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72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942577"/>
            <a:ext cx="6119416" cy="2005142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025045"/>
            <a:ext cx="5399485" cy="139053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30.06.2021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66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30.06.2021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90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06637"/>
            <a:ext cx="1552352" cy="488086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06637"/>
            <a:ext cx="4567064" cy="488086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30.06.2021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98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30.06.2021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57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435864"/>
            <a:ext cx="6209407" cy="239577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854300"/>
            <a:ext cx="6209407" cy="125987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30.06.2021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81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533187"/>
            <a:ext cx="3059708" cy="36543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533187"/>
            <a:ext cx="3059708" cy="36543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30.06.2021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6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06639"/>
            <a:ext cx="6209407" cy="111322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411865"/>
            <a:ext cx="3045646" cy="69193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103799"/>
            <a:ext cx="3045646" cy="30943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411865"/>
            <a:ext cx="3060646" cy="69193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103799"/>
            <a:ext cx="3060646" cy="30943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30.06.2021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89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30.06.2021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25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30.06.2021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88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83963"/>
            <a:ext cx="2321966" cy="134387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29256"/>
            <a:ext cx="3644652" cy="409294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727835"/>
            <a:ext cx="2321966" cy="320102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30.06.2021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8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83963"/>
            <a:ext cx="2321966" cy="134387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29256"/>
            <a:ext cx="3644652" cy="409294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727835"/>
            <a:ext cx="2321966" cy="320102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30.06.2021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98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06639"/>
            <a:ext cx="6209407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533187"/>
            <a:ext cx="6209407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338158"/>
            <a:ext cx="161984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425E6-C023-4C58-9B95-632D58A61B60}" type="datetimeFigureOut">
              <a:rPr lang="de-DE" smtClean="0"/>
              <a:t>30.06.2021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338158"/>
            <a:ext cx="242976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338158"/>
            <a:ext cx="161984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C9C18-2201-4D52-AAE7-C6A4EE089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29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880236" y="1679358"/>
            <a:ext cx="3607266" cy="36072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6" name="Gerader Verbinder 5"/>
          <p:cNvCxnSpPr>
            <a:stCxn id="4" idx="0"/>
            <a:endCxn id="4" idx="2"/>
          </p:cNvCxnSpPr>
          <p:nvPr/>
        </p:nvCxnSpPr>
        <p:spPr>
          <a:xfrm>
            <a:off x="4683869" y="1679358"/>
            <a:ext cx="0" cy="3607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4" idx="1"/>
            <a:endCxn id="4" idx="3"/>
          </p:cNvCxnSpPr>
          <p:nvPr/>
        </p:nvCxnSpPr>
        <p:spPr>
          <a:xfrm>
            <a:off x="2880236" y="3482991"/>
            <a:ext cx="36072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492021" y="3253473"/>
            <a:ext cx="1763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Faktor A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515526" y="2336904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Level 1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528585" y="4145960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Level 2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804461" y="472825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Faktor B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222288" y="1100705"/>
            <a:ext cx="11929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Level 1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984899" y="1100706"/>
            <a:ext cx="11929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Level 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908950C-9190-47E1-9F01-ED82CC80B169}"/>
              </a:ext>
            </a:extLst>
          </p:cNvPr>
          <p:cNvSpPr txBox="1"/>
          <p:nvPr/>
        </p:nvSpPr>
        <p:spPr>
          <a:xfrm>
            <a:off x="3199846" y="2259961"/>
            <a:ext cx="123783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A1B1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479FF0B-C2D6-490E-AE14-DD6513F450AB}"/>
              </a:ext>
            </a:extLst>
          </p:cNvPr>
          <p:cNvSpPr txBox="1"/>
          <p:nvPr/>
        </p:nvSpPr>
        <p:spPr>
          <a:xfrm>
            <a:off x="4962457" y="2259961"/>
            <a:ext cx="123783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A1B2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1975AC6-B34B-48A5-8C57-595A68A6535B}"/>
              </a:ext>
            </a:extLst>
          </p:cNvPr>
          <p:cNvSpPr txBox="1"/>
          <p:nvPr/>
        </p:nvSpPr>
        <p:spPr>
          <a:xfrm>
            <a:off x="3199846" y="4069017"/>
            <a:ext cx="123783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A2B1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E23FBD1-0691-4C47-8D9A-8D831ED1DBC2}"/>
              </a:ext>
            </a:extLst>
          </p:cNvPr>
          <p:cNvSpPr txBox="1"/>
          <p:nvPr/>
        </p:nvSpPr>
        <p:spPr>
          <a:xfrm>
            <a:off x="4962457" y="4069017"/>
            <a:ext cx="123783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A2B2</a:t>
            </a:r>
          </a:p>
        </p:txBody>
      </p:sp>
    </p:spTree>
    <p:extLst>
      <p:ext uri="{BB962C8B-B14F-4D97-AF65-F5344CB8AC3E}">
        <p14:creationId xmlns:p14="http://schemas.microsoft.com/office/powerpoint/2010/main" val="148454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</Words>
  <Application>Microsoft Office PowerPoint</Application>
  <PresentationFormat>Benutzerdefiniert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Bright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</dc:creator>
  <cp:lastModifiedBy>Dirk Ostwald</cp:lastModifiedBy>
  <cp:revision>11</cp:revision>
  <dcterms:created xsi:type="dcterms:W3CDTF">2017-02-11T12:09:07Z</dcterms:created>
  <dcterms:modified xsi:type="dcterms:W3CDTF">2021-06-30T08:32:58Z</dcterms:modified>
</cp:coreProperties>
</file>