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7199313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03" d="100"/>
          <a:sy n="203" d="100"/>
        </p:scale>
        <p:origin x="14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530264"/>
            <a:ext cx="5399485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701796"/>
            <a:ext cx="5399485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42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61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72505"/>
            <a:ext cx="1552352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72505"/>
            <a:ext cx="4567064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23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8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807773"/>
            <a:ext cx="6209407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168309"/>
            <a:ext cx="6209407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99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862523"/>
            <a:ext cx="3059708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862523"/>
            <a:ext cx="3059708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12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72505"/>
            <a:ext cx="6209407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794272"/>
            <a:ext cx="304564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183532"/>
            <a:ext cx="3045647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794272"/>
            <a:ext cx="306064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183532"/>
            <a:ext cx="3060646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24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12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4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16006"/>
            <a:ext cx="2321966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466513"/>
            <a:ext cx="364465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972026"/>
            <a:ext cx="2321966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86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16006"/>
            <a:ext cx="2321966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466513"/>
            <a:ext cx="364465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972026"/>
            <a:ext cx="2321966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90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72505"/>
            <a:ext cx="6209407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862523"/>
            <a:ext cx="6209407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003082"/>
            <a:ext cx="1619845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CCF01-26B7-4A41-9BE9-A8D5676ACC9D}" type="datetimeFigureOut">
              <a:rPr lang="de-DE" smtClean="0"/>
              <a:t>18.02.2022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003082"/>
            <a:ext cx="242976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003082"/>
            <a:ext cx="1619845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F17C-D0D7-4BE2-91F9-E0ED817930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46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Person, drinnen enthält.&#10;&#10;Automatisch generierte Beschreibung">
            <a:extLst>
              <a:ext uri="{FF2B5EF4-FFF2-40B4-BE49-F238E27FC236}">
                <a16:creationId xmlns:a16="http://schemas.microsoft.com/office/drawing/2014/main" id="{F4DB8EE7-4726-4A98-8E45-CC20F7188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" y="724014"/>
            <a:ext cx="3650351" cy="24366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7C956AE-70C1-40F2-B257-54B0E11BFB10}"/>
              </a:ext>
            </a:extLst>
          </p:cNvPr>
          <p:cNvSpPr txBox="1"/>
          <p:nvPr/>
        </p:nvSpPr>
        <p:spPr>
          <a:xfrm>
            <a:off x="246788" y="113130"/>
            <a:ext cx="25234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     Psychotherapie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4588F8-9C88-4869-98E6-B3E52412729A}"/>
                  </a:ext>
                </a:extLst>
              </p:cNvPr>
              <p:cNvSpPr txBox="1"/>
              <p:nvPr/>
            </p:nvSpPr>
            <p:spPr>
              <a:xfrm>
                <a:off x="4049566" y="208119"/>
                <a:ext cx="3199915" cy="28238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de-DE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Mehr Therapiestunden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sz="2000" dirty="0"/>
                  <a:t>      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20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 Höhere Wirksamkeit</a:t>
                </a:r>
                <a:r>
                  <a:rPr lang="de-DE" sz="20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sz="2000" dirty="0">
                    <a:solidFill>
                      <a:schemeClr val="accent1">
                        <a:lumMod val="75000"/>
                      </a:schemeClr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Unabhängige Variable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sz="2000" dirty="0">
                    <a:solidFill>
                      <a:schemeClr val="accent1">
                        <a:lumMod val="75000"/>
                      </a:schemeClr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Anzahl Therapiestunden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sz="2000" dirty="0">
                    <a:solidFill>
                      <a:schemeClr val="accent1">
                        <a:lumMod val="75000"/>
                      </a:schemeClr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Abhängige Variable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sz="2000" dirty="0">
                    <a:solidFill>
                      <a:schemeClr val="accent1">
                        <a:lumMod val="75000"/>
                      </a:schemeClr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Symptomreduktion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4588F8-9C88-4869-98E6-B3E524127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566" y="208119"/>
                <a:ext cx="3199915" cy="2823850"/>
              </a:xfrm>
              <a:prstGeom prst="rect">
                <a:avLst/>
              </a:prstGeom>
              <a:blipFill>
                <a:blip r:embed="rId3"/>
                <a:stretch>
                  <a:fillRect l="-1905" r="-1524" b="-28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196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CMU Bright</vt:lpstr>
      <vt:lpstr>CMU Sans Serif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3</cp:revision>
  <dcterms:created xsi:type="dcterms:W3CDTF">2021-10-08T09:10:36Z</dcterms:created>
  <dcterms:modified xsi:type="dcterms:W3CDTF">2022-02-18T10:40:39Z</dcterms:modified>
</cp:coreProperties>
</file>