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8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2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9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25E6-C023-4C58-9B95-632D58A61B60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C1A227-D692-4478-BFCC-98D71A1F4692}"/>
              </a:ext>
            </a:extLst>
          </p:cNvPr>
          <p:cNvGrpSpPr/>
          <p:nvPr/>
        </p:nvGrpSpPr>
        <p:grpSpPr>
          <a:xfrm>
            <a:off x="492021" y="472825"/>
            <a:ext cx="5995481" cy="4813799"/>
            <a:chOff x="2055437" y="798436"/>
            <a:chExt cx="5995481" cy="4813799"/>
          </a:xfrm>
        </p:grpSpPr>
        <p:sp>
          <p:nvSpPr>
            <p:cNvPr id="4" name="Rechteck 3"/>
            <p:cNvSpPr/>
            <p:nvPr/>
          </p:nvSpPr>
          <p:spPr>
            <a:xfrm>
              <a:off x="4443652" y="2004969"/>
              <a:ext cx="3607266" cy="3607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6" name="Gerader Verbinder 5"/>
            <p:cNvCxnSpPr>
              <a:stCxn id="4" idx="0"/>
              <a:endCxn id="4" idx="2"/>
            </p:cNvCxnSpPr>
            <p:nvPr/>
          </p:nvCxnSpPr>
          <p:spPr>
            <a:xfrm>
              <a:off x="6247285" y="2004969"/>
              <a:ext cx="0" cy="3607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4" idx="1"/>
              <a:endCxn id="4" idx="3"/>
            </p:cNvCxnSpPr>
            <p:nvPr/>
          </p:nvCxnSpPr>
          <p:spPr>
            <a:xfrm>
              <a:off x="4443652" y="3808602"/>
              <a:ext cx="36072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2055437" y="3579084"/>
              <a:ext cx="1763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A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144756" y="2660562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144756" y="4464196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7877" y="798436"/>
              <a:ext cx="1758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B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778649" y="1426316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563266" y="1426317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6B462C14-F2CD-404A-85CE-BC7E8CFFDC37}"/>
                    </a:ext>
                  </a:extLst>
                </p:cNvPr>
                <p:cNvSpPr txBox="1"/>
                <p:nvPr/>
              </p:nvSpPr>
              <p:spPr>
                <a:xfrm>
                  <a:off x="4723249" y="2234486"/>
                  <a:ext cx="1305934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=1.2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=0.4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=1.7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=2.1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6B462C14-F2CD-404A-85CE-BC7E8CFFD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249" y="2234486"/>
                  <a:ext cx="1305934" cy="13445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7EDCB55-4E1E-4842-B43B-DCC2B06AD773}"/>
                    </a:ext>
                  </a:extLst>
                </p:cNvPr>
                <p:cNvSpPr txBox="1"/>
                <p:nvPr/>
              </p:nvSpPr>
              <p:spPr>
                <a:xfrm>
                  <a:off x="6500653" y="2234485"/>
                  <a:ext cx="1305934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=4.1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=1.8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=3.3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=5.9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7EDCB55-4E1E-4842-B43B-DCC2B06AD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653" y="2234485"/>
                  <a:ext cx="1305934" cy="13445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CBB5FE00-8FE3-4BD7-8054-9E6CE6744CC4}"/>
                    </a:ext>
                  </a:extLst>
                </p:cNvPr>
                <p:cNvSpPr txBox="1"/>
                <p:nvPr/>
              </p:nvSpPr>
              <p:spPr>
                <a:xfrm>
                  <a:off x="4720877" y="4038119"/>
                  <a:ext cx="1310679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=0.1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=0.8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213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=2.7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=1.4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CBB5FE00-8FE3-4BD7-8054-9E6CE6744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877" y="4038119"/>
                  <a:ext cx="1310679" cy="13445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92073CAE-4C92-47AC-B2D4-13149333E2BE}"/>
                    </a:ext>
                  </a:extLst>
                </p:cNvPr>
                <p:cNvSpPr txBox="1"/>
                <p:nvPr/>
              </p:nvSpPr>
              <p:spPr>
                <a:xfrm>
                  <a:off x="6430858" y="4029345"/>
                  <a:ext cx="1451359" cy="1344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=7.4</m:t>
                        </m:r>
                      </m:oMath>
                    </m:oMathPara>
                  </a14:m>
                  <a:endParaRPr lang="de-DE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222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  =6.2</m:t>
                        </m:r>
                      </m:oMath>
                    </m:oMathPara>
                  </a14:m>
                  <a:endParaRPr lang="de-DE" sz="1600" dirty="0"/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223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   =9.5</m:t>
                      </m:r>
                    </m:oMath>
                  </a14:m>
                  <a:r>
                    <a:rPr lang="en-GB" sz="160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=6.1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92073CAE-4C92-47AC-B2D4-13149333E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58" y="4029345"/>
                  <a:ext cx="1451359" cy="13445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5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9</cp:revision>
  <dcterms:created xsi:type="dcterms:W3CDTF">2017-02-11T12:09:07Z</dcterms:created>
  <dcterms:modified xsi:type="dcterms:W3CDTF">2022-06-19T06:04:44Z</dcterms:modified>
</cp:coreProperties>
</file>