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7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589241"/>
            <a:ext cx="594002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891070"/>
            <a:ext cx="594002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8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91691"/>
            <a:ext cx="1707758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91691"/>
            <a:ext cx="5024274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89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897613"/>
            <a:ext cx="6831033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409468"/>
            <a:ext cx="6831033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1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958453"/>
            <a:ext cx="3366016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958453"/>
            <a:ext cx="3366016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3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91691"/>
            <a:ext cx="6831033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882610"/>
            <a:ext cx="33505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315164"/>
            <a:ext cx="33505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882610"/>
            <a:ext cx="336704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315164"/>
            <a:ext cx="336704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2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5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40030"/>
            <a:ext cx="255441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18398"/>
            <a:ext cx="400951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080135"/>
            <a:ext cx="255441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40030"/>
            <a:ext cx="255441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18398"/>
            <a:ext cx="400951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080135"/>
            <a:ext cx="255441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5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91691"/>
            <a:ext cx="683103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958453"/>
            <a:ext cx="683103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337084"/>
            <a:ext cx="178200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C24C-07AA-4F71-AB02-463B9CC1DBE0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337084"/>
            <a:ext cx="267301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337084"/>
            <a:ext cx="178200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4188-43E8-462C-82EF-B1F54D034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6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8B0CC24-DE13-47B1-8CA9-95D29B39A233}"/>
              </a:ext>
            </a:extLst>
          </p:cNvPr>
          <p:cNvGrpSpPr/>
          <p:nvPr/>
        </p:nvGrpSpPr>
        <p:grpSpPr>
          <a:xfrm>
            <a:off x="4499768" y="515812"/>
            <a:ext cx="2677881" cy="2406878"/>
            <a:chOff x="5609643" y="1415924"/>
            <a:chExt cx="2677881" cy="240687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8AF0005-028E-41CC-A2B0-0D9383A8C8B0}"/>
                </a:ext>
              </a:extLst>
            </p:cNvPr>
            <p:cNvGrpSpPr/>
            <p:nvPr/>
          </p:nvGrpSpPr>
          <p:grpSpPr>
            <a:xfrm>
              <a:off x="5609643" y="2908402"/>
              <a:ext cx="914400" cy="914400"/>
              <a:chOff x="5045167" y="2394860"/>
              <a:chExt cx="914400" cy="91440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66896CE-7F0F-4C65-8748-C27F0C2C86A2}"/>
                  </a:ext>
                </a:extLst>
              </p:cNvPr>
              <p:cNvSpPr/>
              <p:nvPr/>
            </p:nvSpPr>
            <p:spPr>
              <a:xfrm>
                <a:off x="5045167" y="23948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4B49D7AD-A34C-41B5-BCBA-5974CF42504B}"/>
                      </a:ext>
                    </a:extLst>
                  </p:cNvPr>
                  <p:cNvSpPr txBox="1"/>
                  <p:nvPr/>
                </p:nvSpPr>
                <p:spPr>
                  <a:xfrm>
                    <a:off x="5284166" y="2590449"/>
                    <a:ext cx="436402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de-DE" sz="2500" dirty="0"/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4B49D7AD-A34C-41B5-BCBA-5974CF4250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166" y="2590449"/>
                    <a:ext cx="436402" cy="4770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C5FAC6A-A053-4E06-9623-FF057953A437}"/>
                </a:ext>
              </a:extLst>
            </p:cNvPr>
            <p:cNvGrpSpPr/>
            <p:nvPr/>
          </p:nvGrpSpPr>
          <p:grpSpPr>
            <a:xfrm>
              <a:off x="7373124" y="2908402"/>
              <a:ext cx="914400" cy="914400"/>
              <a:chOff x="7287624" y="2786742"/>
              <a:chExt cx="914400" cy="9144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2403E7A0-E334-4401-B65A-D4C02755B160}"/>
                  </a:ext>
                </a:extLst>
              </p:cNvPr>
              <p:cNvSpPr/>
              <p:nvPr/>
            </p:nvSpPr>
            <p:spPr>
              <a:xfrm>
                <a:off x="7287624" y="278674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D83D777E-C99E-4277-9EC1-1F543419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623" y="2979956"/>
                    <a:ext cx="44178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2500" dirty="0"/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D83D777E-C99E-4277-9EC1-1F54341957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623" y="2979956"/>
                    <a:ext cx="441788" cy="4770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2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D9342A0-0BDC-415C-ACCD-E7905318A0F3}"/>
                </a:ext>
              </a:extLst>
            </p:cNvPr>
            <p:cNvSpPr/>
            <p:nvPr/>
          </p:nvSpPr>
          <p:spPr>
            <a:xfrm>
              <a:off x="6461658" y="141592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341173C-2E1F-4EDF-A20E-DCD9A3CFEA87}"/>
                    </a:ext>
                  </a:extLst>
                </p:cNvPr>
                <p:cNvSpPr txBox="1"/>
                <p:nvPr/>
              </p:nvSpPr>
              <p:spPr>
                <a:xfrm>
                  <a:off x="6233043" y="1636415"/>
                  <a:ext cx="137162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25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341173C-2E1F-4EDF-A20E-DCD9A3CFE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043" y="1636415"/>
                  <a:ext cx="1371629" cy="477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C8F5CCE-16AC-46BD-BC0E-AFAD7D52A1F4}"/>
                </a:ext>
              </a:extLst>
            </p:cNvPr>
            <p:cNvCxnSpPr>
              <a:stCxn id="14" idx="3"/>
              <a:endCxn id="10" idx="0"/>
            </p:cNvCxnSpPr>
            <p:nvPr/>
          </p:nvCxnSpPr>
          <p:spPr>
            <a:xfrm flipH="1">
              <a:off x="6066843" y="2196414"/>
              <a:ext cx="528726" cy="7119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1D2AD22-CE5D-48B6-9B43-01102BCD36A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249404" y="2196414"/>
              <a:ext cx="580920" cy="7119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AC75EBC-1177-4E4F-8372-D6F93FFAF2E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5414168" y="2465490"/>
            <a:ext cx="84908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69CD65E-6996-4BD5-9D8B-08A7393CAC29}"/>
              </a:ext>
            </a:extLst>
          </p:cNvPr>
          <p:cNvGrpSpPr/>
          <p:nvPr/>
        </p:nvGrpSpPr>
        <p:grpSpPr>
          <a:xfrm>
            <a:off x="609750" y="2008290"/>
            <a:ext cx="2677881" cy="914400"/>
            <a:chOff x="5609643" y="2908402"/>
            <a:chExt cx="2677881" cy="9144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12DD995F-FED6-4202-BC9B-D5A32F8354A1}"/>
                </a:ext>
              </a:extLst>
            </p:cNvPr>
            <p:cNvGrpSpPr/>
            <p:nvPr/>
          </p:nvGrpSpPr>
          <p:grpSpPr>
            <a:xfrm>
              <a:off x="5609643" y="2908402"/>
              <a:ext cx="914400" cy="914400"/>
              <a:chOff x="5045167" y="2394860"/>
              <a:chExt cx="914400" cy="9144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066CB6C9-0823-4424-875A-5D85249DBE53}"/>
                  </a:ext>
                </a:extLst>
              </p:cNvPr>
              <p:cNvSpPr/>
              <p:nvPr/>
            </p:nvSpPr>
            <p:spPr>
              <a:xfrm>
                <a:off x="5045167" y="23948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09E5658B-02BC-4E8A-8E80-E1706ABC938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4166" y="2613532"/>
                    <a:ext cx="436402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de-DE" sz="2500" dirty="0"/>
                  </a:p>
                </p:txBody>
              </p:sp>
            </mc:Choice>
            <mc:Fallback xmlns="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09E5658B-02BC-4E8A-8E80-E1706ABC9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166" y="2613532"/>
                    <a:ext cx="436402" cy="4770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CD1BC8D-00B1-45D4-A669-821D7818EC1A}"/>
                </a:ext>
              </a:extLst>
            </p:cNvPr>
            <p:cNvGrpSpPr/>
            <p:nvPr/>
          </p:nvGrpSpPr>
          <p:grpSpPr>
            <a:xfrm>
              <a:off x="7373124" y="2908402"/>
              <a:ext cx="914400" cy="914400"/>
              <a:chOff x="7287624" y="2786742"/>
              <a:chExt cx="914400" cy="9144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3A0C8D3-E1CF-4C0A-8546-3371445ABAA0}"/>
                  </a:ext>
                </a:extLst>
              </p:cNvPr>
              <p:cNvSpPr/>
              <p:nvPr/>
            </p:nvSpPr>
            <p:spPr>
              <a:xfrm>
                <a:off x="7287624" y="278674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3DC6B455-3C3C-4EED-AB67-5B3F4330C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523638" y="2982331"/>
                    <a:ext cx="44178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2500" dirty="0"/>
                  </a:p>
                </p:txBody>
              </p:sp>
            </mc:Choice>
            <mc:Fallback xmlns=""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3DC6B455-3C3C-4EED-AB67-5B3F4330C3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638" y="2982331"/>
                    <a:ext cx="441788" cy="4770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2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E535A7E-1CFB-405A-AC7C-D5AC0AB7D2A0}"/>
              </a:ext>
            </a:extLst>
          </p:cNvPr>
          <p:cNvCxnSpPr>
            <a:stCxn id="35" idx="6"/>
            <a:endCxn id="33" idx="2"/>
          </p:cNvCxnSpPr>
          <p:nvPr/>
        </p:nvCxnSpPr>
        <p:spPr>
          <a:xfrm>
            <a:off x="1524150" y="2465490"/>
            <a:ext cx="84908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A5377B-EC42-E2F3-EB4B-9508B790F67D}"/>
              </a:ext>
            </a:extLst>
          </p:cNvPr>
          <p:cNvSpPr txBox="1"/>
          <p:nvPr/>
        </p:nvSpPr>
        <p:spPr>
          <a:xfrm>
            <a:off x="567775" y="3006400"/>
            <a:ext cx="9983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+mj-lt"/>
              </a:rPr>
              <a:t>Eiskonsum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F1D85C-0217-88F1-1ED5-F4E172FCA0BC}"/>
              </a:ext>
            </a:extLst>
          </p:cNvPr>
          <p:cNvSpPr txBox="1"/>
          <p:nvPr/>
        </p:nvSpPr>
        <p:spPr>
          <a:xfrm>
            <a:off x="1909634" y="3006400"/>
            <a:ext cx="1841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+mj-lt"/>
              </a:rPr>
              <a:t>Sonnenbrandinzidenz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BC508-CE6D-4CDF-42C0-0D75A69ED707}"/>
              </a:ext>
            </a:extLst>
          </p:cNvPr>
          <p:cNvSpPr txBox="1"/>
          <p:nvPr/>
        </p:nvSpPr>
        <p:spPr>
          <a:xfrm>
            <a:off x="4457793" y="3006400"/>
            <a:ext cx="9983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+mj-lt"/>
              </a:rPr>
              <a:t>Eiskonsum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5E632-9462-D1C8-DF84-F4C8AAFDDE8A}"/>
              </a:ext>
            </a:extLst>
          </p:cNvPr>
          <p:cNvSpPr txBox="1"/>
          <p:nvPr/>
        </p:nvSpPr>
        <p:spPr>
          <a:xfrm>
            <a:off x="5759449" y="3006400"/>
            <a:ext cx="1841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+mj-lt"/>
              </a:rPr>
              <a:t>Sonnenbrandinzidenz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12972D-F8DA-4D26-81D2-D87CEF2922A5}"/>
              </a:ext>
            </a:extLst>
          </p:cNvPr>
          <p:cNvSpPr txBox="1"/>
          <p:nvPr/>
        </p:nvSpPr>
        <p:spPr>
          <a:xfrm>
            <a:off x="5253964" y="161016"/>
            <a:ext cx="11694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+mj-lt"/>
              </a:rPr>
              <a:t>Sommertage</a:t>
            </a:r>
          </a:p>
        </p:txBody>
      </p:sp>
    </p:spTree>
    <p:extLst>
      <p:ext uri="{BB962C8B-B14F-4D97-AF65-F5344CB8AC3E}">
        <p14:creationId xmlns:p14="http://schemas.microsoft.com/office/powerpoint/2010/main" val="16764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6</cp:revision>
  <dcterms:created xsi:type="dcterms:W3CDTF">2022-02-25T11:44:04Z</dcterms:created>
  <dcterms:modified xsi:type="dcterms:W3CDTF">2022-06-29T05:56:08Z</dcterms:modified>
</cp:coreProperties>
</file>