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92003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942577"/>
            <a:ext cx="6732032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3025045"/>
            <a:ext cx="5940029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72E-28BF-48E1-B65E-0037FEB4D69D}" type="datetimeFigureOut">
              <a:rPr lang="LID4096" smtClean="0"/>
              <a:t>04/08/2021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0B2-912E-42F2-BC91-B2A25015901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73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72E-28BF-48E1-B65E-0037FEB4D69D}" type="datetimeFigureOut">
              <a:rPr lang="LID4096" smtClean="0"/>
              <a:t>04/08/2021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0B2-912E-42F2-BC91-B2A25015901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41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306637"/>
            <a:ext cx="1707758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306637"/>
            <a:ext cx="5024274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72E-28BF-48E1-B65E-0037FEB4D69D}" type="datetimeFigureOut">
              <a:rPr lang="LID4096" smtClean="0"/>
              <a:t>04/08/2021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0B2-912E-42F2-BC91-B2A25015901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655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72E-28BF-48E1-B65E-0037FEB4D69D}" type="datetimeFigureOut">
              <a:rPr lang="LID4096" smtClean="0"/>
              <a:t>04/08/2021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0B2-912E-42F2-BC91-B2A25015901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67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435864"/>
            <a:ext cx="6831033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854300"/>
            <a:ext cx="6831033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72E-28BF-48E1-B65E-0037FEB4D69D}" type="datetimeFigureOut">
              <a:rPr lang="LID4096" smtClean="0"/>
              <a:t>04/08/2021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0B2-912E-42F2-BC91-B2A25015901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375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533187"/>
            <a:ext cx="336601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533187"/>
            <a:ext cx="336601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72E-28BF-48E1-B65E-0037FEB4D69D}" type="datetimeFigureOut">
              <a:rPr lang="LID4096" smtClean="0"/>
              <a:t>04/08/2021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0B2-912E-42F2-BC91-B2A25015901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58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06639"/>
            <a:ext cx="6831033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411865"/>
            <a:ext cx="33505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2103799"/>
            <a:ext cx="3350547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411865"/>
            <a:ext cx="336704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2103799"/>
            <a:ext cx="3367048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72E-28BF-48E1-B65E-0037FEB4D69D}" type="datetimeFigureOut">
              <a:rPr lang="LID4096" smtClean="0"/>
              <a:t>04/08/2021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0B2-912E-42F2-BC91-B2A25015901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31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72E-28BF-48E1-B65E-0037FEB4D69D}" type="datetimeFigureOut">
              <a:rPr lang="LID4096" smtClean="0"/>
              <a:t>04/08/2021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0B2-912E-42F2-BC91-B2A25015901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226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72E-28BF-48E1-B65E-0037FEB4D69D}" type="datetimeFigureOut">
              <a:rPr lang="LID4096" smtClean="0"/>
              <a:t>04/08/2021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0B2-912E-42F2-BC91-B2A25015901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439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83963"/>
            <a:ext cx="2554418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829256"/>
            <a:ext cx="4009519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727835"/>
            <a:ext cx="2554418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72E-28BF-48E1-B65E-0037FEB4D69D}" type="datetimeFigureOut">
              <a:rPr lang="LID4096" smtClean="0"/>
              <a:t>04/08/2021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0B2-912E-42F2-BC91-B2A25015901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419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83963"/>
            <a:ext cx="2554418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829256"/>
            <a:ext cx="4009519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727835"/>
            <a:ext cx="2554418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72E-28BF-48E1-B65E-0037FEB4D69D}" type="datetimeFigureOut">
              <a:rPr lang="LID4096" smtClean="0"/>
              <a:t>04/08/2021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F0B2-912E-42F2-BC91-B2A25015901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424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306639"/>
            <a:ext cx="6831033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533187"/>
            <a:ext cx="6831033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338158"/>
            <a:ext cx="178200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C272E-28BF-48E1-B65E-0037FEB4D69D}" type="datetimeFigureOut">
              <a:rPr lang="LID4096" smtClean="0"/>
              <a:t>04/08/2021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338158"/>
            <a:ext cx="2673013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338158"/>
            <a:ext cx="178200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F0B2-912E-42F2-BC91-B2A25015901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865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792F8FC-F0A9-4D3B-AE43-1C2BEDE8A510}"/>
              </a:ext>
            </a:extLst>
          </p:cNvPr>
          <p:cNvGrpSpPr/>
          <p:nvPr/>
        </p:nvGrpSpPr>
        <p:grpSpPr>
          <a:xfrm>
            <a:off x="429957" y="215766"/>
            <a:ext cx="7060124" cy="5327918"/>
            <a:chOff x="1466016" y="1073542"/>
            <a:chExt cx="7060124" cy="5327918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DF9232-D6EB-47A6-8FE3-0E419E95CCCE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423209" y="1987942"/>
              <a:ext cx="4910752" cy="3441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13B6F76-02EF-4DC2-B0EE-EAB1D6CAE7EF}"/>
                </a:ext>
              </a:extLst>
            </p:cNvPr>
            <p:cNvSpPr/>
            <p:nvPr/>
          </p:nvSpPr>
          <p:spPr>
            <a:xfrm>
              <a:off x="1466016" y="1073542"/>
              <a:ext cx="1914385" cy="914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EDE2A3-0B06-4B59-9694-1A08E2BCA74F}"/>
                </a:ext>
              </a:extLst>
            </p:cNvPr>
            <p:cNvSpPr txBox="1"/>
            <p:nvPr/>
          </p:nvSpPr>
          <p:spPr>
            <a:xfrm>
              <a:off x="1605870" y="1357967"/>
              <a:ext cx="1634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Realwertproblem</a:t>
              </a:r>
              <a:endParaRPr lang="LID4096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4EA2CA1-3C97-48D1-8F87-FBAC3CB0471F}"/>
                </a:ext>
              </a:extLst>
            </p:cNvPr>
            <p:cNvSpPr/>
            <p:nvPr/>
          </p:nvSpPr>
          <p:spPr>
            <a:xfrm>
              <a:off x="2793140" y="2253389"/>
              <a:ext cx="1914385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E1FBBE-DB32-4E94-90F9-B4EF477E9CBD}"/>
                </a:ext>
              </a:extLst>
            </p:cNvPr>
            <p:cNvSpPr txBox="1"/>
            <p:nvPr/>
          </p:nvSpPr>
          <p:spPr>
            <a:xfrm>
              <a:off x="3138626" y="2560987"/>
              <a:ext cx="1223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Algorithmus</a:t>
              </a:r>
              <a:endParaRPr lang="LID4096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7877CF6-B54E-4838-9E27-5010072A1FCF}"/>
                </a:ext>
              </a:extLst>
            </p:cNvPr>
            <p:cNvSpPr/>
            <p:nvPr/>
          </p:nvSpPr>
          <p:spPr>
            <a:xfrm>
              <a:off x="4438437" y="3396392"/>
              <a:ext cx="1945340" cy="914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B2826B-73C7-44B8-8246-8B2691161110}"/>
                </a:ext>
              </a:extLst>
            </p:cNvPr>
            <p:cNvSpPr txBox="1"/>
            <p:nvPr/>
          </p:nvSpPr>
          <p:spPr>
            <a:xfrm>
              <a:off x="4382867" y="3561203"/>
              <a:ext cx="20874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Programm in höherer </a:t>
              </a:r>
            </a:p>
            <a:p>
              <a:pPr algn="ctr"/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Programmiersprache</a:t>
              </a:r>
              <a:endParaRPr lang="LID4096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6A8298B-BE24-4C78-95EE-8DEA8E6760B3}"/>
                </a:ext>
              </a:extLst>
            </p:cNvPr>
            <p:cNvSpPr/>
            <p:nvPr/>
          </p:nvSpPr>
          <p:spPr>
            <a:xfrm>
              <a:off x="5419576" y="4404722"/>
              <a:ext cx="1914385" cy="914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94A991-588C-4F1C-B689-B7736340A6C0}"/>
                </a:ext>
              </a:extLst>
            </p:cNvPr>
            <p:cNvSpPr txBox="1"/>
            <p:nvPr/>
          </p:nvSpPr>
          <p:spPr>
            <a:xfrm>
              <a:off x="5404098" y="4576621"/>
              <a:ext cx="19453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Programm </a:t>
              </a:r>
            </a:p>
            <a:p>
              <a:pPr algn="ctr"/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 Maschinensprache</a:t>
              </a:r>
              <a:endParaRPr lang="LID4096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FFFE37B-DF90-406A-81DB-DEE9F2118AFB}"/>
                </a:ext>
              </a:extLst>
            </p:cNvPr>
            <p:cNvSpPr/>
            <p:nvPr/>
          </p:nvSpPr>
          <p:spPr>
            <a:xfrm>
              <a:off x="6611755" y="5487060"/>
              <a:ext cx="1914385" cy="914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80CFFD-F6AB-4F92-84DA-24D633A8C272}"/>
                </a:ext>
              </a:extLst>
            </p:cNvPr>
            <p:cNvSpPr txBox="1"/>
            <p:nvPr/>
          </p:nvSpPr>
          <p:spPr>
            <a:xfrm>
              <a:off x="7122222" y="5774983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Ergebnis</a:t>
              </a:r>
              <a:endParaRPr lang="LID4096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D7D3C90-3FBB-40B0-8912-3A4F51E48937}"/>
              </a:ext>
            </a:extLst>
          </p:cNvPr>
          <p:cNvSpPr txBox="1"/>
          <p:nvPr/>
        </p:nvSpPr>
        <p:spPr>
          <a:xfrm>
            <a:off x="1672856" y="1114294"/>
            <a:ext cx="16257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Problemspezifikation</a:t>
            </a:r>
            <a:endParaRPr lang="en-GB" sz="13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0C2E804-06C9-44B6-9507-88DDCAAB4560}"/>
              </a:ext>
            </a:extLst>
          </p:cNvPr>
          <p:cNvSpPr txBox="1"/>
          <p:nvPr/>
        </p:nvSpPr>
        <p:spPr>
          <a:xfrm>
            <a:off x="3367975" y="2279774"/>
            <a:ext cx="13468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Programmierung</a:t>
            </a:r>
            <a:endParaRPr lang="en-GB" sz="13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5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Ostwald</dc:creator>
  <cp:lastModifiedBy>Dirk Ostwald</cp:lastModifiedBy>
  <cp:revision>7</cp:revision>
  <dcterms:created xsi:type="dcterms:W3CDTF">2021-04-07T10:48:22Z</dcterms:created>
  <dcterms:modified xsi:type="dcterms:W3CDTF">2021-04-08T04:58:29Z</dcterms:modified>
</cp:coreProperties>
</file>