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3"/>
  </p:notesMasterIdLst>
  <p:sldIdLst>
    <p:sldId id="256" r:id="rId2"/>
  </p:sldIdLst>
  <p:sldSz cx="7559675" cy="57594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 varScale="1">
        <p:scale>
          <a:sx n="135" d="100"/>
          <a:sy n="135" d="100"/>
        </p:scale>
        <p:origin x="1518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C25B2D-C8C1-4597-9D02-ECDCD07F69E1}" type="datetimeFigureOut">
              <a:rPr lang="LID4096" smtClean="0"/>
              <a:t>03/30/2021</a:t>
            </a:fld>
            <a:endParaRPr lang="LID4096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03350" y="1143000"/>
            <a:ext cx="40513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ID4096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DD025F-C3BB-4D8F-9372-F30071E2E290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648719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45729" rtl="0" eaLnBrk="1" latinLnBrk="0" hangingPunct="1">
      <a:defRPr sz="1110" kern="1200">
        <a:solidFill>
          <a:schemeClr val="tx1"/>
        </a:solidFill>
        <a:latin typeface="+mn-lt"/>
        <a:ea typeface="+mn-ea"/>
        <a:cs typeface="+mn-cs"/>
      </a:defRPr>
    </a:lvl1pPr>
    <a:lvl2pPr marL="422864" algn="l" defTabSz="845729" rtl="0" eaLnBrk="1" latinLnBrk="0" hangingPunct="1">
      <a:defRPr sz="1110" kern="1200">
        <a:solidFill>
          <a:schemeClr val="tx1"/>
        </a:solidFill>
        <a:latin typeface="+mn-lt"/>
        <a:ea typeface="+mn-ea"/>
        <a:cs typeface="+mn-cs"/>
      </a:defRPr>
    </a:lvl2pPr>
    <a:lvl3pPr marL="845729" algn="l" defTabSz="845729" rtl="0" eaLnBrk="1" latinLnBrk="0" hangingPunct="1">
      <a:defRPr sz="1110" kern="1200">
        <a:solidFill>
          <a:schemeClr val="tx1"/>
        </a:solidFill>
        <a:latin typeface="+mn-lt"/>
        <a:ea typeface="+mn-ea"/>
        <a:cs typeface="+mn-cs"/>
      </a:defRPr>
    </a:lvl3pPr>
    <a:lvl4pPr marL="1268593" algn="l" defTabSz="845729" rtl="0" eaLnBrk="1" latinLnBrk="0" hangingPunct="1">
      <a:defRPr sz="1110" kern="1200">
        <a:solidFill>
          <a:schemeClr val="tx1"/>
        </a:solidFill>
        <a:latin typeface="+mn-lt"/>
        <a:ea typeface="+mn-ea"/>
        <a:cs typeface="+mn-cs"/>
      </a:defRPr>
    </a:lvl4pPr>
    <a:lvl5pPr marL="1691457" algn="l" defTabSz="845729" rtl="0" eaLnBrk="1" latinLnBrk="0" hangingPunct="1">
      <a:defRPr sz="1110" kern="1200">
        <a:solidFill>
          <a:schemeClr val="tx1"/>
        </a:solidFill>
        <a:latin typeface="+mn-lt"/>
        <a:ea typeface="+mn-ea"/>
        <a:cs typeface="+mn-cs"/>
      </a:defRPr>
    </a:lvl5pPr>
    <a:lvl6pPr marL="2114321" algn="l" defTabSz="845729" rtl="0" eaLnBrk="1" latinLnBrk="0" hangingPunct="1">
      <a:defRPr sz="1110" kern="1200">
        <a:solidFill>
          <a:schemeClr val="tx1"/>
        </a:solidFill>
        <a:latin typeface="+mn-lt"/>
        <a:ea typeface="+mn-ea"/>
        <a:cs typeface="+mn-cs"/>
      </a:defRPr>
    </a:lvl6pPr>
    <a:lvl7pPr marL="2537186" algn="l" defTabSz="845729" rtl="0" eaLnBrk="1" latinLnBrk="0" hangingPunct="1">
      <a:defRPr sz="1110" kern="1200">
        <a:solidFill>
          <a:schemeClr val="tx1"/>
        </a:solidFill>
        <a:latin typeface="+mn-lt"/>
        <a:ea typeface="+mn-ea"/>
        <a:cs typeface="+mn-cs"/>
      </a:defRPr>
    </a:lvl7pPr>
    <a:lvl8pPr marL="2960050" algn="l" defTabSz="845729" rtl="0" eaLnBrk="1" latinLnBrk="0" hangingPunct="1">
      <a:defRPr sz="1110" kern="1200">
        <a:solidFill>
          <a:schemeClr val="tx1"/>
        </a:solidFill>
        <a:latin typeface="+mn-lt"/>
        <a:ea typeface="+mn-ea"/>
        <a:cs typeface="+mn-cs"/>
      </a:defRPr>
    </a:lvl8pPr>
    <a:lvl9pPr marL="3382914" algn="l" defTabSz="845729" rtl="0" eaLnBrk="1" latinLnBrk="0" hangingPunct="1">
      <a:defRPr sz="111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76" y="942577"/>
            <a:ext cx="6425724" cy="2005142"/>
          </a:xfrm>
        </p:spPr>
        <p:txBody>
          <a:bodyPr anchor="b"/>
          <a:lstStyle>
            <a:lvl1pPr algn="ctr">
              <a:defRPr sz="496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3025045"/>
            <a:ext cx="5669756" cy="1390533"/>
          </a:xfrm>
        </p:spPr>
        <p:txBody>
          <a:bodyPr/>
          <a:lstStyle>
            <a:lvl1pPr marL="0" indent="0" algn="ctr">
              <a:buNone/>
              <a:defRPr sz="1984"/>
            </a:lvl1pPr>
            <a:lvl2pPr marL="377967" indent="0" algn="ctr">
              <a:buNone/>
              <a:defRPr sz="1653"/>
            </a:lvl2pPr>
            <a:lvl3pPr marL="755934" indent="0" algn="ctr">
              <a:buNone/>
              <a:defRPr sz="1488"/>
            </a:lvl3pPr>
            <a:lvl4pPr marL="1133902" indent="0" algn="ctr">
              <a:buNone/>
              <a:defRPr sz="1323"/>
            </a:lvl4pPr>
            <a:lvl5pPr marL="1511869" indent="0" algn="ctr">
              <a:buNone/>
              <a:defRPr sz="1323"/>
            </a:lvl5pPr>
            <a:lvl6pPr marL="1889836" indent="0" algn="ctr">
              <a:buNone/>
              <a:defRPr sz="1323"/>
            </a:lvl6pPr>
            <a:lvl7pPr marL="2267803" indent="0" algn="ctr">
              <a:buNone/>
              <a:defRPr sz="1323"/>
            </a:lvl7pPr>
            <a:lvl8pPr marL="2645771" indent="0" algn="ctr">
              <a:buNone/>
              <a:defRPr sz="1323"/>
            </a:lvl8pPr>
            <a:lvl9pPr marL="3023738" indent="0" algn="ctr">
              <a:buNone/>
              <a:defRPr sz="1323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CCC16-7012-4430-9973-2BA8F3080021}" type="datetimeFigureOut">
              <a:rPr lang="LID4096" smtClean="0"/>
              <a:t>03/30/2021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63502-0430-4B1D-B3C5-A0BD12E1D938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22070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CCC16-7012-4430-9973-2BA8F3080021}" type="datetimeFigureOut">
              <a:rPr lang="LID4096" smtClean="0"/>
              <a:t>03/30/2021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63502-0430-4B1D-B3C5-A0BD12E1D938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39760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3" y="306637"/>
            <a:ext cx="1630055" cy="488086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306637"/>
            <a:ext cx="4795669" cy="488086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CCC16-7012-4430-9973-2BA8F3080021}" type="datetimeFigureOut">
              <a:rPr lang="LID4096" smtClean="0"/>
              <a:t>03/30/2021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63502-0430-4B1D-B3C5-A0BD12E1D938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65812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CCC16-7012-4430-9973-2BA8F3080021}" type="datetimeFigureOut">
              <a:rPr lang="LID4096" smtClean="0"/>
              <a:t>03/30/2021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63502-0430-4B1D-B3C5-A0BD12E1D938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93751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1" y="1435864"/>
            <a:ext cx="6520220" cy="2395771"/>
          </a:xfrm>
        </p:spPr>
        <p:txBody>
          <a:bodyPr anchor="b"/>
          <a:lstStyle>
            <a:lvl1pPr>
              <a:defRPr sz="496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1" y="3854300"/>
            <a:ext cx="6520220" cy="1259879"/>
          </a:xfrm>
        </p:spPr>
        <p:txBody>
          <a:bodyPr/>
          <a:lstStyle>
            <a:lvl1pPr marL="0" indent="0">
              <a:buNone/>
              <a:defRPr sz="1984">
                <a:solidFill>
                  <a:schemeClr val="tx1"/>
                </a:solidFill>
              </a:defRPr>
            </a:lvl1pPr>
            <a:lvl2pPr marL="377967" indent="0">
              <a:buNone/>
              <a:defRPr sz="1653">
                <a:solidFill>
                  <a:schemeClr val="tx1">
                    <a:tint val="75000"/>
                  </a:schemeClr>
                </a:solidFill>
              </a:defRPr>
            </a:lvl2pPr>
            <a:lvl3pPr marL="755934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3pPr>
            <a:lvl4pPr marL="1133902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1869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8983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7803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577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3738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CCC16-7012-4430-9973-2BA8F3080021}" type="datetimeFigureOut">
              <a:rPr lang="LID4096" smtClean="0"/>
              <a:t>03/30/2021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63502-0430-4B1D-B3C5-A0BD12E1D938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19305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1533187"/>
            <a:ext cx="3212862" cy="365431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1533187"/>
            <a:ext cx="3212862" cy="365431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CCC16-7012-4430-9973-2BA8F3080021}" type="datetimeFigureOut">
              <a:rPr lang="LID4096" smtClean="0"/>
              <a:t>03/30/2021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63502-0430-4B1D-B3C5-A0BD12E1D938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644639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306639"/>
            <a:ext cx="6520220" cy="111322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3" y="1411865"/>
            <a:ext cx="3198096" cy="691934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3" y="2103799"/>
            <a:ext cx="3198096" cy="309437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6" y="1411865"/>
            <a:ext cx="3213847" cy="691934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6" y="2103799"/>
            <a:ext cx="3213847" cy="309437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CCC16-7012-4430-9973-2BA8F3080021}" type="datetimeFigureOut">
              <a:rPr lang="LID4096" smtClean="0"/>
              <a:t>03/30/2021</a:t>
            </a:fld>
            <a:endParaRPr lang="LID4096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63502-0430-4B1D-B3C5-A0BD12E1D938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56530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CCC16-7012-4430-9973-2BA8F3080021}" type="datetimeFigureOut">
              <a:rPr lang="LID4096" smtClean="0"/>
              <a:t>03/30/2021</a:t>
            </a:fld>
            <a:endParaRPr lang="LID4096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63502-0430-4B1D-B3C5-A0BD12E1D938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1278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CCC16-7012-4430-9973-2BA8F3080021}" type="datetimeFigureOut">
              <a:rPr lang="LID4096" smtClean="0"/>
              <a:t>03/30/2021</a:t>
            </a:fld>
            <a:endParaRPr lang="LID4096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63502-0430-4B1D-B3C5-A0BD12E1D938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600681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383963"/>
            <a:ext cx="2438192" cy="1343872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829256"/>
            <a:ext cx="3827085" cy="4092942"/>
          </a:xfrm>
        </p:spPr>
        <p:txBody>
          <a:bodyPr/>
          <a:lstStyle>
            <a:lvl1pPr>
              <a:defRPr sz="2645"/>
            </a:lvl1pPr>
            <a:lvl2pPr>
              <a:defRPr sz="2315"/>
            </a:lvl2pPr>
            <a:lvl3pPr>
              <a:defRPr sz="1984"/>
            </a:lvl3pPr>
            <a:lvl4pPr>
              <a:defRPr sz="1653"/>
            </a:lvl4pPr>
            <a:lvl5pPr>
              <a:defRPr sz="1653"/>
            </a:lvl5pPr>
            <a:lvl6pPr>
              <a:defRPr sz="1653"/>
            </a:lvl6pPr>
            <a:lvl7pPr>
              <a:defRPr sz="1653"/>
            </a:lvl7pPr>
            <a:lvl8pPr>
              <a:defRPr sz="1653"/>
            </a:lvl8pPr>
            <a:lvl9pPr>
              <a:defRPr sz="1653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1727835"/>
            <a:ext cx="2438192" cy="3201028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CCC16-7012-4430-9973-2BA8F3080021}" type="datetimeFigureOut">
              <a:rPr lang="LID4096" smtClean="0"/>
              <a:t>03/30/2021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63502-0430-4B1D-B3C5-A0BD12E1D938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92743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383963"/>
            <a:ext cx="2438192" cy="1343872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829256"/>
            <a:ext cx="3827085" cy="4092942"/>
          </a:xfrm>
        </p:spPr>
        <p:txBody>
          <a:bodyPr anchor="t"/>
          <a:lstStyle>
            <a:lvl1pPr marL="0" indent="0">
              <a:buNone/>
              <a:defRPr sz="2645"/>
            </a:lvl1pPr>
            <a:lvl2pPr marL="377967" indent="0">
              <a:buNone/>
              <a:defRPr sz="2315"/>
            </a:lvl2pPr>
            <a:lvl3pPr marL="755934" indent="0">
              <a:buNone/>
              <a:defRPr sz="1984"/>
            </a:lvl3pPr>
            <a:lvl4pPr marL="1133902" indent="0">
              <a:buNone/>
              <a:defRPr sz="1653"/>
            </a:lvl4pPr>
            <a:lvl5pPr marL="1511869" indent="0">
              <a:buNone/>
              <a:defRPr sz="1653"/>
            </a:lvl5pPr>
            <a:lvl6pPr marL="1889836" indent="0">
              <a:buNone/>
              <a:defRPr sz="1653"/>
            </a:lvl6pPr>
            <a:lvl7pPr marL="2267803" indent="0">
              <a:buNone/>
              <a:defRPr sz="1653"/>
            </a:lvl7pPr>
            <a:lvl8pPr marL="2645771" indent="0">
              <a:buNone/>
              <a:defRPr sz="1653"/>
            </a:lvl8pPr>
            <a:lvl9pPr marL="3023738" indent="0">
              <a:buNone/>
              <a:defRPr sz="1653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1727835"/>
            <a:ext cx="2438192" cy="3201028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CCC16-7012-4430-9973-2BA8F3080021}" type="datetimeFigureOut">
              <a:rPr lang="LID4096" smtClean="0"/>
              <a:t>03/30/2021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63502-0430-4B1D-B3C5-A0BD12E1D938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701814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306639"/>
            <a:ext cx="6520220" cy="11132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1533187"/>
            <a:ext cx="6520220" cy="36543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5338158"/>
            <a:ext cx="1700927" cy="306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7CCC16-7012-4430-9973-2BA8F3080021}" type="datetimeFigureOut">
              <a:rPr lang="LID4096" smtClean="0"/>
              <a:t>03/30/2021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5338158"/>
            <a:ext cx="2551390" cy="306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5338158"/>
            <a:ext cx="1700927" cy="306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963502-0430-4B1D-B3C5-A0BD12E1D938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43572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755934" rtl="0" eaLnBrk="1" latinLnBrk="0" hangingPunct="1">
        <a:lnSpc>
          <a:spcPct val="90000"/>
        </a:lnSpc>
        <a:spcBef>
          <a:spcPct val="0"/>
        </a:spcBef>
        <a:buNone/>
        <a:defRPr sz="363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984" indent="-188984" algn="l" defTabSz="755934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6951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4918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3" kern="1200">
          <a:solidFill>
            <a:schemeClr val="tx1"/>
          </a:solidFill>
          <a:latin typeface="+mn-lt"/>
          <a:ea typeface="+mn-ea"/>
          <a:cs typeface="+mn-cs"/>
        </a:defRPr>
      </a:lvl3pPr>
      <a:lvl4pPr marL="1322885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0853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8820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6787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4754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2722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967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934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902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869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836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7803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5771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3738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0D4405E4-A04C-4B6F-BF7A-6B761486613F}"/>
              </a:ext>
            </a:extLst>
          </p:cNvPr>
          <p:cNvGrpSpPr/>
          <p:nvPr/>
        </p:nvGrpSpPr>
        <p:grpSpPr>
          <a:xfrm>
            <a:off x="176765" y="128135"/>
            <a:ext cx="7206143" cy="5503179"/>
            <a:chOff x="968928" y="677410"/>
            <a:chExt cx="7206143" cy="5503179"/>
          </a:xfrm>
        </p:grpSpPr>
        <p:sp>
          <p:nvSpPr>
            <p:cNvPr id="2" name="Ellipse 1">
              <a:extLst>
                <a:ext uri="{FF2B5EF4-FFF2-40B4-BE49-F238E27FC236}">
                  <a16:creationId xmlns:a16="http://schemas.microsoft.com/office/drawing/2014/main" id="{DB9E5F3D-194C-4BDD-A8EB-20CA44350FAE}"/>
                </a:ext>
              </a:extLst>
            </p:cNvPr>
            <p:cNvSpPr/>
            <p:nvPr/>
          </p:nvSpPr>
          <p:spPr>
            <a:xfrm>
              <a:off x="968928" y="677410"/>
              <a:ext cx="7206143" cy="550317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endParaRPr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CCD149EC-8B2C-420D-BF2D-C9271D97E6AC}"/>
                </a:ext>
              </a:extLst>
            </p:cNvPr>
            <p:cNvSpPr/>
            <p:nvPr/>
          </p:nvSpPr>
          <p:spPr>
            <a:xfrm>
              <a:off x="2008419" y="1349830"/>
              <a:ext cx="3118757" cy="3118757"/>
            </a:xfrm>
            <a:prstGeom prst="ellipse">
              <a:avLst/>
            </a:prstGeom>
            <a:solidFill>
              <a:schemeClr val="accent4">
                <a:lumMod val="60000"/>
                <a:lumOff val="40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endParaRP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2C177438-7037-45C1-B23E-FC58137F5C7A}"/>
                </a:ext>
              </a:extLst>
            </p:cNvPr>
            <p:cNvSpPr/>
            <p:nvPr/>
          </p:nvSpPr>
          <p:spPr>
            <a:xfrm>
              <a:off x="2901049" y="2909208"/>
              <a:ext cx="3118757" cy="3118757"/>
            </a:xfrm>
            <a:prstGeom prst="ellipse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endParaRP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ADDE14C-6684-40CC-A981-610CF3401D49}"/>
                </a:ext>
              </a:extLst>
            </p:cNvPr>
            <p:cNvSpPr/>
            <p:nvPr/>
          </p:nvSpPr>
          <p:spPr>
            <a:xfrm>
              <a:off x="4022277" y="1306287"/>
              <a:ext cx="3118757" cy="3118757"/>
            </a:xfrm>
            <a:prstGeom prst="ellipse">
              <a:avLst/>
            </a:prstGeom>
            <a:solidFill>
              <a:schemeClr val="accent6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92FA123-F16B-4D49-BA28-66CDE95C2C83}"/>
                </a:ext>
              </a:extLst>
            </p:cNvPr>
            <p:cNvSpPr txBox="1"/>
            <p:nvPr/>
          </p:nvSpPr>
          <p:spPr>
            <a:xfrm>
              <a:off x="2053470" y="1992302"/>
              <a:ext cx="1968809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2000" dirty="0">
                  <a:solidFill>
                    <a:schemeClr val="bg1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Informatik</a:t>
              </a:r>
            </a:p>
            <a:p>
              <a:pPr algn="ctr"/>
              <a:r>
                <a:rPr lang="de-DE" sz="2000" dirty="0">
                  <a:solidFill>
                    <a:schemeClr val="bg1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&amp;</a:t>
              </a:r>
            </a:p>
            <a:p>
              <a:pPr algn="ctr"/>
              <a:r>
                <a:rPr lang="de-DE" sz="2000" dirty="0">
                  <a:solidFill>
                    <a:schemeClr val="bg1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Programmierung</a:t>
              </a:r>
              <a:endParaRPr lang="LID4096" sz="2000" dirty="0">
                <a:solidFill>
                  <a:schemeClr val="bg1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CF2FF4D-69C8-4036-A43B-CAC80374E8E5}"/>
                </a:ext>
              </a:extLst>
            </p:cNvPr>
            <p:cNvSpPr txBox="1"/>
            <p:nvPr/>
          </p:nvSpPr>
          <p:spPr>
            <a:xfrm>
              <a:off x="5183225" y="1992302"/>
              <a:ext cx="1478290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2000" dirty="0">
                  <a:solidFill>
                    <a:schemeClr val="bg1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Mathematik</a:t>
              </a:r>
            </a:p>
            <a:p>
              <a:pPr algn="ctr"/>
              <a:r>
                <a:rPr lang="de-DE" sz="2000" dirty="0">
                  <a:solidFill>
                    <a:schemeClr val="bg1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&amp;</a:t>
              </a:r>
            </a:p>
            <a:p>
              <a:pPr algn="ctr"/>
              <a:r>
                <a:rPr lang="de-DE" sz="2000" dirty="0">
                  <a:solidFill>
                    <a:schemeClr val="bg1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Statistik</a:t>
              </a:r>
              <a:endParaRPr lang="LID4096" sz="2000" dirty="0">
                <a:solidFill>
                  <a:schemeClr val="bg1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72CFFCA-F13E-43D8-98D9-9A1F4A77F9BD}"/>
                </a:ext>
              </a:extLst>
            </p:cNvPr>
            <p:cNvSpPr txBox="1"/>
            <p:nvPr/>
          </p:nvSpPr>
          <p:spPr>
            <a:xfrm>
              <a:off x="3408206" y="4788789"/>
              <a:ext cx="230223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2000" dirty="0">
                  <a:solidFill>
                    <a:schemeClr val="bg1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Disziplinspezifisches</a:t>
              </a:r>
            </a:p>
            <a:p>
              <a:pPr algn="ctr"/>
              <a:r>
                <a:rPr lang="de-DE" sz="2000" dirty="0">
                  <a:solidFill>
                    <a:schemeClr val="bg1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Fachwissen</a:t>
              </a:r>
              <a:endParaRPr lang="LID4096" sz="2000" dirty="0">
                <a:solidFill>
                  <a:schemeClr val="bg1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E17A44C-BB0D-4E8D-ADAA-3239E944D974}"/>
                </a:ext>
              </a:extLst>
            </p:cNvPr>
            <p:cNvSpPr txBox="1"/>
            <p:nvPr/>
          </p:nvSpPr>
          <p:spPr>
            <a:xfrm>
              <a:off x="4764344" y="3725719"/>
              <a:ext cx="111761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1400" dirty="0">
                  <a:solidFill>
                    <a:schemeClr val="bg1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Quantitative</a:t>
              </a:r>
            </a:p>
            <a:p>
              <a:pPr algn="ctr"/>
              <a:r>
                <a:rPr lang="de-DE" sz="1400" dirty="0">
                  <a:solidFill>
                    <a:schemeClr val="bg1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Forschung</a:t>
              </a:r>
              <a:endParaRPr lang="LID4096" sz="1400" dirty="0">
                <a:solidFill>
                  <a:schemeClr val="bg1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28DEDC1-EDFB-40E9-8392-F6F29D48258A}"/>
                </a:ext>
              </a:extLst>
            </p:cNvPr>
            <p:cNvSpPr txBox="1"/>
            <p:nvPr/>
          </p:nvSpPr>
          <p:spPr>
            <a:xfrm>
              <a:off x="3028180" y="3833441"/>
              <a:ext cx="12570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1400" dirty="0">
                  <a:solidFill>
                    <a:schemeClr val="bg1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Digitalisierung</a:t>
              </a:r>
              <a:endParaRPr lang="LID4096" sz="1400" dirty="0">
                <a:solidFill>
                  <a:schemeClr val="bg1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ED05B85-6037-419A-872A-0B65F6B37342}"/>
                </a:ext>
              </a:extLst>
            </p:cNvPr>
            <p:cNvSpPr txBox="1"/>
            <p:nvPr/>
          </p:nvSpPr>
          <p:spPr>
            <a:xfrm>
              <a:off x="4012288" y="2358302"/>
              <a:ext cx="112242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1400" dirty="0">
                  <a:solidFill>
                    <a:schemeClr val="bg1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Maschinelles</a:t>
              </a:r>
            </a:p>
            <a:p>
              <a:pPr algn="ctr"/>
              <a:r>
                <a:rPr lang="de-DE" sz="1400" dirty="0">
                  <a:solidFill>
                    <a:schemeClr val="bg1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Lernen</a:t>
              </a:r>
              <a:endParaRPr lang="LID4096" sz="1400" dirty="0">
                <a:solidFill>
                  <a:schemeClr val="bg1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742742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13</Words>
  <Application>Microsoft Office PowerPoint</Application>
  <PresentationFormat>Benutzerdefiniert</PresentationFormat>
  <Paragraphs>13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CMU Sans Serif</vt:lpstr>
      <vt:lpstr>Office Theme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Dirk Ostwald</dc:creator>
  <cp:lastModifiedBy>Dirk Ostwald</cp:lastModifiedBy>
  <cp:revision>4</cp:revision>
  <dcterms:created xsi:type="dcterms:W3CDTF">2019-09-19T08:52:21Z</dcterms:created>
  <dcterms:modified xsi:type="dcterms:W3CDTF">2021-03-30T09:31:59Z</dcterms:modified>
</cp:coreProperties>
</file>