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55967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647957"/>
            <a:ext cx="5669756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079510"/>
            <a:ext cx="566975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0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10792"/>
            <a:ext cx="1630055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10792"/>
            <a:ext cx="4795669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987058"/>
            <a:ext cx="652022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649565"/>
            <a:ext cx="652022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91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053960"/>
            <a:ext cx="3212862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053960"/>
            <a:ext cx="3212862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10792"/>
            <a:ext cx="6520220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970560"/>
            <a:ext cx="319809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446217"/>
            <a:ext cx="3198097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970560"/>
            <a:ext cx="321384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446217"/>
            <a:ext cx="3213847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92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3948"/>
            <a:ext cx="2438192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70055"/>
            <a:ext cx="3827085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187768"/>
            <a:ext cx="2438192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3948"/>
            <a:ext cx="2438192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70055"/>
            <a:ext cx="3827085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187768"/>
            <a:ext cx="2438192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10792"/>
            <a:ext cx="652022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053960"/>
            <a:ext cx="652022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669615"/>
            <a:ext cx="170092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669615"/>
            <a:ext cx="255139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669615"/>
            <a:ext cx="170092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899360" y="1319022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Klassisch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234108" y="201423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Experimentelle Bedingung 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(Gruppen von n </a:t>
            </a:r>
            <a:r>
              <a:rPr lang="de-DE"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= 50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32987C6E-074B-427C-A870-60558CBA508C}"/>
              </a:ext>
            </a:extLst>
          </p:cNvPr>
          <p:cNvSpPr txBox="1"/>
          <p:nvPr/>
        </p:nvSpPr>
        <p:spPr>
          <a:xfrm>
            <a:off x="1035610" y="291393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Online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83124D3-007F-4B28-9C11-A5BD27C128EE}"/>
              </a:ext>
            </a:extLst>
          </p:cNvPr>
          <p:cNvSpPr txBox="1"/>
          <p:nvPr/>
        </p:nvSpPr>
        <p:spPr>
          <a:xfrm>
            <a:off x="2557809" y="1349800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-BDI</a:t>
            </a:r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06343FA8-6285-43F5-AED8-87FCBA5DADFA}"/>
              </a:ext>
            </a:extLst>
          </p:cNvPr>
          <p:cNvSpPr txBox="1"/>
          <p:nvPr/>
        </p:nvSpPr>
        <p:spPr>
          <a:xfrm>
            <a:off x="6276356" y="1349800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Post-BDI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FD9469-FED2-4E70-9D2B-DEE2EA2CCBF0}"/>
              </a:ext>
            </a:extLst>
          </p:cNvPr>
          <p:cNvCxnSpPr>
            <a:cxnSpLocks/>
          </p:cNvCxnSpPr>
          <p:nvPr/>
        </p:nvCxnSpPr>
        <p:spPr>
          <a:xfrm>
            <a:off x="3545908" y="1509188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19" y="815769"/>
            <a:ext cx="2107291" cy="1406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feld 9">
            <a:extLst>
              <a:ext uri="{FF2B5EF4-FFF2-40B4-BE49-F238E27FC236}">
                <a16:creationId xmlns:a16="http://schemas.microsoft.com/office/drawing/2014/main" id="{3D0762D4-8B40-4352-9479-473EEB14CC91}"/>
              </a:ext>
            </a:extLst>
          </p:cNvPr>
          <p:cNvSpPr txBox="1"/>
          <p:nvPr/>
        </p:nvSpPr>
        <p:spPr>
          <a:xfrm>
            <a:off x="4156275" y="309144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Psychotherapie</a:t>
            </a:r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1C4FEB6D-3169-4DE0-8DED-45E5775A5D2A}"/>
              </a:ext>
            </a:extLst>
          </p:cNvPr>
          <p:cNvSpPr txBox="1"/>
          <p:nvPr/>
        </p:nvSpPr>
        <p:spPr>
          <a:xfrm>
            <a:off x="2557809" y="2944712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-BDI</a:t>
            </a:r>
          </a:p>
        </p:txBody>
      </p:sp>
      <p:sp>
        <p:nvSpPr>
          <p:cNvPr id="19" name="Textfeld 9">
            <a:extLst>
              <a:ext uri="{FF2B5EF4-FFF2-40B4-BE49-F238E27FC236}">
                <a16:creationId xmlns:a16="http://schemas.microsoft.com/office/drawing/2014/main" id="{8F072D8F-A5AE-43E2-97FD-6D9FAD016409}"/>
              </a:ext>
            </a:extLst>
          </p:cNvPr>
          <p:cNvSpPr txBox="1"/>
          <p:nvPr/>
        </p:nvSpPr>
        <p:spPr>
          <a:xfrm>
            <a:off x="6276356" y="2944712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Post-BDI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0FAE79-2E68-4E90-8FD8-25FF4DF5F6D5}"/>
              </a:ext>
            </a:extLst>
          </p:cNvPr>
          <p:cNvCxnSpPr>
            <a:cxnSpLocks/>
          </p:cNvCxnSpPr>
          <p:nvPr/>
        </p:nvCxnSpPr>
        <p:spPr>
          <a:xfrm>
            <a:off x="3545908" y="3113989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to: agenturfotografin/stock.adobe.com">
            <a:extLst>
              <a:ext uri="{FF2B5EF4-FFF2-40B4-BE49-F238E27FC236}">
                <a16:creationId xmlns:a16="http://schemas.microsoft.com/office/drawing/2014/main" id="{C3785D0F-D4CC-4123-9B7B-934194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05" y="2431268"/>
            <a:ext cx="2045605" cy="1365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7</cp:revision>
  <dcterms:created xsi:type="dcterms:W3CDTF">2021-10-08T09:10:36Z</dcterms:created>
  <dcterms:modified xsi:type="dcterms:W3CDTF">2021-11-29T05:27:02Z</dcterms:modified>
</cp:coreProperties>
</file>