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959225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>
        <p:scale>
          <a:sx n="147" d="100"/>
          <a:sy n="147" d="100"/>
        </p:scale>
        <p:origin x="347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235644"/>
            <a:ext cx="296941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756262"/>
            <a:ext cx="296941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7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6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76660"/>
            <a:ext cx="853708" cy="12202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76660"/>
            <a:ext cx="2511633" cy="12202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3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7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358966"/>
            <a:ext cx="3414832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963575"/>
            <a:ext cx="3414832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2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383297"/>
            <a:ext cx="1682671" cy="9135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383297"/>
            <a:ext cx="1682671" cy="9135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2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76659"/>
            <a:ext cx="3414832" cy="2783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352967"/>
            <a:ext cx="167493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525950"/>
            <a:ext cx="1674938" cy="7735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352967"/>
            <a:ext cx="168318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525950"/>
            <a:ext cx="1683186" cy="7735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6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6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7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95991"/>
            <a:ext cx="1276953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207314"/>
            <a:ext cx="2004358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431959"/>
            <a:ext cx="1276953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04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95991"/>
            <a:ext cx="1276953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207314"/>
            <a:ext cx="2004358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431959"/>
            <a:ext cx="1276953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76659"/>
            <a:ext cx="341483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383297"/>
            <a:ext cx="341483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1334540"/>
            <a:ext cx="89082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8D7C-39DD-4039-ADB8-A7BCC464F5A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1334540"/>
            <a:ext cx="13362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1334540"/>
            <a:ext cx="89082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2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9387F52-80AA-4B48-8460-45F6E04F1645}"/>
              </a:ext>
            </a:extLst>
          </p:cNvPr>
          <p:cNvSpPr/>
          <p:nvPr/>
        </p:nvSpPr>
        <p:spPr>
          <a:xfrm>
            <a:off x="62142" y="486078"/>
            <a:ext cx="914400" cy="914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1A5068-3082-4316-B309-709028D1894F}"/>
              </a:ext>
            </a:extLst>
          </p:cNvPr>
          <p:cNvSpPr txBox="1"/>
          <p:nvPr/>
        </p:nvSpPr>
        <p:spPr>
          <a:xfrm>
            <a:off x="308387" y="589335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endParaRPr lang="en-GB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8ABDEA-97D2-400A-82FA-8F06C47F1939}"/>
              </a:ext>
            </a:extLst>
          </p:cNvPr>
          <p:cNvSpPr txBox="1"/>
          <p:nvPr/>
        </p:nvSpPr>
        <p:spPr>
          <a:xfrm>
            <a:off x="1536917" y="9024"/>
            <a:ext cx="10855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Objekt</a:t>
            </a:r>
            <a:endParaRPr lang="en-GB" sz="25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76DABF-C0EE-44D9-B9E8-AAD1606657DE}"/>
              </a:ext>
            </a:extLst>
          </p:cNvPr>
          <p:cNvSpPr/>
          <p:nvPr/>
        </p:nvSpPr>
        <p:spPr>
          <a:xfrm>
            <a:off x="1622494" y="486078"/>
            <a:ext cx="9144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48F77A-DFBA-4450-A98E-A8762FF5C5C1}"/>
              </a:ext>
            </a:extLst>
          </p:cNvPr>
          <p:cNvSpPr txBox="1"/>
          <p:nvPr/>
        </p:nvSpPr>
        <p:spPr>
          <a:xfrm>
            <a:off x="1859121" y="614502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</a:t>
            </a:r>
            <a:endParaRPr lang="en-GB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81D0523-84F3-4A52-943C-AADC5C331FE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976542" y="943278"/>
            <a:ext cx="6459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FE6FF64-56D3-46AB-90F6-055509D887C1}"/>
              </a:ext>
            </a:extLst>
          </p:cNvPr>
          <p:cNvSpPr txBox="1"/>
          <p:nvPr/>
        </p:nvSpPr>
        <p:spPr>
          <a:xfrm>
            <a:off x="49174" y="-903"/>
            <a:ext cx="9637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Name</a:t>
            </a:r>
            <a:endParaRPr lang="en-GB" sz="25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F3C46F-0552-412E-B81D-23917AB569CA}"/>
              </a:ext>
            </a:extLst>
          </p:cNvPr>
          <p:cNvSpPr txBox="1"/>
          <p:nvPr/>
        </p:nvSpPr>
        <p:spPr>
          <a:xfrm>
            <a:off x="2530225" y="686860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Speicheradresse</a:t>
            </a:r>
          </a:p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"0x1d888c1a800"</a:t>
            </a:r>
          </a:p>
        </p:txBody>
      </p:sp>
    </p:spTree>
    <p:extLst>
      <p:ext uri="{BB962C8B-B14F-4D97-AF65-F5344CB8AC3E}">
        <p14:creationId xmlns:p14="http://schemas.microsoft.com/office/powerpoint/2010/main" val="2482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2021-04-11T11:23:04Z</dcterms:created>
  <dcterms:modified xsi:type="dcterms:W3CDTF">2021-04-11T11:28:30Z</dcterms:modified>
</cp:coreProperties>
</file>