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8856663" cy="287972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F3AD4C-3F96-42C0-A5EA-BB03F3A545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2800" y="85680"/>
            <a:ext cx="7970040" cy="36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42800" y="505440"/>
            <a:ext cx="797004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42800" y="1159560"/>
            <a:ext cx="797004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D57228-C9A0-4270-BEC7-75882E05C6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42800" y="85680"/>
            <a:ext cx="7970040" cy="36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42800" y="505440"/>
            <a:ext cx="38890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26640" y="505440"/>
            <a:ext cx="38890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42800" y="1159560"/>
            <a:ext cx="38890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526640" y="1159560"/>
            <a:ext cx="38890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FC8427-CDC4-4EC8-A5DB-0D4A645C6A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42800" y="85680"/>
            <a:ext cx="7970040" cy="36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42800" y="505440"/>
            <a:ext cx="25660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37400" y="505440"/>
            <a:ext cx="25660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832360" y="505440"/>
            <a:ext cx="25660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42800" y="1159560"/>
            <a:ext cx="25660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37400" y="1159560"/>
            <a:ext cx="25660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832360" y="1159560"/>
            <a:ext cx="25660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4E1B09-7742-465C-95BE-96C290C657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2800" y="85680"/>
            <a:ext cx="7970040" cy="36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42800" y="505440"/>
            <a:ext cx="7970040" cy="125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84191B-3315-44EA-AF58-13D1C2D68A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2800" y="85680"/>
            <a:ext cx="7970040" cy="36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42800" y="505440"/>
            <a:ext cx="7970040" cy="125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E9C994-9777-4904-9291-C0CFBCD123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2800" y="85680"/>
            <a:ext cx="7970040" cy="36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42800" y="505440"/>
            <a:ext cx="3889080" cy="125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526640" y="505440"/>
            <a:ext cx="3889080" cy="125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A67DC0-D882-4E2C-9946-2253ED3A14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42800" y="85680"/>
            <a:ext cx="7970040" cy="36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BF79FC-4F10-4758-91CE-5BE49FC473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42800" y="85680"/>
            <a:ext cx="7970040" cy="167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004F1F-4890-497E-9259-44F447E064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42800" y="85680"/>
            <a:ext cx="7970040" cy="36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42800" y="505440"/>
            <a:ext cx="38890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526640" y="505440"/>
            <a:ext cx="3889080" cy="125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42800" y="1159560"/>
            <a:ext cx="38890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D28B79-AE40-401F-A304-FB84668F7B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42800" y="85680"/>
            <a:ext cx="7970040" cy="36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42800" y="505440"/>
            <a:ext cx="3889080" cy="125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526640" y="505440"/>
            <a:ext cx="38890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26640" y="1159560"/>
            <a:ext cx="38890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6BCBA7-988D-4533-97EB-41B9CEE53F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2800" y="85680"/>
            <a:ext cx="7970040" cy="36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42800" y="505440"/>
            <a:ext cx="38890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526640" y="505440"/>
            <a:ext cx="388908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42800" y="1159560"/>
            <a:ext cx="7970040" cy="5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2"/>
              </a:spcBef>
              <a:buNone/>
            </a:pP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A6EB20-077C-467F-B961-98CB6AA0AD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272160" y="2002320"/>
            <a:ext cx="890640" cy="114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38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38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de-DE" sz="38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1311480" y="2002320"/>
            <a:ext cx="1335960" cy="114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2796120" y="2002320"/>
            <a:ext cx="890640" cy="114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38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27BE69-26BE-421B-9016-927F6027C82B}" type="slidenum">
              <a:rPr b="0" lang="en-GB" sz="38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de-DE" sz="38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42800" y="85680"/>
            <a:ext cx="7970040" cy="36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42800" y="505440"/>
            <a:ext cx="7970040" cy="125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lnSpc>
                <a:spcPct val="9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8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88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3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63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6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56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6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56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: abgerundete Ecken 3"/>
          <p:cNvSpPr/>
          <p:nvPr/>
        </p:nvSpPr>
        <p:spPr>
          <a:xfrm>
            <a:off x="62280" y="1729080"/>
            <a:ext cx="914040" cy="914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ed7d31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Textfeld 4"/>
          <p:cNvSpPr/>
          <p:nvPr/>
        </p:nvSpPr>
        <p:spPr>
          <a:xfrm>
            <a:off x="294840" y="1796040"/>
            <a:ext cx="481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4000" spc="-1" strike="noStrike">
                <a:solidFill>
                  <a:srgbClr val="000000"/>
                </a:solidFill>
                <a:latin typeface="CMU Sans Serif"/>
                <a:ea typeface="CMU Sans Serif"/>
              </a:rPr>
              <a:t>y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43" name="Rechteck 6"/>
          <p:cNvSpPr/>
          <p:nvPr/>
        </p:nvSpPr>
        <p:spPr>
          <a:xfrm>
            <a:off x="1622520" y="1314000"/>
            <a:ext cx="914040" cy="9140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Textfeld 8"/>
          <p:cNvSpPr/>
          <p:nvPr/>
        </p:nvSpPr>
        <p:spPr>
          <a:xfrm>
            <a:off x="1827360" y="1441800"/>
            <a:ext cx="504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4000" spc="-1" strike="noStrike">
                <a:solidFill>
                  <a:srgbClr val="000000"/>
                </a:solidFill>
                <a:latin typeface="CMU Sans Serif"/>
                <a:ea typeface="CMU Sans Serif"/>
              </a:rPr>
              <a:t>1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45" name="Gerade Verbindung mit Pfeil 10"/>
          <p:cNvSpPr/>
          <p:nvPr/>
        </p:nvSpPr>
        <p:spPr>
          <a:xfrm flipV="1">
            <a:off x="976680" y="1770480"/>
            <a:ext cx="645480" cy="41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Textfeld 12"/>
          <p:cNvSpPr/>
          <p:nvPr/>
        </p:nvSpPr>
        <p:spPr>
          <a:xfrm>
            <a:off x="2540880" y="1514160"/>
            <a:ext cx="14641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a6a6a6"/>
                </a:solidFill>
                <a:latin typeface="Calibri"/>
              </a:rPr>
              <a:t>Speicheradresse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a6a6a6"/>
                </a:solidFill>
                <a:latin typeface="Calibri"/>
              </a:rPr>
              <a:t>"0x1d888c1a800"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47" name="Rechteck: abgerundete Ecken 9"/>
          <p:cNvSpPr/>
          <p:nvPr/>
        </p:nvSpPr>
        <p:spPr>
          <a:xfrm>
            <a:off x="73440" y="734040"/>
            <a:ext cx="914040" cy="914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ed7d31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feld 13"/>
          <p:cNvSpPr/>
          <p:nvPr/>
        </p:nvSpPr>
        <p:spPr>
          <a:xfrm>
            <a:off x="278640" y="806400"/>
            <a:ext cx="481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4000" spc="-1" strike="noStrike">
                <a:solidFill>
                  <a:srgbClr val="000000"/>
                </a:solidFill>
                <a:latin typeface="CMU Sans Serif"/>
                <a:ea typeface="CMU Sans Serif"/>
              </a:rPr>
              <a:t>x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49" name="Gerade Verbindung mit Pfeil 14"/>
          <p:cNvSpPr/>
          <p:nvPr/>
        </p:nvSpPr>
        <p:spPr>
          <a:xfrm>
            <a:off x="987840" y="1190880"/>
            <a:ext cx="634320" cy="57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hteck: abgerundete Ecken 1"/>
          <p:cNvSpPr/>
          <p:nvPr/>
        </p:nvSpPr>
        <p:spPr>
          <a:xfrm>
            <a:off x="4914720" y="1729080"/>
            <a:ext cx="914040" cy="914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ed7d31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feld 1"/>
          <p:cNvSpPr/>
          <p:nvPr/>
        </p:nvSpPr>
        <p:spPr>
          <a:xfrm>
            <a:off x="5148000" y="1796040"/>
            <a:ext cx="479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4000" spc="-1" strike="noStrike">
                <a:solidFill>
                  <a:srgbClr val="000000"/>
                </a:solidFill>
                <a:latin typeface="CMU Sans Serif"/>
                <a:ea typeface="CMU Sans Serif"/>
              </a:rPr>
              <a:t>y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52" name="Rechteck 1"/>
          <p:cNvSpPr/>
          <p:nvPr/>
        </p:nvSpPr>
        <p:spPr>
          <a:xfrm>
            <a:off x="6467400" y="738000"/>
            <a:ext cx="914040" cy="9140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Textfeld 2"/>
          <p:cNvSpPr/>
          <p:nvPr/>
        </p:nvSpPr>
        <p:spPr>
          <a:xfrm>
            <a:off x="6672960" y="865800"/>
            <a:ext cx="5025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4000" spc="-1" strike="noStrike">
                <a:solidFill>
                  <a:srgbClr val="000000"/>
                </a:solidFill>
                <a:latin typeface="CMU Sans Serif"/>
                <a:ea typeface="CMU Sans Serif"/>
              </a:rPr>
              <a:t>1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54" name="Gerade Verbindung mit Pfeil 1"/>
          <p:cNvSpPr/>
          <p:nvPr/>
        </p:nvSpPr>
        <p:spPr>
          <a:xfrm flipV="1">
            <a:off x="5829120" y="2184840"/>
            <a:ext cx="645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Textfeld 3"/>
          <p:cNvSpPr/>
          <p:nvPr/>
        </p:nvSpPr>
        <p:spPr>
          <a:xfrm>
            <a:off x="7393320" y="938520"/>
            <a:ext cx="14641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a6a6a6"/>
                </a:solidFill>
                <a:latin typeface="Calibri"/>
              </a:rPr>
              <a:t>Speicheradresse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a6a6a6"/>
                </a:solidFill>
                <a:latin typeface="Calibri"/>
              </a:rPr>
              <a:t>"0x1d888c1a800"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56" name="Rechteck: abgerundete Ecken 2"/>
          <p:cNvSpPr/>
          <p:nvPr/>
        </p:nvSpPr>
        <p:spPr>
          <a:xfrm>
            <a:off x="4925880" y="734040"/>
            <a:ext cx="914040" cy="914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ed7d31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Textfeld 5"/>
          <p:cNvSpPr/>
          <p:nvPr/>
        </p:nvSpPr>
        <p:spPr>
          <a:xfrm>
            <a:off x="5131800" y="806400"/>
            <a:ext cx="479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4000" spc="-1" strike="noStrike">
                <a:solidFill>
                  <a:srgbClr val="000000"/>
                </a:solidFill>
                <a:latin typeface="CMU Sans Serif"/>
                <a:ea typeface="CMU Sans Serif"/>
              </a:rPr>
              <a:t>x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58" name="Gerade Verbindung mit Pfeil 2"/>
          <p:cNvSpPr/>
          <p:nvPr/>
        </p:nvSpPr>
        <p:spPr>
          <a:xfrm>
            <a:off x="5840280" y="1190880"/>
            <a:ext cx="634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Rechteck 2"/>
          <p:cNvSpPr/>
          <p:nvPr/>
        </p:nvSpPr>
        <p:spPr>
          <a:xfrm>
            <a:off x="6467400" y="1746000"/>
            <a:ext cx="914040" cy="9140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feld 6"/>
          <p:cNvSpPr/>
          <p:nvPr/>
        </p:nvSpPr>
        <p:spPr>
          <a:xfrm>
            <a:off x="6672960" y="1873800"/>
            <a:ext cx="5025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4000" spc="-1" strike="noStrike">
                <a:solidFill>
                  <a:srgbClr val="000000"/>
                </a:solidFill>
                <a:latin typeface="CMU Sans Serif"/>
                <a:ea typeface="CMU Sans Serif"/>
              </a:rPr>
              <a:t>1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61" name="Textfeld 7"/>
          <p:cNvSpPr/>
          <p:nvPr/>
        </p:nvSpPr>
        <p:spPr>
          <a:xfrm>
            <a:off x="7377480" y="1946160"/>
            <a:ext cx="14810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a6a6a6"/>
                </a:solidFill>
                <a:latin typeface="Calibri"/>
              </a:rPr>
              <a:t>Speicheradresse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a6a6a6"/>
                </a:solidFill>
                <a:latin typeface="Calibri"/>
                <a:ea typeface="Noto Sans CJK SC"/>
              </a:rPr>
              <a:t>"</a:t>
            </a:r>
            <a:r>
              <a:rPr b="0" lang="en-GB" sz="1400" spc="-1" strike="noStrike">
                <a:solidFill>
                  <a:srgbClr val="a6a6a6"/>
                </a:solidFill>
                <a:latin typeface="Calibri"/>
              </a:rPr>
              <a:t>0x1da21b17843"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62" name="Textfeld 25"/>
          <p:cNvSpPr/>
          <p:nvPr/>
        </p:nvSpPr>
        <p:spPr>
          <a:xfrm>
            <a:off x="480960" y="-6480"/>
            <a:ext cx="63108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3000" spc="-1" strike="noStrike">
                <a:solidFill>
                  <a:srgbClr val="000000"/>
                </a:solidFill>
                <a:latin typeface="CMU Sans Serif"/>
                <a:ea typeface="CMU Sans Serif"/>
              </a:rPr>
              <a:t>  </a:t>
            </a:r>
            <a:r>
              <a:rPr b="0" lang="de-DE" sz="3000" spc="-1" strike="noStrike">
                <a:solidFill>
                  <a:srgbClr val="000000"/>
                </a:solidFill>
                <a:latin typeface="CMU Sans Serif"/>
                <a:ea typeface="CMU Sans Serif"/>
              </a:rPr>
              <a:t>y = x                                y = 1</a:t>
            </a:r>
            <a:endParaRPr b="0" lang="de-DE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Application>LibreOffice/7.3.6.2$Linux_X86_64 LibreOffice_project/30$Build-2</Application>
  <AppVersion>15.0000</AppVersion>
  <Words>7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2021-04-11T11:23:04Z</dcterms:created>
  <dc:creator>Dirk Ostwald</dc:creator>
  <dc:description/>
  <dc:language>de-DE</dc:language>
  <cp:lastModifiedBy/>
  <dcterms:modified xsi:type="dcterms:W3CDTF">2022-10-21T11:00:31Z</dcterms:modified>
  <cp:revision>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i4>1</vt:i4>
  </property>
</Properties>
</file>