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1259998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471289"/>
            <a:ext cx="944999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512522"/>
            <a:ext cx="944999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15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51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53319"/>
            <a:ext cx="2716872" cy="24404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153319"/>
            <a:ext cx="7993117" cy="24404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4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7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717932"/>
            <a:ext cx="1086749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927150"/>
            <a:ext cx="1086749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90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766593"/>
            <a:ext cx="5354995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766593"/>
            <a:ext cx="5354995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7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53319"/>
            <a:ext cx="10867490" cy="556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705933"/>
            <a:ext cx="533038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051899"/>
            <a:ext cx="5330385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705933"/>
            <a:ext cx="535663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051899"/>
            <a:ext cx="5356636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40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8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51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191982"/>
            <a:ext cx="4063824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414627"/>
            <a:ext cx="6378744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863918"/>
            <a:ext cx="4063824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04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191982"/>
            <a:ext cx="4063824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414627"/>
            <a:ext cx="6378744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863918"/>
            <a:ext cx="4063824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61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53319"/>
            <a:ext cx="1086749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766593"/>
            <a:ext cx="1086749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2669079"/>
            <a:ext cx="283499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C8D7C-39DD-4039-ADB8-A7BCC464F5A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2669079"/>
            <a:ext cx="425249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2669079"/>
            <a:ext cx="283499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55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814E3F5A-5581-48A1-9BCC-B8D091E100E4}"/>
              </a:ext>
            </a:extLst>
          </p:cNvPr>
          <p:cNvGrpSpPr/>
          <p:nvPr/>
        </p:nvGrpSpPr>
        <p:grpSpPr>
          <a:xfrm>
            <a:off x="339809" y="953398"/>
            <a:ext cx="2537482" cy="1209016"/>
            <a:chOff x="339809" y="953398"/>
            <a:chExt cx="2537482" cy="120901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7F5AD5C-A8C7-4E36-AD18-2B763E1DE624}"/>
                </a:ext>
              </a:extLst>
            </p:cNvPr>
            <p:cNvSpPr/>
            <p:nvPr/>
          </p:nvSpPr>
          <p:spPr>
            <a:xfrm>
              <a:off x="1883566" y="1248014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9493384-A15F-430E-8B2C-C75E673D38DC}"/>
                </a:ext>
              </a:extLst>
            </p:cNvPr>
            <p:cNvSpPr txBox="1"/>
            <p:nvPr/>
          </p:nvSpPr>
          <p:spPr>
            <a:xfrm>
              <a:off x="2120193" y="1376438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8FF039C-573F-4336-8099-BFE3B673BF81}"/>
                </a:ext>
              </a:extLst>
            </p:cNvPr>
            <p:cNvSpPr txBox="1"/>
            <p:nvPr/>
          </p:nvSpPr>
          <p:spPr>
            <a:xfrm>
              <a:off x="2245387" y="95339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0x74b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F7289DF8-79AE-4907-BD25-A654D2631C3E}"/>
                </a:ext>
              </a:extLst>
            </p:cNvPr>
            <p:cNvSpPr/>
            <p:nvPr/>
          </p:nvSpPr>
          <p:spPr>
            <a:xfrm>
              <a:off x="339809" y="1248014"/>
              <a:ext cx="914400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1795840-6C0A-4BE2-A240-C1215CE05BC4}"/>
                </a:ext>
              </a:extLst>
            </p:cNvPr>
            <p:cNvSpPr txBox="1"/>
            <p:nvPr/>
          </p:nvSpPr>
          <p:spPr>
            <a:xfrm>
              <a:off x="574745" y="1348473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x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6379700-457E-461A-BA56-3F773B91D127}"/>
                </a:ext>
              </a:extLst>
            </p:cNvPr>
            <p:cNvCxnSpPr>
              <a:cxnSpLocks/>
              <a:stCxn id="22" idx="3"/>
              <a:endCxn id="18" idx="1"/>
            </p:cNvCxnSpPr>
            <p:nvPr/>
          </p:nvCxnSpPr>
          <p:spPr>
            <a:xfrm>
              <a:off x="1254209" y="1705214"/>
              <a:ext cx="62935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16214B4-091A-49F8-9C3C-908227A94266}"/>
              </a:ext>
            </a:extLst>
          </p:cNvPr>
          <p:cNvGrpSpPr/>
          <p:nvPr/>
        </p:nvGrpSpPr>
        <p:grpSpPr>
          <a:xfrm>
            <a:off x="4824725" y="712070"/>
            <a:ext cx="2593066" cy="1909554"/>
            <a:chOff x="4672904" y="712070"/>
            <a:chExt cx="2593066" cy="1909554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39387F52-80AA-4B48-8460-45F6E04F1645}"/>
                </a:ext>
              </a:extLst>
            </p:cNvPr>
            <p:cNvSpPr/>
            <p:nvPr/>
          </p:nvSpPr>
          <p:spPr>
            <a:xfrm>
              <a:off x="4672904" y="1707224"/>
              <a:ext cx="914400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11A5068-3082-4316-B309-709028D1894F}"/>
                </a:ext>
              </a:extLst>
            </p:cNvPr>
            <p:cNvSpPr txBox="1"/>
            <p:nvPr/>
          </p:nvSpPr>
          <p:spPr>
            <a:xfrm>
              <a:off x="4935436" y="1774289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y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D76DABF-C0EE-44D9-B9E8-AAD1606657DE}"/>
                </a:ext>
              </a:extLst>
            </p:cNvPr>
            <p:cNvSpPr/>
            <p:nvPr/>
          </p:nvSpPr>
          <p:spPr>
            <a:xfrm>
              <a:off x="6233256" y="1291922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548F77A-DFBA-4450-A98E-A8762FF5C5C1}"/>
                </a:ext>
              </a:extLst>
            </p:cNvPr>
            <p:cNvSpPr txBox="1"/>
            <p:nvPr/>
          </p:nvSpPr>
          <p:spPr>
            <a:xfrm>
              <a:off x="6469883" y="1420346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81D0523-84F3-4A52-943C-AADC5C331FE7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5587304" y="1749122"/>
              <a:ext cx="645952" cy="4153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936D95E8-B6DC-4BE0-BA59-CA9A20DC8B1F}"/>
                </a:ext>
              </a:extLst>
            </p:cNvPr>
            <p:cNvSpPr/>
            <p:nvPr/>
          </p:nvSpPr>
          <p:spPr>
            <a:xfrm>
              <a:off x="4684213" y="712070"/>
              <a:ext cx="914400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22E7DF2-799E-47E8-8D1F-30339B4CFBFD}"/>
                </a:ext>
              </a:extLst>
            </p:cNvPr>
            <p:cNvSpPr txBox="1"/>
            <p:nvPr/>
          </p:nvSpPr>
          <p:spPr>
            <a:xfrm>
              <a:off x="4919149" y="814934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x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DDD7902-CC7A-4260-853A-20C786C408CB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5598614" y="1169270"/>
              <a:ext cx="634643" cy="5798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C5127BE-998A-41EB-BCF4-10B2D8420E2D}"/>
                </a:ext>
              </a:extLst>
            </p:cNvPr>
            <p:cNvSpPr txBox="1"/>
            <p:nvPr/>
          </p:nvSpPr>
          <p:spPr>
            <a:xfrm>
              <a:off x="6634066" y="1014989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0x74b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88EFD2E2-4513-48D8-BAED-AC90DBEBE3A8}"/>
              </a:ext>
            </a:extLst>
          </p:cNvPr>
          <p:cNvSpPr txBox="1"/>
          <p:nvPr/>
        </p:nvSpPr>
        <p:spPr>
          <a:xfrm>
            <a:off x="809015" y="60492"/>
            <a:ext cx="10346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 x = 1                            y = </a:t>
            </a:r>
            <a:r>
              <a:rPr lang="de-DE" sz="3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x                            y </a:t>
            </a:r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= 3</a:t>
            </a:r>
            <a:endParaRPr lang="en-GB" sz="3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E250117-C8C0-4C55-B601-013D45FBBC8D}"/>
              </a:ext>
            </a:extLst>
          </p:cNvPr>
          <p:cNvGrpSpPr/>
          <p:nvPr/>
        </p:nvGrpSpPr>
        <p:grpSpPr>
          <a:xfrm>
            <a:off x="9365224" y="406262"/>
            <a:ext cx="2554077" cy="2523140"/>
            <a:chOff x="9365224" y="406262"/>
            <a:chExt cx="2554077" cy="252314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17A6567C-475D-4C68-A85B-C978F92F1C3A}"/>
                </a:ext>
              </a:extLst>
            </p:cNvPr>
            <p:cNvSpPr/>
            <p:nvPr/>
          </p:nvSpPr>
          <p:spPr>
            <a:xfrm>
              <a:off x="9365224" y="1707224"/>
              <a:ext cx="914400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A977257-83B2-464A-83BE-59ABB9F993E1}"/>
                </a:ext>
              </a:extLst>
            </p:cNvPr>
            <p:cNvSpPr txBox="1"/>
            <p:nvPr/>
          </p:nvSpPr>
          <p:spPr>
            <a:xfrm>
              <a:off x="9627756" y="1774289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y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C667DEE3-BBFF-4A5F-A4D5-F884871276AA}"/>
                </a:ext>
              </a:extLst>
            </p:cNvPr>
            <p:cNvSpPr/>
            <p:nvPr/>
          </p:nvSpPr>
          <p:spPr>
            <a:xfrm>
              <a:off x="10925576" y="711791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8829556-E6F1-49E5-AAF7-8DBBA05AC27A}"/>
                </a:ext>
              </a:extLst>
            </p:cNvPr>
            <p:cNvSpPr txBox="1"/>
            <p:nvPr/>
          </p:nvSpPr>
          <p:spPr>
            <a:xfrm>
              <a:off x="11162203" y="839444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D0FC4DD3-2E47-44A3-AC2A-1F232ECCF9CA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10279624" y="2164424"/>
              <a:ext cx="6459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872E335B-1345-4E24-81A7-0A37169F2597}"/>
                </a:ext>
              </a:extLst>
            </p:cNvPr>
            <p:cNvSpPr/>
            <p:nvPr/>
          </p:nvSpPr>
          <p:spPr>
            <a:xfrm>
              <a:off x="9376533" y="712070"/>
              <a:ext cx="914400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DEF41ADB-2E5F-41AF-ABAF-40CB99D5BDCC}"/>
                </a:ext>
              </a:extLst>
            </p:cNvPr>
            <p:cNvSpPr txBox="1"/>
            <p:nvPr/>
          </p:nvSpPr>
          <p:spPr>
            <a:xfrm>
              <a:off x="9611469" y="814934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x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320EA10-B1DC-4C4F-8D79-5E62E20ADEA9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10290934" y="1169270"/>
              <a:ext cx="6346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567EAEE-1746-43D0-A81A-EBD8AA61B0C5}"/>
                </a:ext>
              </a:extLst>
            </p:cNvPr>
            <p:cNvSpPr txBox="1"/>
            <p:nvPr/>
          </p:nvSpPr>
          <p:spPr>
            <a:xfrm>
              <a:off x="11287397" y="165864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0x74b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B0600832-158F-426B-B8FA-0BFEA25F8782}"/>
                </a:ext>
              </a:extLst>
            </p:cNvPr>
            <p:cNvSpPr/>
            <p:nvPr/>
          </p:nvSpPr>
          <p:spPr>
            <a:xfrm>
              <a:off x="10925576" y="1707224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F0652D41-43C6-40D6-84F3-8BBE075B4F4F}"/>
                </a:ext>
              </a:extLst>
            </p:cNvPr>
            <p:cNvSpPr txBox="1"/>
            <p:nvPr/>
          </p:nvSpPr>
          <p:spPr>
            <a:xfrm>
              <a:off x="11162203" y="1834877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3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4F6F0CF-7F24-4CEF-94A2-226F0C65C831}"/>
                </a:ext>
              </a:extLst>
            </p:cNvPr>
            <p:cNvSpPr txBox="1"/>
            <p:nvPr/>
          </p:nvSpPr>
          <p:spPr>
            <a:xfrm>
              <a:off x="11284694" y="406262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0x74b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01BF9C33-29F2-4409-B0F0-68702F68E33F}"/>
                </a:ext>
              </a:extLst>
            </p:cNvPr>
            <p:cNvSpPr txBox="1"/>
            <p:nvPr/>
          </p:nvSpPr>
          <p:spPr>
            <a:xfrm>
              <a:off x="11294730" y="2621625"/>
              <a:ext cx="611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0xcd2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4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7</cp:revision>
  <dcterms:created xsi:type="dcterms:W3CDTF">2021-04-11T11:23:04Z</dcterms:created>
  <dcterms:modified xsi:type="dcterms:W3CDTF">2021-04-19T07:20:21Z</dcterms:modified>
</cp:coreProperties>
</file>