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0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43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9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5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8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8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D24C-5642-4A4B-BC10-CA6B6CFB8DB4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B434-626B-4B86-AD35-988626A337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0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.routledge.com/common/jackets/originals/9...">
            <a:extLst>
              <a:ext uri="{FF2B5EF4-FFF2-40B4-BE49-F238E27FC236}">
                <a16:creationId xmlns:a16="http://schemas.microsoft.com/office/drawing/2014/main" id="{FD1F1CDC-385D-4EA4-95E8-9F70B424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55697"/>
            <a:ext cx="3793295" cy="571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down: Authoring Books and Technical Documents with R Markdown">
            <a:extLst>
              <a:ext uri="{FF2B5EF4-FFF2-40B4-BE49-F238E27FC236}">
                <a16:creationId xmlns:a16="http://schemas.microsoft.com/office/drawing/2014/main" id="{C26E5A19-EA80-4309-BFBB-8F296FEB9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68" y="655697"/>
            <a:ext cx="3739930" cy="571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1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1</cp:revision>
  <dcterms:created xsi:type="dcterms:W3CDTF">2021-10-20T07:07:46Z</dcterms:created>
  <dcterms:modified xsi:type="dcterms:W3CDTF">2021-10-20T07:08:42Z</dcterms:modified>
</cp:coreProperties>
</file>