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2804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15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6BBA5-02A5-4A44-84B9-35A1DA23A687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12FA1BB-A5E8-4A7A-A4D8-E69A2A217000}">
      <dgm:prSet phldrT="[Text]" custT="1"/>
      <dgm:spPr/>
      <dgm:t>
        <a:bodyPr/>
        <a:lstStyle/>
        <a:p>
          <a:r>
            <a:rPr lang="de-DE" sz="26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Objekt</a:t>
          </a:r>
          <a:endParaRPr lang="en-GB" sz="26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3657D06F-6C2A-4D5C-AE5A-E2FDC95C7839}" type="parTrans" cxnId="{6F77E865-8FBB-4965-B0ED-03DC99A0FCC8}">
      <dgm:prSet/>
      <dgm:spPr/>
      <dgm:t>
        <a:bodyPr/>
        <a:lstStyle/>
        <a:p>
          <a:endParaRPr lang="en-GB" sz="260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DFC61C0C-E1DE-49CB-BF43-4ADBD56C5809}" type="sibTrans" cxnId="{6F77E865-8FBB-4965-B0ED-03DC99A0FCC8}">
      <dgm:prSet/>
      <dgm:spPr/>
      <dgm:t>
        <a:bodyPr/>
        <a:lstStyle/>
        <a:p>
          <a:endParaRPr lang="en-GB" sz="260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DE7DD542-25AA-41FC-AE15-E057344E2BB4}">
      <dgm:prSet phldrT="[Text]" custT="1"/>
      <dgm:spPr/>
      <dgm:t>
        <a:bodyPr/>
        <a:lstStyle/>
        <a:p>
          <a:r>
            <a:rPr lang="de-DE" sz="26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Modus</a:t>
          </a:r>
        </a:p>
        <a:p>
          <a:r>
            <a:rPr lang="de-DE" sz="18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Atomar oder Rekursiv</a:t>
          </a:r>
          <a:endParaRPr lang="en-GB" sz="18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9CE8EE88-9BA2-4E9F-834F-C6105FFC4D36}" type="parTrans" cxnId="{CFB78B67-ED9A-4397-835E-B854B1569430}">
      <dgm:prSet/>
      <dgm:spPr/>
      <dgm:t>
        <a:bodyPr/>
        <a:lstStyle/>
        <a:p>
          <a:endParaRPr lang="en-GB" sz="260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9C01D349-61B6-499E-BDEC-741D9BE55FB3}" type="sibTrans" cxnId="{CFB78B67-ED9A-4397-835E-B854B1569430}">
      <dgm:prSet/>
      <dgm:spPr/>
      <dgm:t>
        <a:bodyPr/>
        <a:lstStyle/>
        <a:p>
          <a:endParaRPr lang="en-GB" sz="260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C75A19C5-79E9-4B57-8322-61277B00F215}">
      <dgm:prSet phldrT="[Text]" custT="1"/>
      <dgm:spPr/>
      <dgm:t>
        <a:bodyPr/>
        <a:lstStyle/>
        <a:p>
          <a:r>
            <a:rPr lang="de-DE" sz="26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Länge</a:t>
          </a:r>
          <a:endParaRPr lang="en-GB" sz="26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FF46D753-C36D-4733-A03C-03185F67C78C}" type="parTrans" cxnId="{00B876D9-AD31-4075-9F01-AC9B21E1BFEF}">
      <dgm:prSet/>
      <dgm:spPr/>
      <dgm:t>
        <a:bodyPr/>
        <a:lstStyle/>
        <a:p>
          <a:endParaRPr lang="en-GB" sz="260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A4AF0890-5B7F-4DF0-9033-1354FFBFDA0D}" type="sibTrans" cxnId="{00B876D9-AD31-4075-9F01-AC9B21E1BFEF}">
      <dgm:prSet/>
      <dgm:spPr/>
      <dgm:t>
        <a:bodyPr/>
        <a:lstStyle/>
        <a:p>
          <a:endParaRPr lang="en-GB" sz="260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592DD7D1-9A27-4189-BE66-929901205F86}">
      <dgm:prSet phldrT="[Text]" custT="1"/>
      <dgm:spPr/>
      <dgm:t>
        <a:bodyPr/>
        <a:lstStyle/>
        <a:p>
          <a:pPr>
            <a:spcAft>
              <a:spcPts val="100"/>
            </a:spcAft>
          </a:pPr>
          <a:endParaRPr lang="de-DE" sz="26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  <a:p>
          <a:pPr>
            <a:spcAft>
              <a:spcPts val="100"/>
            </a:spcAft>
          </a:pPr>
          <a:r>
            <a:rPr lang="de-DE" sz="26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Optionale</a:t>
          </a:r>
        </a:p>
        <a:p>
          <a:pPr>
            <a:spcAft>
              <a:spcPts val="100"/>
            </a:spcAft>
          </a:pPr>
          <a:r>
            <a:rPr lang="de-DE" sz="26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Attribute</a:t>
          </a:r>
        </a:p>
        <a:p>
          <a:pPr>
            <a:spcAft>
              <a:spcPts val="100"/>
            </a:spcAft>
          </a:pPr>
          <a:endParaRPr lang="en-GB" sz="26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4888AE74-FCCC-41D1-BF59-E4DC2FF32FD6}" type="parTrans" cxnId="{DFC20510-F7E3-4200-BC53-7EFB22CD49B3}">
      <dgm:prSet/>
      <dgm:spPr/>
      <dgm:t>
        <a:bodyPr/>
        <a:lstStyle/>
        <a:p>
          <a:endParaRPr lang="en-GB" sz="260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4FB5A530-7AFB-47DE-B375-60A8C3886FD7}" type="sibTrans" cxnId="{DFC20510-F7E3-4200-BC53-7EFB22CD49B3}">
      <dgm:prSet/>
      <dgm:spPr/>
      <dgm:t>
        <a:bodyPr/>
        <a:lstStyle/>
        <a:p>
          <a:endParaRPr lang="en-GB" sz="260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gm:t>
    </dgm:pt>
    <dgm:pt modelId="{B6BDAA7A-B9A9-44B7-832F-30D98FCB351B}" type="pres">
      <dgm:prSet presAssocID="{4906BBA5-02A5-4A44-84B9-35A1DA23A6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81F548-59B3-49DD-A9CF-9AD4B91DA231}" type="pres">
      <dgm:prSet presAssocID="{312FA1BB-A5E8-4A7A-A4D8-E69A2A217000}" presName="hierRoot1" presStyleCnt="0">
        <dgm:presLayoutVars>
          <dgm:hierBranch val="init"/>
        </dgm:presLayoutVars>
      </dgm:prSet>
      <dgm:spPr/>
    </dgm:pt>
    <dgm:pt modelId="{448C47AB-319D-4C3B-934F-7BD4FD4DA4DD}" type="pres">
      <dgm:prSet presAssocID="{312FA1BB-A5E8-4A7A-A4D8-E69A2A217000}" presName="rootComposite1" presStyleCnt="0"/>
      <dgm:spPr/>
    </dgm:pt>
    <dgm:pt modelId="{72195593-9E22-4959-8370-51AAD9B80A47}" type="pres">
      <dgm:prSet presAssocID="{312FA1BB-A5E8-4A7A-A4D8-E69A2A217000}" presName="rootText1" presStyleLbl="node0" presStyleIdx="0" presStyleCnt="1">
        <dgm:presLayoutVars>
          <dgm:chPref val="3"/>
        </dgm:presLayoutVars>
      </dgm:prSet>
      <dgm:spPr/>
    </dgm:pt>
    <dgm:pt modelId="{ABDEE688-62D7-48BD-8FDA-0A7C4E852C96}" type="pres">
      <dgm:prSet presAssocID="{312FA1BB-A5E8-4A7A-A4D8-E69A2A217000}" presName="rootConnector1" presStyleLbl="node1" presStyleIdx="0" presStyleCnt="0"/>
      <dgm:spPr/>
    </dgm:pt>
    <dgm:pt modelId="{0DAD4AD1-6862-470F-8083-EECD5DE34A4A}" type="pres">
      <dgm:prSet presAssocID="{312FA1BB-A5E8-4A7A-A4D8-E69A2A217000}" presName="hierChild2" presStyleCnt="0"/>
      <dgm:spPr/>
    </dgm:pt>
    <dgm:pt modelId="{6AE5C3B9-D1D9-44E0-A0A2-08E5216234A0}" type="pres">
      <dgm:prSet presAssocID="{9CE8EE88-9BA2-4E9F-834F-C6105FFC4D36}" presName="Name37" presStyleLbl="parChTrans1D2" presStyleIdx="0" presStyleCnt="3"/>
      <dgm:spPr/>
    </dgm:pt>
    <dgm:pt modelId="{BACE84C3-307C-4FD7-B715-DAD45CC151B2}" type="pres">
      <dgm:prSet presAssocID="{DE7DD542-25AA-41FC-AE15-E057344E2BB4}" presName="hierRoot2" presStyleCnt="0">
        <dgm:presLayoutVars>
          <dgm:hierBranch val="init"/>
        </dgm:presLayoutVars>
      </dgm:prSet>
      <dgm:spPr/>
    </dgm:pt>
    <dgm:pt modelId="{ABD11982-ECC7-4F48-B123-E4DF33083F1D}" type="pres">
      <dgm:prSet presAssocID="{DE7DD542-25AA-41FC-AE15-E057344E2BB4}" presName="rootComposite" presStyleCnt="0"/>
      <dgm:spPr/>
    </dgm:pt>
    <dgm:pt modelId="{52388C0F-56F4-40FE-A323-95933B67214F}" type="pres">
      <dgm:prSet presAssocID="{DE7DD542-25AA-41FC-AE15-E057344E2BB4}" presName="rootText" presStyleLbl="node2" presStyleIdx="0" presStyleCnt="3">
        <dgm:presLayoutVars>
          <dgm:chPref val="3"/>
        </dgm:presLayoutVars>
      </dgm:prSet>
      <dgm:spPr/>
    </dgm:pt>
    <dgm:pt modelId="{7802E4B0-7E62-4F3A-8446-A4A1F376E415}" type="pres">
      <dgm:prSet presAssocID="{DE7DD542-25AA-41FC-AE15-E057344E2BB4}" presName="rootConnector" presStyleLbl="node2" presStyleIdx="0" presStyleCnt="3"/>
      <dgm:spPr/>
    </dgm:pt>
    <dgm:pt modelId="{85C142FC-D069-43DD-B5DE-6C6E24329B32}" type="pres">
      <dgm:prSet presAssocID="{DE7DD542-25AA-41FC-AE15-E057344E2BB4}" presName="hierChild4" presStyleCnt="0"/>
      <dgm:spPr/>
    </dgm:pt>
    <dgm:pt modelId="{66BAD631-8CF4-4521-88A5-BB744EC56792}" type="pres">
      <dgm:prSet presAssocID="{DE7DD542-25AA-41FC-AE15-E057344E2BB4}" presName="hierChild5" presStyleCnt="0"/>
      <dgm:spPr/>
    </dgm:pt>
    <dgm:pt modelId="{A7BDC090-6AF2-4D2A-8D76-3C27F0445B9C}" type="pres">
      <dgm:prSet presAssocID="{FF46D753-C36D-4733-A03C-03185F67C78C}" presName="Name37" presStyleLbl="parChTrans1D2" presStyleIdx="1" presStyleCnt="3"/>
      <dgm:spPr/>
    </dgm:pt>
    <dgm:pt modelId="{B43B239F-BD67-4299-BC57-B49E8A69801E}" type="pres">
      <dgm:prSet presAssocID="{C75A19C5-79E9-4B57-8322-61277B00F215}" presName="hierRoot2" presStyleCnt="0">
        <dgm:presLayoutVars>
          <dgm:hierBranch val="init"/>
        </dgm:presLayoutVars>
      </dgm:prSet>
      <dgm:spPr/>
    </dgm:pt>
    <dgm:pt modelId="{7E410DA6-8E1B-40B4-BF83-E5A4A519A526}" type="pres">
      <dgm:prSet presAssocID="{C75A19C5-79E9-4B57-8322-61277B00F215}" presName="rootComposite" presStyleCnt="0"/>
      <dgm:spPr/>
    </dgm:pt>
    <dgm:pt modelId="{8E3BDAF1-95AD-4A54-8F89-B3394B62F1FA}" type="pres">
      <dgm:prSet presAssocID="{C75A19C5-79E9-4B57-8322-61277B00F215}" presName="rootText" presStyleLbl="node2" presStyleIdx="1" presStyleCnt="3">
        <dgm:presLayoutVars>
          <dgm:chPref val="3"/>
        </dgm:presLayoutVars>
      </dgm:prSet>
      <dgm:spPr/>
    </dgm:pt>
    <dgm:pt modelId="{04901981-118C-4AB6-8A45-7B8E96449C4F}" type="pres">
      <dgm:prSet presAssocID="{C75A19C5-79E9-4B57-8322-61277B00F215}" presName="rootConnector" presStyleLbl="node2" presStyleIdx="1" presStyleCnt="3"/>
      <dgm:spPr/>
    </dgm:pt>
    <dgm:pt modelId="{4611F9FF-3633-4D75-BDBE-8565A2407986}" type="pres">
      <dgm:prSet presAssocID="{C75A19C5-79E9-4B57-8322-61277B00F215}" presName="hierChild4" presStyleCnt="0"/>
      <dgm:spPr/>
    </dgm:pt>
    <dgm:pt modelId="{8C29AE8C-8EE9-4816-80F8-04D76F53B1F8}" type="pres">
      <dgm:prSet presAssocID="{C75A19C5-79E9-4B57-8322-61277B00F215}" presName="hierChild5" presStyleCnt="0"/>
      <dgm:spPr/>
    </dgm:pt>
    <dgm:pt modelId="{7B6E6CF1-ABEE-45C7-AE5D-9832AA57D228}" type="pres">
      <dgm:prSet presAssocID="{4888AE74-FCCC-41D1-BF59-E4DC2FF32FD6}" presName="Name37" presStyleLbl="parChTrans1D2" presStyleIdx="2" presStyleCnt="3"/>
      <dgm:spPr/>
    </dgm:pt>
    <dgm:pt modelId="{8345D22B-22AC-4945-B483-06F44FCFFC10}" type="pres">
      <dgm:prSet presAssocID="{592DD7D1-9A27-4189-BE66-929901205F86}" presName="hierRoot2" presStyleCnt="0">
        <dgm:presLayoutVars>
          <dgm:hierBranch val="init"/>
        </dgm:presLayoutVars>
      </dgm:prSet>
      <dgm:spPr/>
    </dgm:pt>
    <dgm:pt modelId="{098AA58D-D48A-4A24-9326-A40F44B18102}" type="pres">
      <dgm:prSet presAssocID="{592DD7D1-9A27-4189-BE66-929901205F86}" presName="rootComposite" presStyleCnt="0"/>
      <dgm:spPr/>
    </dgm:pt>
    <dgm:pt modelId="{BD65F4D5-FDD1-469F-8000-D4B8652AF6EB}" type="pres">
      <dgm:prSet presAssocID="{592DD7D1-9A27-4189-BE66-929901205F86}" presName="rootText" presStyleLbl="node2" presStyleIdx="2" presStyleCnt="3">
        <dgm:presLayoutVars>
          <dgm:chPref val="3"/>
        </dgm:presLayoutVars>
      </dgm:prSet>
      <dgm:spPr/>
    </dgm:pt>
    <dgm:pt modelId="{83A429BA-CD1F-4DCB-8DE4-F9C8B0BA05BC}" type="pres">
      <dgm:prSet presAssocID="{592DD7D1-9A27-4189-BE66-929901205F86}" presName="rootConnector" presStyleLbl="node2" presStyleIdx="2" presStyleCnt="3"/>
      <dgm:spPr/>
    </dgm:pt>
    <dgm:pt modelId="{DA9760F9-8D49-41F5-BEB4-B0906CF74999}" type="pres">
      <dgm:prSet presAssocID="{592DD7D1-9A27-4189-BE66-929901205F86}" presName="hierChild4" presStyleCnt="0"/>
      <dgm:spPr/>
    </dgm:pt>
    <dgm:pt modelId="{77C1C2E6-78AF-4A47-BB3E-C1DF86C88327}" type="pres">
      <dgm:prSet presAssocID="{592DD7D1-9A27-4189-BE66-929901205F86}" presName="hierChild5" presStyleCnt="0"/>
      <dgm:spPr/>
    </dgm:pt>
    <dgm:pt modelId="{DEFC6C8E-10AD-4DCD-A4B2-9C8736BA03D7}" type="pres">
      <dgm:prSet presAssocID="{312FA1BB-A5E8-4A7A-A4D8-E69A2A217000}" presName="hierChild3" presStyleCnt="0"/>
      <dgm:spPr/>
    </dgm:pt>
  </dgm:ptLst>
  <dgm:cxnLst>
    <dgm:cxn modelId="{DFC20510-F7E3-4200-BC53-7EFB22CD49B3}" srcId="{312FA1BB-A5E8-4A7A-A4D8-E69A2A217000}" destId="{592DD7D1-9A27-4189-BE66-929901205F86}" srcOrd="2" destOrd="0" parTransId="{4888AE74-FCCC-41D1-BF59-E4DC2FF32FD6}" sibTransId="{4FB5A530-7AFB-47DE-B375-60A8C3886FD7}"/>
    <dgm:cxn modelId="{A892F519-C2B4-4BD7-8A39-55C878CA0BF6}" type="presOf" srcId="{C75A19C5-79E9-4B57-8322-61277B00F215}" destId="{04901981-118C-4AB6-8A45-7B8E96449C4F}" srcOrd="1" destOrd="0" presId="urn:microsoft.com/office/officeart/2005/8/layout/orgChart1"/>
    <dgm:cxn modelId="{33BABB1A-2F7C-4C02-BC16-2A8EEB78A700}" type="presOf" srcId="{C75A19C5-79E9-4B57-8322-61277B00F215}" destId="{8E3BDAF1-95AD-4A54-8F89-B3394B62F1FA}" srcOrd="0" destOrd="0" presId="urn:microsoft.com/office/officeart/2005/8/layout/orgChart1"/>
    <dgm:cxn modelId="{608CF143-72A6-4594-813B-220C71052D83}" type="presOf" srcId="{4888AE74-FCCC-41D1-BF59-E4DC2FF32FD6}" destId="{7B6E6CF1-ABEE-45C7-AE5D-9832AA57D228}" srcOrd="0" destOrd="0" presId="urn:microsoft.com/office/officeart/2005/8/layout/orgChart1"/>
    <dgm:cxn modelId="{6F77E865-8FBB-4965-B0ED-03DC99A0FCC8}" srcId="{4906BBA5-02A5-4A44-84B9-35A1DA23A687}" destId="{312FA1BB-A5E8-4A7A-A4D8-E69A2A217000}" srcOrd="0" destOrd="0" parTransId="{3657D06F-6C2A-4D5C-AE5A-E2FDC95C7839}" sibTransId="{DFC61C0C-E1DE-49CB-BF43-4ADBD56C5809}"/>
    <dgm:cxn modelId="{CFB78B67-ED9A-4397-835E-B854B1569430}" srcId="{312FA1BB-A5E8-4A7A-A4D8-E69A2A217000}" destId="{DE7DD542-25AA-41FC-AE15-E057344E2BB4}" srcOrd="0" destOrd="0" parTransId="{9CE8EE88-9BA2-4E9F-834F-C6105FFC4D36}" sibTransId="{9C01D349-61B6-499E-BDEC-741D9BE55FB3}"/>
    <dgm:cxn modelId="{1E38FD78-4123-4B95-824A-456A981E8A67}" type="presOf" srcId="{9CE8EE88-9BA2-4E9F-834F-C6105FFC4D36}" destId="{6AE5C3B9-D1D9-44E0-A0A2-08E5216234A0}" srcOrd="0" destOrd="0" presId="urn:microsoft.com/office/officeart/2005/8/layout/orgChart1"/>
    <dgm:cxn modelId="{084BB18A-E665-4358-B03E-9DCB0AB9F77D}" type="presOf" srcId="{592DD7D1-9A27-4189-BE66-929901205F86}" destId="{83A429BA-CD1F-4DCB-8DE4-F9C8B0BA05BC}" srcOrd="1" destOrd="0" presId="urn:microsoft.com/office/officeart/2005/8/layout/orgChart1"/>
    <dgm:cxn modelId="{017B178D-5EB9-4CFB-9100-7B3B2FDF0B3A}" type="presOf" srcId="{592DD7D1-9A27-4189-BE66-929901205F86}" destId="{BD65F4D5-FDD1-469F-8000-D4B8652AF6EB}" srcOrd="0" destOrd="0" presId="urn:microsoft.com/office/officeart/2005/8/layout/orgChart1"/>
    <dgm:cxn modelId="{848BED99-59E6-4EA8-BED1-CB08D2033469}" type="presOf" srcId="{312FA1BB-A5E8-4A7A-A4D8-E69A2A217000}" destId="{72195593-9E22-4959-8370-51AAD9B80A47}" srcOrd="0" destOrd="0" presId="urn:microsoft.com/office/officeart/2005/8/layout/orgChart1"/>
    <dgm:cxn modelId="{ED68DC9F-ADD2-4EDE-9AB9-8211DBCF4C63}" type="presOf" srcId="{4906BBA5-02A5-4A44-84B9-35A1DA23A687}" destId="{B6BDAA7A-B9A9-44B7-832F-30D98FCB351B}" srcOrd="0" destOrd="0" presId="urn:microsoft.com/office/officeart/2005/8/layout/orgChart1"/>
    <dgm:cxn modelId="{8F9B02B8-0F04-4EC4-A7D9-F557967E4C69}" type="presOf" srcId="{312FA1BB-A5E8-4A7A-A4D8-E69A2A217000}" destId="{ABDEE688-62D7-48BD-8FDA-0A7C4E852C96}" srcOrd="1" destOrd="0" presId="urn:microsoft.com/office/officeart/2005/8/layout/orgChart1"/>
    <dgm:cxn modelId="{762BE4C1-484D-4732-8874-986281637616}" type="presOf" srcId="{DE7DD542-25AA-41FC-AE15-E057344E2BB4}" destId="{52388C0F-56F4-40FE-A323-95933B67214F}" srcOrd="0" destOrd="0" presId="urn:microsoft.com/office/officeart/2005/8/layout/orgChart1"/>
    <dgm:cxn modelId="{3C7EB6CB-4582-4900-976D-B78002A3A1FE}" type="presOf" srcId="{FF46D753-C36D-4733-A03C-03185F67C78C}" destId="{A7BDC090-6AF2-4D2A-8D76-3C27F0445B9C}" srcOrd="0" destOrd="0" presId="urn:microsoft.com/office/officeart/2005/8/layout/orgChart1"/>
    <dgm:cxn modelId="{00B876D9-AD31-4075-9F01-AC9B21E1BFEF}" srcId="{312FA1BB-A5E8-4A7A-A4D8-E69A2A217000}" destId="{C75A19C5-79E9-4B57-8322-61277B00F215}" srcOrd="1" destOrd="0" parTransId="{FF46D753-C36D-4733-A03C-03185F67C78C}" sibTransId="{A4AF0890-5B7F-4DF0-9033-1354FFBFDA0D}"/>
    <dgm:cxn modelId="{2A9D08FE-5D34-47E2-97A4-66FFC76EB077}" type="presOf" srcId="{DE7DD542-25AA-41FC-AE15-E057344E2BB4}" destId="{7802E4B0-7E62-4F3A-8446-A4A1F376E415}" srcOrd="1" destOrd="0" presId="urn:microsoft.com/office/officeart/2005/8/layout/orgChart1"/>
    <dgm:cxn modelId="{DBF87BA4-AA6E-4962-99E5-79274CEBF906}" type="presParOf" srcId="{B6BDAA7A-B9A9-44B7-832F-30D98FCB351B}" destId="{CC81F548-59B3-49DD-A9CF-9AD4B91DA231}" srcOrd="0" destOrd="0" presId="urn:microsoft.com/office/officeart/2005/8/layout/orgChart1"/>
    <dgm:cxn modelId="{F6347492-D3BB-4B4A-BE2F-DD27F1B1E5A0}" type="presParOf" srcId="{CC81F548-59B3-49DD-A9CF-9AD4B91DA231}" destId="{448C47AB-319D-4C3B-934F-7BD4FD4DA4DD}" srcOrd="0" destOrd="0" presId="urn:microsoft.com/office/officeart/2005/8/layout/orgChart1"/>
    <dgm:cxn modelId="{9BDE896B-B250-41E3-8C86-74392C67A21B}" type="presParOf" srcId="{448C47AB-319D-4C3B-934F-7BD4FD4DA4DD}" destId="{72195593-9E22-4959-8370-51AAD9B80A47}" srcOrd="0" destOrd="0" presId="urn:microsoft.com/office/officeart/2005/8/layout/orgChart1"/>
    <dgm:cxn modelId="{F3F3711F-600D-4EA2-876A-79060589FBDC}" type="presParOf" srcId="{448C47AB-319D-4C3B-934F-7BD4FD4DA4DD}" destId="{ABDEE688-62D7-48BD-8FDA-0A7C4E852C96}" srcOrd="1" destOrd="0" presId="urn:microsoft.com/office/officeart/2005/8/layout/orgChart1"/>
    <dgm:cxn modelId="{5043A930-7080-4C43-B265-D418848E4D6F}" type="presParOf" srcId="{CC81F548-59B3-49DD-A9CF-9AD4B91DA231}" destId="{0DAD4AD1-6862-470F-8083-EECD5DE34A4A}" srcOrd="1" destOrd="0" presId="urn:microsoft.com/office/officeart/2005/8/layout/orgChart1"/>
    <dgm:cxn modelId="{CFB8A5CA-C5BD-491D-84EE-8E3D201BEF59}" type="presParOf" srcId="{0DAD4AD1-6862-470F-8083-EECD5DE34A4A}" destId="{6AE5C3B9-D1D9-44E0-A0A2-08E5216234A0}" srcOrd="0" destOrd="0" presId="urn:microsoft.com/office/officeart/2005/8/layout/orgChart1"/>
    <dgm:cxn modelId="{D9E6F352-DE81-4BEE-B178-B15E6EE224CB}" type="presParOf" srcId="{0DAD4AD1-6862-470F-8083-EECD5DE34A4A}" destId="{BACE84C3-307C-4FD7-B715-DAD45CC151B2}" srcOrd="1" destOrd="0" presId="urn:microsoft.com/office/officeart/2005/8/layout/orgChart1"/>
    <dgm:cxn modelId="{FEE8E3AA-67B3-48A7-B54A-4BE101693BD1}" type="presParOf" srcId="{BACE84C3-307C-4FD7-B715-DAD45CC151B2}" destId="{ABD11982-ECC7-4F48-B123-E4DF33083F1D}" srcOrd="0" destOrd="0" presId="urn:microsoft.com/office/officeart/2005/8/layout/orgChart1"/>
    <dgm:cxn modelId="{85FF09C0-0DCE-4616-8DF5-452EA5FE4039}" type="presParOf" srcId="{ABD11982-ECC7-4F48-B123-E4DF33083F1D}" destId="{52388C0F-56F4-40FE-A323-95933B67214F}" srcOrd="0" destOrd="0" presId="urn:microsoft.com/office/officeart/2005/8/layout/orgChart1"/>
    <dgm:cxn modelId="{84DE3FCF-AC83-48A6-A40D-A8C19F10DE2E}" type="presParOf" srcId="{ABD11982-ECC7-4F48-B123-E4DF33083F1D}" destId="{7802E4B0-7E62-4F3A-8446-A4A1F376E415}" srcOrd="1" destOrd="0" presId="urn:microsoft.com/office/officeart/2005/8/layout/orgChart1"/>
    <dgm:cxn modelId="{61C38792-1736-4A91-8E98-370BB17EFCB2}" type="presParOf" srcId="{BACE84C3-307C-4FD7-B715-DAD45CC151B2}" destId="{85C142FC-D069-43DD-B5DE-6C6E24329B32}" srcOrd="1" destOrd="0" presId="urn:microsoft.com/office/officeart/2005/8/layout/orgChart1"/>
    <dgm:cxn modelId="{41F56166-EB78-40C9-98FC-39D7E0C8A5CC}" type="presParOf" srcId="{BACE84C3-307C-4FD7-B715-DAD45CC151B2}" destId="{66BAD631-8CF4-4521-88A5-BB744EC56792}" srcOrd="2" destOrd="0" presId="urn:microsoft.com/office/officeart/2005/8/layout/orgChart1"/>
    <dgm:cxn modelId="{6C86BE66-974C-41D1-BB3D-2133E10E3081}" type="presParOf" srcId="{0DAD4AD1-6862-470F-8083-EECD5DE34A4A}" destId="{A7BDC090-6AF2-4D2A-8D76-3C27F0445B9C}" srcOrd="2" destOrd="0" presId="urn:microsoft.com/office/officeart/2005/8/layout/orgChart1"/>
    <dgm:cxn modelId="{67AA290E-ECB9-436F-A35D-0C296753EBE3}" type="presParOf" srcId="{0DAD4AD1-6862-470F-8083-EECD5DE34A4A}" destId="{B43B239F-BD67-4299-BC57-B49E8A69801E}" srcOrd="3" destOrd="0" presId="urn:microsoft.com/office/officeart/2005/8/layout/orgChart1"/>
    <dgm:cxn modelId="{4ADD21B0-017B-4918-AFE6-1E04AB9B368B}" type="presParOf" srcId="{B43B239F-BD67-4299-BC57-B49E8A69801E}" destId="{7E410DA6-8E1B-40B4-BF83-E5A4A519A526}" srcOrd="0" destOrd="0" presId="urn:microsoft.com/office/officeart/2005/8/layout/orgChart1"/>
    <dgm:cxn modelId="{189214F2-88ED-414F-844C-77A996C15906}" type="presParOf" srcId="{7E410DA6-8E1B-40B4-BF83-E5A4A519A526}" destId="{8E3BDAF1-95AD-4A54-8F89-B3394B62F1FA}" srcOrd="0" destOrd="0" presId="urn:microsoft.com/office/officeart/2005/8/layout/orgChart1"/>
    <dgm:cxn modelId="{FD38D986-88DD-4018-8A4A-30E73873D6BF}" type="presParOf" srcId="{7E410DA6-8E1B-40B4-BF83-E5A4A519A526}" destId="{04901981-118C-4AB6-8A45-7B8E96449C4F}" srcOrd="1" destOrd="0" presId="urn:microsoft.com/office/officeart/2005/8/layout/orgChart1"/>
    <dgm:cxn modelId="{AB171004-95B6-4519-932B-2C0B0D2C582A}" type="presParOf" srcId="{B43B239F-BD67-4299-BC57-B49E8A69801E}" destId="{4611F9FF-3633-4D75-BDBE-8565A2407986}" srcOrd="1" destOrd="0" presId="urn:microsoft.com/office/officeart/2005/8/layout/orgChart1"/>
    <dgm:cxn modelId="{F4F1C000-C75D-43D5-9B77-13076C2718AA}" type="presParOf" srcId="{B43B239F-BD67-4299-BC57-B49E8A69801E}" destId="{8C29AE8C-8EE9-4816-80F8-04D76F53B1F8}" srcOrd="2" destOrd="0" presId="urn:microsoft.com/office/officeart/2005/8/layout/orgChart1"/>
    <dgm:cxn modelId="{466ACB73-BE3A-4212-B4D1-628F50B98EE5}" type="presParOf" srcId="{0DAD4AD1-6862-470F-8083-EECD5DE34A4A}" destId="{7B6E6CF1-ABEE-45C7-AE5D-9832AA57D228}" srcOrd="4" destOrd="0" presId="urn:microsoft.com/office/officeart/2005/8/layout/orgChart1"/>
    <dgm:cxn modelId="{7FBC2830-5833-42BB-954E-8FE05610CE0F}" type="presParOf" srcId="{0DAD4AD1-6862-470F-8083-EECD5DE34A4A}" destId="{8345D22B-22AC-4945-B483-06F44FCFFC10}" srcOrd="5" destOrd="0" presId="urn:microsoft.com/office/officeart/2005/8/layout/orgChart1"/>
    <dgm:cxn modelId="{A5F27939-F2D5-49FC-BEF2-6C17C42CDAF9}" type="presParOf" srcId="{8345D22B-22AC-4945-B483-06F44FCFFC10}" destId="{098AA58D-D48A-4A24-9326-A40F44B18102}" srcOrd="0" destOrd="0" presId="urn:microsoft.com/office/officeart/2005/8/layout/orgChart1"/>
    <dgm:cxn modelId="{CBC91B3C-8F1A-4C5C-816D-22A2E0FBE315}" type="presParOf" srcId="{098AA58D-D48A-4A24-9326-A40F44B18102}" destId="{BD65F4D5-FDD1-469F-8000-D4B8652AF6EB}" srcOrd="0" destOrd="0" presId="urn:microsoft.com/office/officeart/2005/8/layout/orgChart1"/>
    <dgm:cxn modelId="{83B460CA-9FA2-4495-B767-BBEAA2120C08}" type="presParOf" srcId="{098AA58D-D48A-4A24-9326-A40F44B18102}" destId="{83A429BA-CD1F-4DCB-8DE4-F9C8B0BA05BC}" srcOrd="1" destOrd="0" presId="urn:microsoft.com/office/officeart/2005/8/layout/orgChart1"/>
    <dgm:cxn modelId="{D4A1A863-77B8-4BF9-B0B9-3BA041DA445B}" type="presParOf" srcId="{8345D22B-22AC-4945-B483-06F44FCFFC10}" destId="{DA9760F9-8D49-41F5-BEB4-B0906CF74999}" srcOrd="1" destOrd="0" presId="urn:microsoft.com/office/officeart/2005/8/layout/orgChart1"/>
    <dgm:cxn modelId="{67515A47-F3D1-48C7-B28A-82DCEBC3DFC6}" type="presParOf" srcId="{8345D22B-22AC-4945-B483-06F44FCFFC10}" destId="{77C1C2E6-78AF-4A47-BB3E-C1DF86C88327}" srcOrd="2" destOrd="0" presId="urn:microsoft.com/office/officeart/2005/8/layout/orgChart1"/>
    <dgm:cxn modelId="{DF9AAC11-82EE-48C5-A35E-70CD40A9F807}" type="presParOf" srcId="{CC81F548-59B3-49DD-A9CF-9AD4B91DA231}" destId="{DEFC6C8E-10AD-4DCD-A4B2-9C8736BA03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E6CF1-ABEE-45C7-AE5D-9832AA57D228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C090-6AF2-4D2A-8D76-3C27F0445B9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5C3B9-D1D9-44E0-A0A2-08E5216234A0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95593-9E22-4959-8370-51AAD9B80A47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Objekt</a:t>
          </a:r>
          <a:endParaRPr lang="en-GB" sz="2600" kern="12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sp:txBody>
      <dsp:txXfrm>
        <a:off x="2875855" y="1271678"/>
        <a:ext cx="2376289" cy="1188144"/>
      </dsp:txXfrm>
    </dsp:sp>
    <dsp:sp modelId="{52388C0F-56F4-40FE-A323-95933B67214F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Modus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Atomar oder Rekursiv</a:t>
          </a:r>
          <a:endParaRPr lang="en-GB" sz="1800" kern="12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sp:txBody>
      <dsp:txXfrm>
        <a:off x="545" y="2958843"/>
        <a:ext cx="2376289" cy="1188144"/>
      </dsp:txXfrm>
    </dsp:sp>
    <dsp:sp modelId="{8E3BDAF1-95AD-4A54-8F89-B3394B62F1F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Länge</a:t>
          </a:r>
          <a:endParaRPr lang="en-GB" sz="2600" kern="12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sp:txBody>
      <dsp:txXfrm>
        <a:off x="2875855" y="2958843"/>
        <a:ext cx="2376289" cy="1188144"/>
      </dsp:txXfrm>
    </dsp:sp>
    <dsp:sp modelId="{BD65F4D5-FDD1-469F-8000-D4B8652AF6EB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ts val="100"/>
            </a:spcAft>
            <a:buNone/>
          </a:pPr>
          <a:endParaRPr lang="de-DE" sz="2600" kern="12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ts val="1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Optionale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ts val="1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Attribute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ts val="100"/>
            </a:spcAft>
            <a:buNone/>
          </a:pPr>
          <a:endParaRPr lang="en-GB" sz="2600" kern="1200" dirty="0">
            <a:solidFill>
              <a:schemeClr val="tx1"/>
            </a:solidFill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endParaRP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530264"/>
            <a:ext cx="62103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701796"/>
            <a:ext cx="62103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2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72505"/>
            <a:ext cx="1785461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72505"/>
            <a:ext cx="5252879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4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807773"/>
            <a:ext cx="7141845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2168309"/>
            <a:ext cx="71418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862523"/>
            <a:ext cx="3519170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862523"/>
            <a:ext cx="3519170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72505"/>
            <a:ext cx="7141845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794272"/>
            <a:ext cx="350299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183532"/>
            <a:ext cx="3502997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794272"/>
            <a:ext cx="352024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183532"/>
            <a:ext cx="3520249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8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7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16006"/>
            <a:ext cx="267064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466513"/>
            <a:ext cx="419195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972026"/>
            <a:ext cx="267064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4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16006"/>
            <a:ext cx="267064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466513"/>
            <a:ext cx="419195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972026"/>
            <a:ext cx="267064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2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72505"/>
            <a:ext cx="714184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862523"/>
            <a:ext cx="714184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3003082"/>
            <a:ext cx="186309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EF3F-324F-40DF-9923-06D63835B487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3003082"/>
            <a:ext cx="279463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3003082"/>
            <a:ext cx="186309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D978-4BB8-418B-A466-D56A2B3295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77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7E90BB8-3D48-4569-BF63-28A5FF845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985211"/>
              </p:ext>
            </p:extLst>
          </p:nvPr>
        </p:nvGraphicFramePr>
        <p:xfrm>
          <a:off x="70996" y="-10744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1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2021-04-10T08:08:39Z</dcterms:created>
  <dcterms:modified xsi:type="dcterms:W3CDTF">2021-04-19T07:23:23Z</dcterms:modified>
</cp:coreProperties>
</file>