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3599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6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765909"/>
            <a:ext cx="7019925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2458058"/>
            <a:ext cx="7019925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EAB4-EF03-4337-B0C9-190C386E3A5B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6A7B-C81D-4560-A8D5-E3361D773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2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EAB4-EF03-4337-B0C9-190C386E3A5B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6A7B-C81D-4560-A8D5-E3361D773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7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249164"/>
            <a:ext cx="201822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249164"/>
            <a:ext cx="5937687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EAB4-EF03-4337-B0C9-190C386E3A5B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6A7B-C81D-4560-A8D5-E3361D773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91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EAB4-EF03-4337-B0C9-190C386E3A5B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6A7B-C81D-4560-A8D5-E3361D773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62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1166738"/>
            <a:ext cx="8072914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3131884"/>
            <a:ext cx="8072914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EAB4-EF03-4337-B0C9-190C386E3A5B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6A7B-C81D-4560-A8D5-E3361D773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59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245820"/>
            <a:ext cx="3977958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245820"/>
            <a:ext cx="3977958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EAB4-EF03-4337-B0C9-190C386E3A5B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6A7B-C81D-4560-A8D5-E3361D773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48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249164"/>
            <a:ext cx="8072914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147238"/>
            <a:ext cx="395967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1709482"/>
            <a:ext cx="3959676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1147238"/>
            <a:ext cx="397917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1709482"/>
            <a:ext cx="397917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EAB4-EF03-4337-B0C9-190C386E3A5B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6A7B-C81D-4560-A8D5-E3361D773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73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EAB4-EF03-4337-B0C9-190C386E3A5B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6A7B-C81D-4560-A8D5-E3361D773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36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EAB4-EF03-4337-B0C9-190C386E3A5B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6A7B-C81D-4560-A8D5-E3361D773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17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11997"/>
            <a:ext cx="3018811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673826"/>
            <a:ext cx="473844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403985"/>
            <a:ext cx="3018811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EAB4-EF03-4337-B0C9-190C386E3A5B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6A7B-C81D-4560-A8D5-E3361D773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8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11997"/>
            <a:ext cx="3018811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673826"/>
            <a:ext cx="473844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403985"/>
            <a:ext cx="3018811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EAB4-EF03-4337-B0C9-190C386E3A5B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6A7B-C81D-4560-A8D5-E3361D773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00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249164"/>
            <a:ext cx="8072914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245820"/>
            <a:ext cx="8072914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4337621"/>
            <a:ext cx="210597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3EAB4-EF03-4337-B0C9-190C386E3A5B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4337621"/>
            <a:ext cx="315896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4337621"/>
            <a:ext cx="210597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D6A7B-C81D-4560-A8D5-E3361D773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39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1068FE-FA73-4CCC-B6C7-D5618307C159}"/>
              </a:ext>
            </a:extLst>
          </p:cNvPr>
          <p:cNvGrpSpPr/>
          <p:nvPr/>
        </p:nvGrpSpPr>
        <p:grpSpPr>
          <a:xfrm>
            <a:off x="85728" y="179908"/>
            <a:ext cx="9212616" cy="4366397"/>
            <a:chOff x="-22223" y="933372"/>
            <a:chExt cx="9212616" cy="4366397"/>
          </a:xfrm>
        </p:grpSpPr>
        <p:pic>
          <p:nvPicPr>
            <p:cNvPr id="5" name="Picture 4" descr="Diagram&#10;&#10;Description automatically generated with low confidence">
              <a:extLst>
                <a:ext uri="{FF2B5EF4-FFF2-40B4-BE49-F238E27FC236}">
                  <a16:creationId xmlns:a16="http://schemas.microsoft.com/office/drawing/2014/main" id="{6DB505C8-2948-40A2-BE2F-7271AC380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33372"/>
              <a:ext cx="4856011" cy="2218265"/>
            </a:xfrm>
            <a:prstGeom prst="rect">
              <a:avLst/>
            </a:prstGeom>
          </p:spPr>
        </p:pic>
        <p:pic>
          <p:nvPicPr>
            <p:cNvPr id="7" name="Picture 6" descr="Graphical user interface, application&#10;&#10;Description automatically generated with medium confidence">
              <a:extLst>
                <a:ext uri="{FF2B5EF4-FFF2-40B4-BE49-F238E27FC236}">
                  <a16:creationId xmlns:a16="http://schemas.microsoft.com/office/drawing/2014/main" id="{8C4A431B-32D2-474B-ADBE-2BE4405D6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232" y="3146007"/>
              <a:ext cx="4695161" cy="1976009"/>
            </a:xfrm>
            <a:prstGeom prst="rect">
              <a:avLst/>
            </a:prstGeom>
          </p:spPr>
        </p:pic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B89498F-0B31-4B6D-80A2-D7842202A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747" y="1035050"/>
              <a:ext cx="4504889" cy="2122139"/>
            </a:xfrm>
            <a:prstGeom prst="rect">
              <a:avLst/>
            </a:prstGeom>
          </p:spPr>
        </p:pic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82898DD-0C6B-4B76-B1E1-AFA2AAE8C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223" y="3036031"/>
              <a:ext cx="4695161" cy="2263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54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Ostwald</dc:creator>
  <cp:lastModifiedBy>Dirk Ostwald</cp:lastModifiedBy>
  <cp:revision>1</cp:revision>
  <dcterms:created xsi:type="dcterms:W3CDTF">2021-10-20T06:54:03Z</dcterms:created>
  <dcterms:modified xsi:type="dcterms:W3CDTF">2021-10-20T07:01:08Z</dcterms:modified>
</cp:coreProperties>
</file>