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800066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294620"/>
            <a:ext cx="13500497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535"/>
            <a:ext cx="13500497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6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37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95846"/>
            <a:ext cx="3881393" cy="15256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95846"/>
            <a:ext cx="11419171" cy="15256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5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448807"/>
            <a:ext cx="1552557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1204734"/>
            <a:ext cx="1552557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2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227"/>
            <a:ext cx="7650282" cy="1142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227"/>
            <a:ext cx="7650282" cy="1142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27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46"/>
            <a:ext cx="15525572" cy="347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441305"/>
            <a:ext cx="7615123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657582"/>
            <a:ext cx="7615123" cy="9672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441305"/>
            <a:ext cx="765262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657582"/>
            <a:ext cx="7652626" cy="9672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08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5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4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120015"/>
            <a:ext cx="580568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99"/>
            <a:ext cx="9112836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540067"/>
            <a:ext cx="580568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41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120015"/>
            <a:ext cx="5805682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99"/>
            <a:ext cx="9112836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540067"/>
            <a:ext cx="5805682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8D7C-39DD-4039-ADB8-A7BCC464F5A9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4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46"/>
            <a:ext cx="1552557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227"/>
            <a:ext cx="1552557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542"/>
            <a:ext cx="405014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8D7C-39DD-4039-ADB8-A7BCC464F5A9}" type="datetimeFigureOut">
              <a:rPr lang="en-GB" smtClean="0"/>
              <a:t>18/04/2021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542"/>
            <a:ext cx="607522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542"/>
            <a:ext cx="405014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AD7F6-2E26-4E7E-B327-1CC98D359A3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0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F8D4259-03F3-40C4-AB8F-B66D006072D5}"/>
              </a:ext>
            </a:extLst>
          </p:cNvPr>
          <p:cNvGrpSpPr/>
          <p:nvPr/>
        </p:nvGrpSpPr>
        <p:grpSpPr>
          <a:xfrm>
            <a:off x="231096" y="0"/>
            <a:ext cx="17381539" cy="1755840"/>
            <a:chOff x="241485" y="213958"/>
            <a:chExt cx="17381539" cy="1755840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39387F52-80AA-4B48-8460-45F6E04F1645}"/>
                </a:ext>
              </a:extLst>
            </p:cNvPr>
            <p:cNvSpPr/>
            <p:nvPr/>
          </p:nvSpPr>
          <p:spPr>
            <a:xfrm>
              <a:off x="241485" y="1055398"/>
              <a:ext cx="914400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011A5068-3082-4316-B309-709028D1894F}"/>
                </a:ext>
              </a:extLst>
            </p:cNvPr>
            <p:cNvSpPr txBox="1"/>
            <p:nvPr/>
          </p:nvSpPr>
          <p:spPr>
            <a:xfrm>
              <a:off x="487730" y="1153493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x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D76DABF-C0EE-44D9-B9E8-AAD1606657DE}"/>
                </a:ext>
              </a:extLst>
            </p:cNvPr>
            <p:cNvSpPr/>
            <p:nvPr/>
          </p:nvSpPr>
          <p:spPr>
            <a:xfrm>
              <a:off x="1801837" y="1055398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548F77A-DFBA-4450-A98E-A8762FF5C5C1}"/>
                </a:ext>
              </a:extLst>
            </p:cNvPr>
            <p:cNvSpPr txBox="1"/>
            <p:nvPr/>
          </p:nvSpPr>
          <p:spPr>
            <a:xfrm>
              <a:off x="1878444" y="1272397"/>
              <a:ext cx="6767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2.0</a:t>
              </a:r>
              <a:endParaRPr lang="en-GB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581D0523-84F3-4A52-943C-AADC5C331FE7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1155885" y="1512598"/>
              <a:ext cx="6459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FD36A4E-A8D1-4A26-8A06-FFFF2A1FCD7C}"/>
                </a:ext>
              </a:extLst>
            </p:cNvPr>
            <p:cNvSpPr/>
            <p:nvPr/>
          </p:nvSpPr>
          <p:spPr>
            <a:xfrm>
              <a:off x="2716237" y="1055398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BF43093-779E-421B-A882-18A272E5E499}"/>
                </a:ext>
              </a:extLst>
            </p:cNvPr>
            <p:cNvSpPr txBox="1"/>
            <p:nvPr/>
          </p:nvSpPr>
          <p:spPr>
            <a:xfrm>
              <a:off x="2836486" y="1272397"/>
              <a:ext cx="6767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4.1</a:t>
              </a:r>
              <a:endParaRPr lang="en-GB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38A0D5E-57CE-4CC2-8D02-10D843190737}"/>
                </a:ext>
              </a:extLst>
            </p:cNvPr>
            <p:cNvSpPr/>
            <p:nvPr/>
          </p:nvSpPr>
          <p:spPr>
            <a:xfrm>
              <a:off x="3630637" y="1055398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35B8884-41C2-4AA5-9B1F-496610318753}"/>
                </a:ext>
              </a:extLst>
            </p:cNvPr>
            <p:cNvSpPr txBox="1"/>
            <p:nvPr/>
          </p:nvSpPr>
          <p:spPr>
            <a:xfrm>
              <a:off x="3738419" y="1272397"/>
              <a:ext cx="67678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6.2</a:t>
              </a:r>
              <a:endParaRPr lang="en-GB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034D7B3-26CE-4B2D-AC20-37CFA91CB66F}"/>
                </a:ext>
              </a:extLst>
            </p:cNvPr>
            <p:cNvSpPr txBox="1"/>
            <p:nvPr/>
          </p:nvSpPr>
          <p:spPr>
            <a:xfrm>
              <a:off x="1483551" y="213958"/>
              <a:ext cx="15840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double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90C122ED-6484-4F0B-A412-D7C0E993F3DA}"/>
                </a:ext>
              </a:extLst>
            </p:cNvPr>
            <p:cNvSpPr/>
            <p:nvPr/>
          </p:nvSpPr>
          <p:spPr>
            <a:xfrm>
              <a:off x="5306359" y="1049619"/>
              <a:ext cx="914400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C6DCE4D-FB6E-4ABC-BAF1-ACAB4A3BBAC5}"/>
                </a:ext>
              </a:extLst>
            </p:cNvPr>
            <p:cNvSpPr txBox="1"/>
            <p:nvPr/>
          </p:nvSpPr>
          <p:spPr>
            <a:xfrm>
              <a:off x="5552604" y="1153493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y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C49CB85-8DAD-42FD-8DEB-E823741491B4}"/>
                </a:ext>
              </a:extLst>
            </p:cNvPr>
            <p:cNvSpPr/>
            <p:nvPr/>
          </p:nvSpPr>
          <p:spPr>
            <a:xfrm>
              <a:off x="6866711" y="1049619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14BC1B3-7F8D-4121-AED5-A3154C0206F2}"/>
                </a:ext>
              </a:extLst>
            </p:cNvPr>
            <p:cNvSpPr txBox="1"/>
            <p:nvPr/>
          </p:nvSpPr>
          <p:spPr>
            <a:xfrm>
              <a:off x="7140747" y="1272397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1</a:t>
              </a:r>
              <a:endParaRPr lang="en-GB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F14CAFE9-675B-4400-BDEB-AB87A4C98743}"/>
                </a:ext>
              </a:extLst>
            </p:cNvPr>
            <p:cNvCxnSpPr>
              <a:stCxn id="18" idx="3"/>
              <a:endCxn id="20" idx="1"/>
            </p:cNvCxnSpPr>
            <p:nvPr/>
          </p:nvCxnSpPr>
          <p:spPr>
            <a:xfrm>
              <a:off x="6220759" y="1506819"/>
              <a:ext cx="6459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E8D2D1C-BCBD-4E54-AF67-6A1A23DFDE5D}"/>
                </a:ext>
              </a:extLst>
            </p:cNvPr>
            <p:cNvSpPr/>
            <p:nvPr/>
          </p:nvSpPr>
          <p:spPr>
            <a:xfrm>
              <a:off x="7781111" y="1049619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C7D8B0B-1328-4D9B-AB1C-55F9D87B22C4}"/>
                </a:ext>
              </a:extLst>
            </p:cNvPr>
            <p:cNvSpPr txBox="1"/>
            <p:nvPr/>
          </p:nvSpPr>
          <p:spPr>
            <a:xfrm>
              <a:off x="8046834" y="1272397"/>
              <a:ext cx="37702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2</a:t>
              </a:r>
              <a:endParaRPr lang="en-GB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BBE0443-F9CF-4324-9804-D23A3D3F3905}"/>
                </a:ext>
              </a:extLst>
            </p:cNvPr>
            <p:cNvSpPr txBox="1"/>
            <p:nvPr/>
          </p:nvSpPr>
          <p:spPr>
            <a:xfrm>
              <a:off x="6035393" y="213958"/>
              <a:ext cx="16626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integer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53CDCF1-A11A-430F-A3D9-6FD6C06CE921}"/>
                </a:ext>
              </a:extLst>
            </p:cNvPr>
            <p:cNvSpPr txBox="1"/>
            <p:nvPr/>
          </p:nvSpPr>
          <p:spPr>
            <a:xfrm>
              <a:off x="10128570" y="213958"/>
              <a:ext cx="153599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logical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29" name="Rechteck: abgerundete Ecken 28">
              <a:extLst>
                <a:ext uri="{FF2B5EF4-FFF2-40B4-BE49-F238E27FC236}">
                  <a16:creationId xmlns:a16="http://schemas.microsoft.com/office/drawing/2014/main" id="{F07822FF-CEF6-4C12-B3EE-A330EC0E49F7}"/>
                </a:ext>
              </a:extLst>
            </p:cNvPr>
            <p:cNvSpPr/>
            <p:nvPr/>
          </p:nvSpPr>
          <p:spPr>
            <a:xfrm>
              <a:off x="9412601" y="1049619"/>
              <a:ext cx="914400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32D23095-0009-4FBF-A26B-44BF02028008}"/>
                </a:ext>
              </a:extLst>
            </p:cNvPr>
            <p:cNvSpPr txBox="1"/>
            <p:nvPr/>
          </p:nvSpPr>
          <p:spPr>
            <a:xfrm>
              <a:off x="9658846" y="1153493"/>
              <a:ext cx="42191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v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EA713C74-0AD6-4E0D-BF1A-19D4849736AD}"/>
                </a:ext>
              </a:extLst>
            </p:cNvPr>
            <p:cNvSpPr/>
            <p:nvPr/>
          </p:nvSpPr>
          <p:spPr>
            <a:xfrm>
              <a:off x="10972953" y="1049619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F1DD9F9D-EDB0-41AB-8D99-264A188CA32F}"/>
                </a:ext>
              </a:extLst>
            </p:cNvPr>
            <p:cNvSpPr txBox="1"/>
            <p:nvPr/>
          </p:nvSpPr>
          <p:spPr>
            <a:xfrm>
              <a:off x="11019597" y="1307381"/>
              <a:ext cx="8531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TRUE</a:t>
              </a:r>
              <a:endParaRPr lang="en-GB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AF18B5B9-7AFB-4AA3-8C72-C0B509038947}"/>
                </a:ext>
              </a:extLst>
            </p:cNvPr>
            <p:cNvCxnSpPr>
              <a:stCxn id="29" idx="3"/>
              <a:endCxn id="31" idx="1"/>
            </p:cNvCxnSpPr>
            <p:nvPr/>
          </p:nvCxnSpPr>
          <p:spPr>
            <a:xfrm>
              <a:off x="10327001" y="1506819"/>
              <a:ext cx="6459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B2FAD6C7-F8FA-48E6-A8AD-C2105BF02C99}"/>
                </a:ext>
              </a:extLst>
            </p:cNvPr>
            <p:cNvSpPr/>
            <p:nvPr/>
          </p:nvSpPr>
          <p:spPr>
            <a:xfrm>
              <a:off x="11887353" y="1049619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DF0B34F8-92B6-4461-94B4-F9849653A664}"/>
                </a:ext>
              </a:extLst>
            </p:cNvPr>
            <p:cNvSpPr txBox="1"/>
            <p:nvPr/>
          </p:nvSpPr>
          <p:spPr>
            <a:xfrm>
              <a:off x="11901990" y="1307381"/>
              <a:ext cx="9364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FALSE</a:t>
              </a:r>
              <a:endParaRPr lang="en-GB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606CE15C-C31E-4D2D-84F6-C34549FB4B7B}"/>
                </a:ext>
              </a:extLst>
            </p:cNvPr>
            <p:cNvSpPr txBox="1"/>
            <p:nvPr/>
          </p:nvSpPr>
          <p:spPr>
            <a:xfrm>
              <a:off x="14231595" y="213958"/>
              <a:ext cx="21563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character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168FB5BE-935D-457E-8CD5-75D7B88563AA}"/>
                </a:ext>
              </a:extLst>
            </p:cNvPr>
            <p:cNvSpPr/>
            <p:nvPr/>
          </p:nvSpPr>
          <p:spPr>
            <a:xfrm>
              <a:off x="13334109" y="1045074"/>
              <a:ext cx="914400" cy="9144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40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CC36521-09B9-4CF4-B013-F953447CAFB3}"/>
                </a:ext>
              </a:extLst>
            </p:cNvPr>
            <p:cNvSpPr txBox="1"/>
            <p:nvPr/>
          </p:nvSpPr>
          <p:spPr>
            <a:xfrm>
              <a:off x="13497226" y="1153493"/>
              <a:ext cx="5341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40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w</a:t>
              </a:r>
              <a:endParaRPr lang="en-GB" sz="4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721DB7C9-5382-4820-A0D0-81FC3766D107}"/>
                </a:ext>
              </a:extLst>
            </p:cNvPr>
            <p:cNvSpPr/>
            <p:nvPr/>
          </p:nvSpPr>
          <p:spPr>
            <a:xfrm>
              <a:off x="14894461" y="1045074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31310D4C-4EA4-4592-82D5-CBF6C6D660BF}"/>
                </a:ext>
              </a:extLst>
            </p:cNvPr>
            <p:cNvSpPr txBox="1"/>
            <p:nvPr/>
          </p:nvSpPr>
          <p:spPr>
            <a:xfrm>
              <a:off x="15022928" y="1286995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“R“</a:t>
              </a:r>
              <a:endPara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CC685744-E472-4A5F-8E40-AFD50B9C1FA4}"/>
                </a:ext>
              </a:extLst>
            </p:cNvPr>
            <p:cNvCxnSpPr>
              <a:stCxn id="40" idx="3"/>
              <a:endCxn id="42" idx="1"/>
            </p:cNvCxnSpPr>
            <p:nvPr/>
          </p:nvCxnSpPr>
          <p:spPr>
            <a:xfrm>
              <a:off x="14248509" y="1502274"/>
              <a:ext cx="64595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1B65A90A-4FFF-4D02-9A97-C5D1C81782B8}"/>
                </a:ext>
              </a:extLst>
            </p:cNvPr>
            <p:cNvSpPr/>
            <p:nvPr/>
          </p:nvSpPr>
          <p:spPr>
            <a:xfrm>
              <a:off x="15808861" y="1045074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CD8380E-CD4D-4CDC-9B5F-9FE2AE2DF1AB}"/>
                </a:ext>
              </a:extLst>
            </p:cNvPr>
            <p:cNvSpPr/>
            <p:nvPr/>
          </p:nvSpPr>
          <p:spPr>
            <a:xfrm>
              <a:off x="16708624" y="1050991"/>
              <a:ext cx="914400" cy="9144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0A585370-B6BF-45E8-A7B5-B4BC0355DD96}"/>
                </a:ext>
              </a:extLst>
            </p:cNvPr>
            <p:cNvSpPr txBox="1"/>
            <p:nvPr/>
          </p:nvSpPr>
          <p:spPr>
            <a:xfrm>
              <a:off x="15861708" y="1286995"/>
              <a:ext cx="832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“</a:t>
              </a:r>
              <a:r>
                <a:rPr lang="de-DE" sz="2400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abc</a:t>
              </a:r>
              <a:r>
                <a:rPr lang="de-DE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“</a:t>
              </a:r>
              <a:endPara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BCD2F00-0AE4-4597-9618-B92FFC595B1F}"/>
                </a:ext>
              </a:extLst>
            </p:cNvPr>
            <p:cNvSpPr txBox="1"/>
            <p:nvPr/>
          </p:nvSpPr>
          <p:spPr>
            <a:xfrm>
              <a:off x="16826917" y="1286995"/>
              <a:ext cx="675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“</a:t>
              </a:r>
              <a:r>
                <a:rPr lang="de-DE" sz="2400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xy</a:t>
              </a:r>
              <a:r>
                <a:rPr lang="de-DE" sz="2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“</a:t>
              </a:r>
              <a:endParaRPr lang="en-GB" sz="24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4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5</cp:revision>
  <dcterms:created xsi:type="dcterms:W3CDTF">2021-04-11T11:23:04Z</dcterms:created>
  <dcterms:modified xsi:type="dcterms:W3CDTF">2021-04-18T13:48:16Z</dcterms:modified>
</cp:coreProperties>
</file>