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72799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883861"/>
            <a:ext cx="1295995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2836605"/>
            <a:ext cx="12959954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5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287536"/>
            <a:ext cx="3725987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287536"/>
            <a:ext cx="10961961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346419"/>
            <a:ext cx="1490394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3614203"/>
            <a:ext cx="1490394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7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437680"/>
            <a:ext cx="734397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437680"/>
            <a:ext cx="734397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9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287536"/>
            <a:ext cx="14903947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323916"/>
            <a:ext cx="731022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1972747"/>
            <a:ext cx="7310223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323916"/>
            <a:ext cx="734622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1972747"/>
            <a:ext cx="7346224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37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3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0045"/>
            <a:ext cx="557322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777597"/>
            <a:ext cx="874796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20202"/>
            <a:ext cx="557322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0045"/>
            <a:ext cx="557322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777597"/>
            <a:ext cx="874796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20202"/>
            <a:ext cx="557322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2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287536"/>
            <a:ext cx="1490394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437680"/>
            <a:ext cx="1490394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005626"/>
            <a:ext cx="388798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D7C-39DD-4039-ADB8-A7BCC464F5A9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005626"/>
            <a:ext cx="583197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005626"/>
            <a:ext cx="388798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B9F59F8-D0BE-4651-A324-8F72D2D4392A}"/>
              </a:ext>
            </a:extLst>
          </p:cNvPr>
          <p:cNvGrpSpPr/>
          <p:nvPr/>
        </p:nvGrpSpPr>
        <p:grpSpPr>
          <a:xfrm>
            <a:off x="295496" y="150636"/>
            <a:ext cx="16758115" cy="5169043"/>
            <a:chOff x="639137" y="630420"/>
            <a:chExt cx="16758115" cy="5169043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FE6FF64-56D3-46AB-90F6-055509D887C1}"/>
                </a:ext>
              </a:extLst>
            </p:cNvPr>
            <p:cNvSpPr txBox="1"/>
            <p:nvPr/>
          </p:nvSpPr>
          <p:spPr>
            <a:xfrm>
              <a:off x="1330572" y="630420"/>
              <a:ext cx="403988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L1 = </a:t>
              </a:r>
              <a:r>
                <a:rPr lang="de-DE" sz="46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list</a:t>
              </a:r>
              <a:r>
                <a:rPr lang="de-DE" sz="4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(1,2,3)</a:t>
              </a:r>
              <a:endParaRPr lang="en-GB" sz="4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B6C7677-51C9-4C56-BA47-C0CF033B1431}"/>
                </a:ext>
              </a:extLst>
            </p:cNvPr>
            <p:cNvSpPr txBox="1"/>
            <p:nvPr/>
          </p:nvSpPr>
          <p:spPr>
            <a:xfrm>
              <a:off x="7585792" y="630420"/>
              <a:ext cx="226215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L2 = L1</a:t>
              </a:r>
              <a:endParaRPr lang="en-GB" sz="4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5B774E7F-5164-4A9D-9A8D-42671BF102AB}"/>
                </a:ext>
              </a:extLst>
            </p:cNvPr>
            <p:cNvGrpSpPr/>
            <p:nvPr/>
          </p:nvGrpSpPr>
          <p:grpSpPr>
            <a:xfrm>
              <a:off x="639137" y="2254038"/>
              <a:ext cx="4475423" cy="2548634"/>
              <a:chOff x="616113" y="1330713"/>
              <a:chExt cx="4475423" cy="2548634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9387F52-80AA-4B48-8460-45F6E04F1645}"/>
                  </a:ext>
                </a:extLst>
              </p:cNvPr>
              <p:cNvSpPr/>
              <p:nvPr/>
            </p:nvSpPr>
            <p:spPr>
              <a:xfrm>
                <a:off x="616113" y="1676678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11A5068-3082-4316-B309-709028D1894F}"/>
                  </a:ext>
                </a:extLst>
              </p:cNvPr>
              <p:cNvSpPr txBox="1"/>
              <p:nvPr/>
            </p:nvSpPr>
            <p:spPr>
              <a:xfrm>
                <a:off x="729354" y="1813187"/>
                <a:ext cx="7184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L1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D76DABF-C0EE-44D9-B9E8-AAD1606657DE}"/>
                  </a:ext>
                </a:extLst>
              </p:cNvPr>
              <p:cNvSpPr/>
              <p:nvPr/>
            </p:nvSpPr>
            <p:spPr>
              <a:xfrm>
                <a:off x="2176465" y="16766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81D0523-84F3-4A52-943C-AADC5C331FE7}"/>
                  </a:ext>
                </a:extLst>
              </p:cNvPr>
              <p:cNvCxnSpPr>
                <a:stCxn id="4" idx="3"/>
                <a:endCxn id="7" idx="1"/>
              </p:cNvCxnSpPr>
              <p:nvPr/>
            </p:nvCxnSpPr>
            <p:spPr>
              <a:xfrm>
                <a:off x="1530513" y="2133878"/>
                <a:ext cx="64595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E043121-7B6C-4DBF-9053-A042731585D5}"/>
                  </a:ext>
                </a:extLst>
              </p:cNvPr>
              <p:cNvSpPr/>
              <p:nvPr/>
            </p:nvSpPr>
            <p:spPr>
              <a:xfrm>
                <a:off x="3090865" y="16766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A4C0B4F-9E23-45FE-AAB4-123B37AE9BFE}"/>
                  </a:ext>
                </a:extLst>
              </p:cNvPr>
              <p:cNvSpPr/>
              <p:nvPr/>
            </p:nvSpPr>
            <p:spPr>
              <a:xfrm>
                <a:off x="4005265" y="16766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2F690C4F-8E4A-4F20-ABFA-E4FC97C356F1}"/>
                  </a:ext>
                </a:extLst>
              </p:cNvPr>
              <p:cNvSpPr/>
              <p:nvPr/>
            </p:nvSpPr>
            <p:spPr>
              <a:xfrm>
                <a:off x="2356642" y="1856855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BDDDC769-DDA2-43EA-90C8-7F092D108537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 flipH="1">
                <a:off x="2461795" y="2410902"/>
                <a:ext cx="171870" cy="555213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79875027-598D-4D0E-9F01-F10484058EA6}"/>
                  </a:ext>
                </a:extLst>
              </p:cNvPr>
              <p:cNvSpPr/>
              <p:nvPr/>
            </p:nvSpPr>
            <p:spPr>
              <a:xfrm>
                <a:off x="2004594" y="296494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CF1F54-0079-434C-89F4-C87D53EA906A}"/>
                  </a:ext>
                </a:extLst>
              </p:cNvPr>
              <p:cNvSpPr txBox="1"/>
              <p:nvPr/>
            </p:nvSpPr>
            <p:spPr>
              <a:xfrm>
                <a:off x="2241221" y="3145124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2E30656-0323-4768-BB88-C5A944D7B391}"/>
                  </a:ext>
                </a:extLst>
              </p:cNvPr>
              <p:cNvSpPr/>
              <p:nvPr/>
            </p:nvSpPr>
            <p:spPr>
              <a:xfrm>
                <a:off x="3090865" y="296494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91C6447-DDAE-4437-AB2F-9A3B02417303}"/>
                  </a:ext>
                </a:extLst>
              </p:cNvPr>
              <p:cNvSpPr txBox="1"/>
              <p:nvPr/>
            </p:nvSpPr>
            <p:spPr>
              <a:xfrm>
                <a:off x="3327492" y="3145124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2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C46684E-1C03-4AB5-A1D4-7F3E0687B613}"/>
                  </a:ext>
                </a:extLst>
              </p:cNvPr>
              <p:cNvSpPr/>
              <p:nvPr/>
            </p:nvSpPr>
            <p:spPr>
              <a:xfrm>
                <a:off x="3272218" y="1849635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FDE15660-E6CA-423E-8009-544717839EBB}"/>
                  </a:ext>
                </a:extLst>
              </p:cNvPr>
              <p:cNvCxnSpPr>
                <a:cxnSpLocks/>
                <a:stCxn id="23" idx="4"/>
                <a:endCxn id="21" idx="0"/>
              </p:cNvCxnSpPr>
              <p:nvPr/>
            </p:nvCxnSpPr>
            <p:spPr>
              <a:xfrm flipH="1">
                <a:off x="3548065" y="2403681"/>
                <a:ext cx="1176" cy="56126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325B24C-B7D0-46D8-92DC-7860B79EFD98}"/>
                  </a:ext>
                </a:extLst>
              </p:cNvPr>
              <p:cNvSpPr/>
              <p:nvPr/>
            </p:nvSpPr>
            <p:spPr>
              <a:xfrm>
                <a:off x="4177136" y="296494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D65370A-4F95-4326-A39E-D5CA3BD51B36}"/>
                  </a:ext>
                </a:extLst>
              </p:cNvPr>
              <p:cNvSpPr txBox="1"/>
              <p:nvPr/>
            </p:nvSpPr>
            <p:spPr>
              <a:xfrm>
                <a:off x="4413763" y="3145124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3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77EFCF0-32D4-4BE9-9D27-9129E5B5B9B4}"/>
                  </a:ext>
                </a:extLst>
              </p:cNvPr>
              <p:cNvSpPr/>
              <p:nvPr/>
            </p:nvSpPr>
            <p:spPr>
              <a:xfrm>
                <a:off x="4186618" y="1856855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9F478D10-5E7E-4C00-A693-E134F40793DE}"/>
                  </a:ext>
                </a:extLst>
              </p:cNvPr>
              <p:cNvCxnSpPr>
                <a:cxnSpLocks/>
                <a:stCxn id="28" idx="4"/>
                <a:endCxn id="26" idx="0"/>
              </p:cNvCxnSpPr>
              <p:nvPr/>
            </p:nvCxnSpPr>
            <p:spPr>
              <a:xfrm>
                <a:off x="4463642" y="2410901"/>
                <a:ext cx="170695" cy="55404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52187369-A171-4EA6-B393-6E1128527ED0}"/>
                  </a:ext>
                </a:extLst>
              </p:cNvPr>
              <p:cNvSpPr txBox="1"/>
              <p:nvPr/>
            </p:nvSpPr>
            <p:spPr>
              <a:xfrm>
                <a:off x="4147604" y="133071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0x21a7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9523225C-B651-4654-B502-30F433B4CF38}"/>
                </a:ext>
              </a:extLst>
            </p:cNvPr>
            <p:cNvGrpSpPr/>
            <p:nvPr/>
          </p:nvGrpSpPr>
          <p:grpSpPr>
            <a:xfrm>
              <a:off x="6242119" y="2206636"/>
              <a:ext cx="4475423" cy="2609988"/>
              <a:chOff x="6457824" y="1269359"/>
              <a:chExt cx="4475423" cy="2609988"/>
            </a:xfrm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08D366C7-A733-4293-874D-F0F59358B71E}"/>
                  </a:ext>
                </a:extLst>
              </p:cNvPr>
              <p:cNvSpPr/>
              <p:nvPr/>
            </p:nvSpPr>
            <p:spPr>
              <a:xfrm>
                <a:off x="6457824" y="1269359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FE5A040-F426-428C-A013-9F7C916FBE70}"/>
                  </a:ext>
                </a:extLst>
              </p:cNvPr>
              <p:cNvSpPr txBox="1"/>
              <p:nvPr/>
            </p:nvSpPr>
            <p:spPr>
              <a:xfrm>
                <a:off x="6546123" y="1397555"/>
                <a:ext cx="7184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L1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5D1F808-A0DA-41D2-A137-6A0D2090AC9A}"/>
                  </a:ext>
                </a:extLst>
              </p:cNvPr>
              <p:cNvSpPr/>
              <p:nvPr/>
            </p:nvSpPr>
            <p:spPr>
              <a:xfrm>
                <a:off x="8018176" y="16766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186F2419-AA88-45E2-98A6-4988CF2FD148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7372224" y="1726559"/>
                <a:ext cx="645952" cy="4073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4368D19-9987-42F1-9245-45B2F3BB3240}"/>
                  </a:ext>
                </a:extLst>
              </p:cNvPr>
              <p:cNvSpPr/>
              <p:nvPr/>
            </p:nvSpPr>
            <p:spPr>
              <a:xfrm>
                <a:off x="8932576" y="16766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26876439-E3CA-4F80-BE7B-8C337B7B248C}"/>
                  </a:ext>
                </a:extLst>
              </p:cNvPr>
              <p:cNvSpPr/>
              <p:nvPr/>
            </p:nvSpPr>
            <p:spPr>
              <a:xfrm>
                <a:off x="9846976" y="16766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56D24039-983D-4D78-BE35-CC085795CA46}"/>
                  </a:ext>
                </a:extLst>
              </p:cNvPr>
              <p:cNvSpPr/>
              <p:nvPr/>
            </p:nvSpPr>
            <p:spPr>
              <a:xfrm>
                <a:off x="8198353" y="1856855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D577A67D-B61B-4872-9714-B0FEB6104E52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8303506" y="2410902"/>
                <a:ext cx="171870" cy="555213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1A3350B-27BB-41DB-ADA1-6148896D5749}"/>
                  </a:ext>
                </a:extLst>
              </p:cNvPr>
              <p:cNvSpPr/>
              <p:nvPr/>
            </p:nvSpPr>
            <p:spPr>
              <a:xfrm>
                <a:off x="7846305" y="296494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8E5143E-ECEF-4AFD-9588-6498F6FB46D4}"/>
                  </a:ext>
                </a:extLst>
              </p:cNvPr>
              <p:cNvSpPr txBox="1"/>
              <p:nvPr/>
            </p:nvSpPr>
            <p:spPr>
              <a:xfrm>
                <a:off x="8082932" y="3145124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750AA96-DDFB-4EC0-AA10-495374870065}"/>
                  </a:ext>
                </a:extLst>
              </p:cNvPr>
              <p:cNvSpPr/>
              <p:nvPr/>
            </p:nvSpPr>
            <p:spPr>
              <a:xfrm>
                <a:off x="8932576" y="296494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D554AD8-70E1-4B17-ADDA-947AFB2E683E}"/>
                  </a:ext>
                </a:extLst>
              </p:cNvPr>
              <p:cNvSpPr txBox="1"/>
              <p:nvPr/>
            </p:nvSpPr>
            <p:spPr>
              <a:xfrm>
                <a:off x="9169203" y="3145124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2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7B3AFCEF-B850-46FA-BD25-799F452D3CDD}"/>
                  </a:ext>
                </a:extLst>
              </p:cNvPr>
              <p:cNvSpPr/>
              <p:nvPr/>
            </p:nvSpPr>
            <p:spPr>
              <a:xfrm>
                <a:off x="9113929" y="1849635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991AAA44-54AA-4DEF-B743-50B155CDB01B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 flipH="1">
                <a:off x="9389776" y="2403681"/>
                <a:ext cx="1176" cy="56126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51FCF58-771A-4EE2-8931-A62A18B0F3EF}"/>
                  </a:ext>
                </a:extLst>
              </p:cNvPr>
              <p:cNvSpPr/>
              <p:nvPr/>
            </p:nvSpPr>
            <p:spPr>
              <a:xfrm>
                <a:off x="10018847" y="296494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FB367C43-E5F8-40C6-ABB7-7B4AE6D95AF7}"/>
                  </a:ext>
                </a:extLst>
              </p:cNvPr>
              <p:cNvSpPr txBox="1"/>
              <p:nvPr/>
            </p:nvSpPr>
            <p:spPr>
              <a:xfrm>
                <a:off x="10255474" y="3145124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3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BC49CF17-7EEB-4822-A344-68D0C077266D}"/>
                  </a:ext>
                </a:extLst>
              </p:cNvPr>
              <p:cNvSpPr/>
              <p:nvPr/>
            </p:nvSpPr>
            <p:spPr>
              <a:xfrm>
                <a:off x="10028329" y="1856855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F74B6933-5DB0-414A-B1E7-6602B0F03230}"/>
                  </a:ext>
                </a:extLst>
              </p:cNvPr>
              <p:cNvCxnSpPr>
                <a:cxnSpLocks/>
                <a:stCxn id="48" idx="4"/>
                <a:endCxn id="46" idx="0"/>
              </p:cNvCxnSpPr>
              <p:nvPr/>
            </p:nvCxnSpPr>
            <p:spPr>
              <a:xfrm>
                <a:off x="10305353" y="2410901"/>
                <a:ext cx="170695" cy="55404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3D0E4A3C-3A6B-4E66-83F4-164B472F6438}"/>
                  </a:ext>
                </a:extLst>
              </p:cNvPr>
              <p:cNvSpPr/>
              <p:nvPr/>
            </p:nvSpPr>
            <p:spPr>
              <a:xfrm>
                <a:off x="6457824" y="2288266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4C228EF-20BB-4AD0-9238-FD2C4B5C9B83}"/>
                  </a:ext>
                </a:extLst>
              </p:cNvPr>
              <p:cNvSpPr txBox="1"/>
              <p:nvPr/>
            </p:nvSpPr>
            <p:spPr>
              <a:xfrm>
                <a:off x="6546123" y="2439672"/>
                <a:ext cx="7184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L2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53" name="Gerade Verbindung mit Pfeil 52">
                <a:extLst>
                  <a:ext uri="{FF2B5EF4-FFF2-40B4-BE49-F238E27FC236}">
                    <a16:creationId xmlns:a16="http://schemas.microsoft.com/office/drawing/2014/main" id="{A7ACE566-DD9B-4077-867F-BBFC358BD2BA}"/>
                  </a:ext>
                </a:extLst>
              </p:cNvPr>
              <p:cNvCxnSpPr>
                <a:cxnSpLocks/>
                <a:stCxn id="51" idx="3"/>
                <a:endCxn id="33" idx="1"/>
              </p:cNvCxnSpPr>
              <p:nvPr/>
            </p:nvCxnSpPr>
            <p:spPr>
              <a:xfrm flipV="1">
                <a:off x="7372224" y="2133878"/>
                <a:ext cx="645952" cy="6115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0C4ADC8-5860-429E-AD33-21259043737F}"/>
                  </a:ext>
                </a:extLst>
              </p:cNvPr>
              <p:cNvSpPr txBox="1"/>
              <p:nvPr/>
            </p:nvSpPr>
            <p:spPr>
              <a:xfrm>
                <a:off x="9959331" y="1297575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0x21a7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67D6D7B-593A-43E2-B4FC-C8834C4A503E}"/>
                </a:ext>
              </a:extLst>
            </p:cNvPr>
            <p:cNvSpPr txBox="1"/>
            <p:nvPr/>
          </p:nvSpPr>
          <p:spPr>
            <a:xfrm>
              <a:off x="13158910" y="630420"/>
              <a:ext cx="291778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L2[[3]] = 4</a:t>
              </a:r>
              <a:endParaRPr lang="en-GB" sz="4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30D2CAF-567A-40C8-97D5-2C5A3C9D94ED}"/>
                </a:ext>
              </a:extLst>
            </p:cNvPr>
            <p:cNvGrpSpPr/>
            <p:nvPr/>
          </p:nvGrpSpPr>
          <p:grpSpPr>
            <a:xfrm>
              <a:off x="11770429" y="1530397"/>
              <a:ext cx="5626823" cy="4269066"/>
              <a:chOff x="11770429" y="1269138"/>
              <a:chExt cx="5626823" cy="4269066"/>
            </a:xfrm>
          </p:grpSpPr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50EE4960-A848-4858-8855-8FFB07868381}"/>
                  </a:ext>
                </a:extLst>
              </p:cNvPr>
              <p:cNvSpPr/>
              <p:nvPr/>
            </p:nvSpPr>
            <p:spPr>
              <a:xfrm>
                <a:off x="11770429" y="1643694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FF5764E1-5DD6-4D9F-BA24-8A8818921002}"/>
                  </a:ext>
                </a:extLst>
              </p:cNvPr>
              <p:cNvSpPr txBox="1"/>
              <p:nvPr/>
            </p:nvSpPr>
            <p:spPr>
              <a:xfrm>
                <a:off x="11858728" y="1771890"/>
                <a:ext cx="7184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L1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474B6B84-B7E1-4557-A4FF-CB7C9804CB46}"/>
                  </a:ext>
                </a:extLst>
              </p:cNvPr>
              <p:cNvSpPr/>
              <p:nvPr/>
            </p:nvSpPr>
            <p:spPr>
              <a:xfrm>
                <a:off x="13330781" y="164824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12F08969-32FD-4E8A-B037-26EED89B174D}"/>
                  </a:ext>
                </a:extLst>
              </p:cNvPr>
              <p:cNvCxnSpPr>
                <a:cxnSpLocks/>
                <a:stCxn id="61" idx="3"/>
                <a:endCxn id="63" idx="1"/>
              </p:cNvCxnSpPr>
              <p:nvPr/>
            </p:nvCxnSpPr>
            <p:spPr>
              <a:xfrm>
                <a:off x="12684829" y="2100894"/>
                <a:ext cx="645952" cy="454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41E71BFF-D91D-4ECE-A898-21B5AC58FD1E}"/>
                  </a:ext>
                </a:extLst>
              </p:cNvPr>
              <p:cNvSpPr/>
              <p:nvPr/>
            </p:nvSpPr>
            <p:spPr>
              <a:xfrm>
                <a:off x="14245181" y="164824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B400554B-832F-4852-A75A-8B880A68C4C6}"/>
                  </a:ext>
                </a:extLst>
              </p:cNvPr>
              <p:cNvSpPr/>
              <p:nvPr/>
            </p:nvSpPr>
            <p:spPr>
              <a:xfrm>
                <a:off x="15159581" y="164824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83927E26-48D8-421E-A805-A7C6C8F80B21}"/>
                  </a:ext>
                </a:extLst>
              </p:cNvPr>
              <p:cNvSpPr/>
              <p:nvPr/>
            </p:nvSpPr>
            <p:spPr>
              <a:xfrm>
                <a:off x="13510958" y="1828418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F54B62A7-5C43-4DC5-A878-90654A236E45}"/>
                  </a:ext>
                </a:extLst>
              </p:cNvPr>
              <p:cNvCxnSpPr>
                <a:cxnSpLocks/>
                <a:stCxn id="67" idx="4"/>
              </p:cNvCxnSpPr>
              <p:nvPr/>
            </p:nvCxnSpPr>
            <p:spPr>
              <a:xfrm flipH="1">
                <a:off x="13616111" y="2382465"/>
                <a:ext cx="171870" cy="555213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300075E-F68E-458D-BF2D-724A67197F93}"/>
                  </a:ext>
                </a:extLst>
              </p:cNvPr>
              <p:cNvSpPr/>
              <p:nvPr/>
            </p:nvSpPr>
            <p:spPr>
              <a:xfrm>
                <a:off x="13158910" y="293651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8BEF659A-ED7E-4BD9-8188-CAE416E6FF1D}"/>
                  </a:ext>
                </a:extLst>
              </p:cNvPr>
              <p:cNvSpPr txBox="1"/>
              <p:nvPr/>
            </p:nvSpPr>
            <p:spPr>
              <a:xfrm>
                <a:off x="13395537" y="3116687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99D0EF40-7154-4F44-9C43-A93412D2551B}"/>
                  </a:ext>
                </a:extLst>
              </p:cNvPr>
              <p:cNvSpPr/>
              <p:nvPr/>
            </p:nvSpPr>
            <p:spPr>
              <a:xfrm>
                <a:off x="14245181" y="293651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8EA37FE5-8D29-46A5-A3B1-BF2125EEB13F}"/>
                  </a:ext>
                </a:extLst>
              </p:cNvPr>
              <p:cNvSpPr txBox="1"/>
              <p:nvPr/>
            </p:nvSpPr>
            <p:spPr>
              <a:xfrm>
                <a:off x="14481808" y="3116687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2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12ABE552-6B19-4C00-B36A-1370C3743980}"/>
                  </a:ext>
                </a:extLst>
              </p:cNvPr>
              <p:cNvSpPr/>
              <p:nvPr/>
            </p:nvSpPr>
            <p:spPr>
              <a:xfrm>
                <a:off x="14426534" y="1821198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C018FC6A-198E-4D4A-8593-1183C447C368}"/>
                  </a:ext>
                </a:extLst>
              </p:cNvPr>
              <p:cNvCxnSpPr>
                <a:cxnSpLocks/>
                <a:stCxn id="73" idx="4"/>
                <a:endCxn id="71" idx="0"/>
              </p:cNvCxnSpPr>
              <p:nvPr/>
            </p:nvCxnSpPr>
            <p:spPr>
              <a:xfrm flipH="1">
                <a:off x="14702381" y="2375244"/>
                <a:ext cx="1176" cy="56126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81B39F07-96D5-47D0-947D-C50A366E2335}"/>
                  </a:ext>
                </a:extLst>
              </p:cNvPr>
              <p:cNvSpPr/>
              <p:nvPr/>
            </p:nvSpPr>
            <p:spPr>
              <a:xfrm>
                <a:off x="15331452" y="293651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7D7E4FF0-836D-466B-A00F-5B169E9379AE}"/>
                  </a:ext>
                </a:extLst>
              </p:cNvPr>
              <p:cNvSpPr txBox="1"/>
              <p:nvPr/>
            </p:nvSpPr>
            <p:spPr>
              <a:xfrm>
                <a:off x="15568079" y="3116687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3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5278948-DE2B-4908-B647-A1C0B3E7C978}"/>
                  </a:ext>
                </a:extLst>
              </p:cNvPr>
              <p:cNvSpPr/>
              <p:nvPr/>
            </p:nvSpPr>
            <p:spPr>
              <a:xfrm>
                <a:off x="15340934" y="1828418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9E6B5304-2CA5-4845-A2F5-26248C44F025}"/>
                  </a:ext>
                </a:extLst>
              </p:cNvPr>
              <p:cNvCxnSpPr>
                <a:cxnSpLocks/>
                <a:stCxn id="77" idx="4"/>
                <a:endCxn id="75" idx="0"/>
              </p:cNvCxnSpPr>
              <p:nvPr/>
            </p:nvCxnSpPr>
            <p:spPr>
              <a:xfrm>
                <a:off x="15617958" y="2382464"/>
                <a:ext cx="170695" cy="55404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hteck: abgerundete Ecken 78">
                <a:extLst>
                  <a:ext uri="{FF2B5EF4-FFF2-40B4-BE49-F238E27FC236}">
                    <a16:creationId xmlns:a16="http://schemas.microsoft.com/office/drawing/2014/main" id="{C2A9A543-73E7-4881-B363-AF4B4483289E}"/>
                  </a:ext>
                </a:extLst>
              </p:cNvPr>
              <p:cNvSpPr/>
              <p:nvPr/>
            </p:nvSpPr>
            <p:spPr>
              <a:xfrm>
                <a:off x="11783610" y="4241186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6B6A644-4C8C-4FF5-9347-C9DDC619998A}"/>
                  </a:ext>
                </a:extLst>
              </p:cNvPr>
              <p:cNvSpPr txBox="1"/>
              <p:nvPr/>
            </p:nvSpPr>
            <p:spPr>
              <a:xfrm>
                <a:off x="11858728" y="4394344"/>
                <a:ext cx="7184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L2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D86F421D-96A7-40C9-A204-CF8180AA34AF}"/>
                  </a:ext>
                </a:extLst>
              </p:cNvPr>
              <p:cNvCxnSpPr>
                <a:cxnSpLocks/>
                <a:stCxn id="79" idx="3"/>
                <a:endCxn id="83" idx="1"/>
              </p:cNvCxnSpPr>
              <p:nvPr/>
            </p:nvCxnSpPr>
            <p:spPr>
              <a:xfrm flipV="1">
                <a:off x="12698010" y="4682830"/>
                <a:ext cx="632771" cy="155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F72D65-5316-43B6-87B2-1132C18DBB4C}"/>
                  </a:ext>
                </a:extLst>
              </p:cNvPr>
              <p:cNvSpPr txBox="1"/>
              <p:nvPr/>
            </p:nvSpPr>
            <p:spPr>
              <a:xfrm>
                <a:off x="15271936" y="1269138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0x21a7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A52B0E5-6E05-4FA2-8671-35E2C672F929}"/>
                  </a:ext>
                </a:extLst>
              </p:cNvPr>
              <p:cNvSpPr/>
              <p:nvPr/>
            </p:nvSpPr>
            <p:spPr>
              <a:xfrm>
                <a:off x="13330781" y="422563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A85FAE0D-F342-4400-AD35-1470367D0CD2}"/>
                  </a:ext>
                </a:extLst>
              </p:cNvPr>
              <p:cNvSpPr/>
              <p:nvPr/>
            </p:nvSpPr>
            <p:spPr>
              <a:xfrm>
                <a:off x="14245181" y="422563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06F596FD-117E-4A1D-9C12-836AAFEBCC79}"/>
                  </a:ext>
                </a:extLst>
              </p:cNvPr>
              <p:cNvSpPr/>
              <p:nvPr/>
            </p:nvSpPr>
            <p:spPr>
              <a:xfrm>
                <a:off x="15159581" y="422563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62866096-8D7D-4DF8-83B8-158973A70A73}"/>
                  </a:ext>
                </a:extLst>
              </p:cNvPr>
              <p:cNvSpPr/>
              <p:nvPr/>
            </p:nvSpPr>
            <p:spPr>
              <a:xfrm>
                <a:off x="13510958" y="4405807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3610AD3-5213-45BA-A325-BC32AAECA7AC}"/>
                  </a:ext>
                </a:extLst>
              </p:cNvPr>
              <p:cNvSpPr/>
              <p:nvPr/>
            </p:nvSpPr>
            <p:spPr>
              <a:xfrm>
                <a:off x="14426534" y="4398587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A528D6A4-B2F3-45B9-9850-7BAD889E9997}"/>
                  </a:ext>
                </a:extLst>
              </p:cNvPr>
              <p:cNvSpPr/>
              <p:nvPr/>
            </p:nvSpPr>
            <p:spPr>
              <a:xfrm>
                <a:off x="15340934" y="4405807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4A43B533-EFCE-4F7C-B9A4-FD93846BD305}"/>
                  </a:ext>
                </a:extLst>
              </p:cNvPr>
              <p:cNvCxnSpPr>
                <a:cxnSpLocks/>
                <a:stCxn id="86" idx="0"/>
                <a:endCxn id="69" idx="2"/>
              </p:cNvCxnSpPr>
              <p:nvPr/>
            </p:nvCxnSpPr>
            <p:spPr>
              <a:xfrm flipH="1" flipV="1">
                <a:off x="13616110" y="3850910"/>
                <a:ext cx="171871" cy="554897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 Verbindung mit Pfeil 92">
                <a:extLst>
                  <a:ext uri="{FF2B5EF4-FFF2-40B4-BE49-F238E27FC236}">
                    <a16:creationId xmlns:a16="http://schemas.microsoft.com/office/drawing/2014/main" id="{2B44DC72-26BA-419E-B7E9-AB2FB0EF77C6}"/>
                  </a:ext>
                </a:extLst>
              </p:cNvPr>
              <p:cNvCxnSpPr>
                <a:cxnSpLocks/>
                <a:stCxn id="87" idx="0"/>
                <a:endCxn id="71" idx="2"/>
              </p:cNvCxnSpPr>
              <p:nvPr/>
            </p:nvCxnSpPr>
            <p:spPr>
              <a:xfrm flipH="1" flipV="1">
                <a:off x="14702381" y="3850910"/>
                <a:ext cx="1176" cy="547677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B22B4C94-7913-4C3C-A09F-71D04EF97BDA}"/>
                  </a:ext>
                </a:extLst>
              </p:cNvPr>
              <p:cNvCxnSpPr>
                <a:cxnSpLocks/>
                <a:stCxn id="88" idx="7"/>
              </p:cNvCxnSpPr>
              <p:nvPr/>
            </p:nvCxnSpPr>
            <p:spPr>
              <a:xfrm flipV="1">
                <a:off x="15813842" y="4124748"/>
                <a:ext cx="653302" cy="362197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B5996E65-BECE-40DF-84A7-79AB9100AEEC}"/>
                  </a:ext>
                </a:extLst>
              </p:cNvPr>
              <p:cNvSpPr/>
              <p:nvPr/>
            </p:nvSpPr>
            <p:spPr>
              <a:xfrm>
                <a:off x="16482852" y="366754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1</a:t>
                </a:r>
                <a:endParaRPr lang="en-GB" dirty="0"/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9AB64096-C132-42A0-BE43-1E335C0484C8}"/>
                  </a:ext>
                </a:extLst>
              </p:cNvPr>
              <p:cNvSpPr txBox="1"/>
              <p:nvPr/>
            </p:nvSpPr>
            <p:spPr>
              <a:xfrm>
                <a:off x="16718760" y="3850910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4</a:t>
                </a:r>
                <a:endParaRPr lang="en-GB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D19B5082-52C7-4FDC-8EAC-4D26B87918B9}"/>
                  </a:ext>
                </a:extLst>
              </p:cNvPr>
              <p:cNvSpPr txBox="1"/>
              <p:nvPr/>
            </p:nvSpPr>
            <p:spPr>
              <a:xfrm>
                <a:off x="15266326" y="5168872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1x65b7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2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4</cp:revision>
  <dcterms:created xsi:type="dcterms:W3CDTF">2021-04-11T11:23:04Z</dcterms:created>
  <dcterms:modified xsi:type="dcterms:W3CDTF">2021-04-27T11:46:37Z</dcterms:modified>
</cp:coreProperties>
</file>