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5999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42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65125"/>
            <a:ext cx="2716872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65125"/>
            <a:ext cx="7993117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10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825625"/>
            <a:ext cx="5354995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825625"/>
            <a:ext cx="5354995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505075"/>
            <a:ext cx="533038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681163"/>
            <a:ext cx="53566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505075"/>
            <a:ext cx="535663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6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79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01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987426"/>
            <a:ext cx="63787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4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987426"/>
            <a:ext cx="63787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0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825625"/>
            <a:ext cx="10867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D354-8D45-4956-8EFC-65AF0713C2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F61D-E8C3-4CD3-8AA4-0399A4CE7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68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FFA2FED-30C0-455E-8D92-12C582DD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4" y="302002"/>
            <a:ext cx="4363398" cy="6203659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1601DFD-C2F9-46F7-8411-79C10A43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02" y="92275"/>
            <a:ext cx="4644047" cy="66231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BAFDBFD-1DAF-45F4-8020-C4D7E9B095D8}"/>
              </a:ext>
            </a:extLst>
          </p:cNvPr>
          <p:cNvSpPr txBox="1"/>
          <p:nvPr/>
        </p:nvSpPr>
        <p:spPr>
          <a:xfrm>
            <a:off x="8867749" y="1126283"/>
            <a:ext cx="393651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0 - 8 keine Depression</a:t>
            </a:r>
          </a:p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9 - 13 minimale Depression</a:t>
            </a:r>
          </a:p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14 - 19 leichte Depression</a:t>
            </a:r>
          </a:p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20 - 28 mittelschwere Depression</a:t>
            </a:r>
          </a:p>
          <a:p>
            <a:pPr>
              <a:lnSpc>
                <a:spcPct val="300000"/>
              </a:lnSpc>
            </a:pPr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29 - 63 schwere Depressio</a:t>
            </a:r>
            <a:r>
              <a:rPr lang="de-DE" sz="2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2348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</cp:revision>
  <dcterms:created xsi:type="dcterms:W3CDTF">2021-10-08T09:31:03Z</dcterms:created>
  <dcterms:modified xsi:type="dcterms:W3CDTF">2021-10-08T09:47:09Z</dcterms:modified>
</cp:coreProperties>
</file>