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48A-0E30-4294-880F-6CC775FA03F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0378-3D7C-4B3C-8B0C-59FCC2F8B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87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48A-0E30-4294-880F-6CC775FA03F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0378-3D7C-4B3C-8B0C-59FCC2F8B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0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48A-0E30-4294-880F-6CC775FA03F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0378-3D7C-4B3C-8B0C-59FCC2F8B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94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48A-0E30-4294-880F-6CC775FA03F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0378-3D7C-4B3C-8B0C-59FCC2F8B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69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48A-0E30-4294-880F-6CC775FA03F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0378-3D7C-4B3C-8B0C-59FCC2F8B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79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48A-0E30-4294-880F-6CC775FA03F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0378-3D7C-4B3C-8B0C-59FCC2F8B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32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48A-0E30-4294-880F-6CC775FA03F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0378-3D7C-4B3C-8B0C-59FCC2F8B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65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48A-0E30-4294-880F-6CC775FA03F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0378-3D7C-4B3C-8B0C-59FCC2F8B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48A-0E30-4294-880F-6CC775FA03F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0378-3D7C-4B3C-8B0C-59FCC2F8B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47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48A-0E30-4294-880F-6CC775FA03F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0378-3D7C-4B3C-8B0C-59FCC2F8B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92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48A-0E30-4294-880F-6CC775FA03F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0378-3D7C-4B3C-8B0C-59FCC2F8B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87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3D48A-0E30-4294-880F-6CC775FA03F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80378-3D7C-4B3C-8B0C-59FCC2F8B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77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121115-DB9B-4CF2-855A-7F3507F90553}"/>
                  </a:ext>
                </a:extLst>
              </p:cNvPr>
              <p:cNvSpPr txBox="1"/>
              <p:nvPr/>
            </p:nvSpPr>
            <p:spPr>
              <a:xfrm>
                <a:off x="2801257" y="745523"/>
                <a:ext cx="358476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≔5⇒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5+1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=(3)⇒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121115-DB9B-4CF2-855A-7F3507F90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57" y="745523"/>
                <a:ext cx="3584764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5DFBFD-50B9-48EE-9D9F-FBC3E79DFD4E}"/>
              </a:ext>
            </a:extLst>
          </p:cNvPr>
          <p:cNvCxnSpPr>
            <a:cxnSpLocks/>
          </p:cNvCxnSpPr>
          <p:nvPr/>
        </p:nvCxnSpPr>
        <p:spPr>
          <a:xfrm>
            <a:off x="973123" y="1820411"/>
            <a:ext cx="71558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483E4B8-2E6D-42E7-9038-7F12BADC414A}"/>
              </a:ext>
            </a:extLst>
          </p:cNvPr>
          <p:cNvSpPr/>
          <p:nvPr/>
        </p:nvSpPr>
        <p:spPr>
          <a:xfrm>
            <a:off x="1375794" y="1702966"/>
            <a:ext cx="234890" cy="234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82AEBA-15B7-4174-9B04-8E388F396808}"/>
              </a:ext>
            </a:extLst>
          </p:cNvPr>
          <p:cNvSpPr/>
          <p:nvPr/>
        </p:nvSpPr>
        <p:spPr>
          <a:xfrm>
            <a:off x="2862044" y="1702966"/>
            <a:ext cx="234890" cy="234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CE1EA9-E183-463F-994C-997577FABFD2}"/>
              </a:ext>
            </a:extLst>
          </p:cNvPr>
          <p:cNvSpPr/>
          <p:nvPr/>
        </p:nvSpPr>
        <p:spPr>
          <a:xfrm>
            <a:off x="5236006" y="1702966"/>
            <a:ext cx="234890" cy="2348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9911F6-BD1E-45D0-AA48-E6BD818E2993}"/>
              </a:ext>
            </a:extLst>
          </p:cNvPr>
          <p:cNvSpPr/>
          <p:nvPr/>
        </p:nvSpPr>
        <p:spPr>
          <a:xfrm>
            <a:off x="6007917" y="1702966"/>
            <a:ext cx="234890" cy="234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E5C41E-D954-40F6-A846-8D0082A2E0A2}"/>
              </a:ext>
            </a:extLst>
          </p:cNvPr>
          <p:cNvSpPr/>
          <p:nvPr/>
        </p:nvSpPr>
        <p:spPr>
          <a:xfrm>
            <a:off x="6628704" y="1702966"/>
            <a:ext cx="234890" cy="234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EEB34D-E67F-42B4-AA2E-49341080DBD1}"/>
                  </a:ext>
                </a:extLst>
              </p:cNvPr>
              <p:cNvSpPr txBox="1"/>
              <p:nvPr/>
            </p:nvSpPr>
            <p:spPr>
              <a:xfrm>
                <a:off x="1278065" y="1937856"/>
                <a:ext cx="42357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EEB34D-E67F-42B4-AA2E-49341080D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065" y="1937856"/>
                <a:ext cx="423577" cy="296556"/>
              </a:xfrm>
              <a:prstGeom prst="rect">
                <a:avLst/>
              </a:prstGeom>
              <a:blipFill>
                <a:blip r:embed="rId3"/>
                <a:stretch>
                  <a:fillRect l="-7246" b="-81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6C506D-3FE3-4006-88C2-7C129E57AE43}"/>
                  </a:ext>
                </a:extLst>
              </p:cNvPr>
              <p:cNvSpPr txBox="1"/>
              <p:nvPr/>
            </p:nvSpPr>
            <p:spPr>
              <a:xfrm>
                <a:off x="2767700" y="1951909"/>
                <a:ext cx="42248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6C506D-3FE3-4006-88C2-7C129E57A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00" y="1951909"/>
                <a:ext cx="422488" cy="303673"/>
              </a:xfrm>
              <a:prstGeom prst="rect">
                <a:avLst/>
              </a:prstGeom>
              <a:blipFill>
                <a:blip r:embed="rId4"/>
                <a:stretch>
                  <a:fillRect l="-7246" r="-13043"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AD75D2-CDA4-4DAB-B40D-4D91B6B3127E}"/>
                  </a:ext>
                </a:extLst>
              </p:cNvPr>
              <p:cNvSpPr txBox="1"/>
              <p:nvPr/>
            </p:nvSpPr>
            <p:spPr>
              <a:xfrm>
                <a:off x="5142207" y="1951909"/>
                <a:ext cx="42248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AD75D2-CDA4-4DAB-B40D-4D91B6B31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207" y="1951909"/>
                <a:ext cx="422488" cy="303673"/>
              </a:xfrm>
              <a:prstGeom prst="rect">
                <a:avLst/>
              </a:prstGeom>
              <a:blipFill>
                <a:blip r:embed="rId5"/>
                <a:stretch>
                  <a:fillRect l="-7246" r="-11594"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1728D2-5C4E-4DB2-916D-242696C067B0}"/>
                  </a:ext>
                </a:extLst>
              </p:cNvPr>
              <p:cNvSpPr txBox="1"/>
              <p:nvPr/>
            </p:nvSpPr>
            <p:spPr>
              <a:xfrm>
                <a:off x="5914118" y="1958406"/>
                <a:ext cx="42248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1728D2-5C4E-4DB2-916D-242696C06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18" y="1958406"/>
                <a:ext cx="422488" cy="303673"/>
              </a:xfrm>
              <a:prstGeom prst="rect">
                <a:avLst/>
              </a:prstGeom>
              <a:blipFill>
                <a:blip r:embed="rId6"/>
                <a:stretch>
                  <a:fillRect l="-7246" r="-13043"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62B33F-C792-4C40-B058-25B02F257F6F}"/>
                  </a:ext>
                </a:extLst>
              </p:cNvPr>
              <p:cNvSpPr txBox="1"/>
              <p:nvPr/>
            </p:nvSpPr>
            <p:spPr>
              <a:xfrm>
                <a:off x="6534905" y="1958406"/>
                <a:ext cx="42248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62B33F-C792-4C40-B058-25B02F257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905" y="1958406"/>
                <a:ext cx="422488" cy="303673"/>
              </a:xfrm>
              <a:prstGeom prst="rect">
                <a:avLst/>
              </a:prstGeom>
              <a:blipFill>
                <a:blip r:embed="rId7"/>
                <a:stretch>
                  <a:fillRect l="-7246" r="-11594"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2E92D9-601A-4440-8F3F-DF50A2A2A2B2}"/>
                  </a:ext>
                </a:extLst>
              </p:cNvPr>
              <p:cNvSpPr txBox="1"/>
              <p:nvPr/>
            </p:nvSpPr>
            <p:spPr>
              <a:xfrm>
                <a:off x="5191903" y="1635745"/>
                <a:ext cx="323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2E92D9-601A-4440-8F3F-DF50A2A2A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903" y="1635745"/>
                <a:ext cx="323095" cy="369332"/>
              </a:xfrm>
              <a:prstGeom prst="rect">
                <a:avLst/>
              </a:prstGeom>
              <a:blipFill>
                <a:blip r:embed="rId8"/>
                <a:stretch>
                  <a:fillRect r="-18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CFD31F-CF02-47FD-8DBC-8B289C2D3D0C}"/>
                  </a:ext>
                </a:extLst>
              </p:cNvPr>
              <p:cNvSpPr txBox="1"/>
              <p:nvPr/>
            </p:nvSpPr>
            <p:spPr>
              <a:xfrm>
                <a:off x="2810241" y="2669994"/>
                <a:ext cx="3370153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̃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CFD31F-CF02-47FD-8DBC-8B289C2D3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241" y="2669994"/>
                <a:ext cx="3370153" cy="303673"/>
              </a:xfrm>
              <a:prstGeom prst="rect">
                <a:avLst/>
              </a:prstGeom>
              <a:blipFill>
                <a:blip r:embed="rId9"/>
                <a:stretch>
                  <a:fillRect l="-1808" t="-24000" r="-1266" b="-3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684462-7BD7-40D2-9385-12F40597F423}"/>
                  </a:ext>
                </a:extLst>
              </p:cNvPr>
              <p:cNvSpPr txBox="1"/>
              <p:nvPr/>
            </p:nvSpPr>
            <p:spPr>
              <a:xfrm>
                <a:off x="1740230" y="4168646"/>
                <a:ext cx="570681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≔6⇒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=(3),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=(4)⇒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684462-7BD7-40D2-9385-12F40597F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30" y="4168646"/>
                <a:ext cx="5706819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EF620A-0C2F-4FFE-B7B3-A44D949F0D74}"/>
              </a:ext>
            </a:extLst>
          </p:cNvPr>
          <p:cNvCxnSpPr>
            <a:cxnSpLocks/>
          </p:cNvCxnSpPr>
          <p:nvPr/>
        </p:nvCxnSpPr>
        <p:spPr>
          <a:xfrm>
            <a:off x="973123" y="5294853"/>
            <a:ext cx="71558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D9E082D-E899-40FF-973E-44A6EB87E899}"/>
              </a:ext>
            </a:extLst>
          </p:cNvPr>
          <p:cNvSpPr/>
          <p:nvPr/>
        </p:nvSpPr>
        <p:spPr>
          <a:xfrm>
            <a:off x="1375794" y="5177408"/>
            <a:ext cx="234890" cy="234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B78B46F-2A4A-4C94-952D-516BAC9A1850}"/>
              </a:ext>
            </a:extLst>
          </p:cNvPr>
          <p:cNvSpPr/>
          <p:nvPr/>
        </p:nvSpPr>
        <p:spPr>
          <a:xfrm>
            <a:off x="2862044" y="5177408"/>
            <a:ext cx="234890" cy="234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3EF207-C34C-46E1-A3EE-9EB10EFC4476}"/>
              </a:ext>
            </a:extLst>
          </p:cNvPr>
          <p:cNvSpPr/>
          <p:nvPr/>
        </p:nvSpPr>
        <p:spPr>
          <a:xfrm>
            <a:off x="5236006" y="5177408"/>
            <a:ext cx="234890" cy="234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CDC95CC-4FC8-4319-9816-4E84C4B19A67}"/>
              </a:ext>
            </a:extLst>
          </p:cNvPr>
          <p:cNvSpPr/>
          <p:nvPr/>
        </p:nvSpPr>
        <p:spPr>
          <a:xfrm>
            <a:off x="6007917" y="5177408"/>
            <a:ext cx="234890" cy="234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4FF3E1-0313-40F2-877C-D81DE2589C3E}"/>
              </a:ext>
            </a:extLst>
          </p:cNvPr>
          <p:cNvSpPr/>
          <p:nvPr/>
        </p:nvSpPr>
        <p:spPr>
          <a:xfrm>
            <a:off x="6628704" y="5177408"/>
            <a:ext cx="234890" cy="234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A44C98-08BD-4F0B-925E-A83834B73AE8}"/>
                  </a:ext>
                </a:extLst>
              </p:cNvPr>
              <p:cNvSpPr txBox="1"/>
              <p:nvPr/>
            </p:nvSpPr>
            <p:spPr>
              <a:xfrm>
                <a:off x="1278065" y="5412298"/>
                <a:ext cx="42357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A44C98-08BD-4F0B-925E-A83834B73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065" y="5412298"/>
                <a:ext cx="423577" cy="296556"/>
              </a:xfrm>
              <a:prstGeom prst="rect">
                <a:avLst/>
              </a:prstGeom>
              <a:blipFill>
                <a:blip r:embed="rId11"/>
                <a:stretch>
                  <a:fillRect l="-7246" b="-10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455A32-FD01-425E-9F26-05AFA2D483B7}"/>
                  </a:ext>
                </a:extLst>
              </p:cNvPr>
              <p:cNvSpPr txBox="1"/>
              <p:nvPr/>
            </p:nvSpPr>
            <p:spPr>
              <a:xfrm>
                <a:off x="2767700" y="5426351"/>
                <a:ext cx="42248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455A32-FD01-425E-9F26-05AFA2D48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00" y="5426351"/>
                <a:ext cx="422488" cy="303673"/>
              </a:xfrm>
              <a:prstGeom prst="rect">
                <a:avLst/>
              </a:prstGeom>
              <a:blipFill>
                <a:blip r:embed="rId12"/>
                <a:stretch>
                  <a:fillRect l="-7246" r="-13043"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34DD55-3474-4935-8E8E-DE1063F9E45A}"/>
                  </a:ext>
                </a:extLst>
              </p:cNvPr>
              <p:cNvSpPr txBox="1"/>
              <p:nvPr/>
            </p:nvSpPr>
            <p:spPr>
              <a:xfrm>
                <a:off x="5142207" y="5426351"/>
                <a:ext cx="42248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34DD55-3474-4935-8E8E-DE1063F9E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207" y="5426351"/>
                <a:ext cx="422488" cy="303673"/>
              </a:xfrm>
              <a:prstGeom prst="rect">
                <a:avLst/>
              </a:prstGeom>
              <a:blipFill>
                <a:blip r:embed="rId13"/>
                <a:stretch>
                  <a:fillRect l="-7246" r="-11594"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46E9A5-DE0A-462D-BB1C-85C082BDA3BF}"/>
                  </a:ext>
                </a:extLst>
              </p:cNvPr>
              <p:cNvSpPr txBox="1"/>
              <p:nvPr/>
            </p:nvSpPr>
            <p:spPr>
              <a:xfrm>
                <a:off x="5914118" y="5432848"/>
                <a:ext cx="42248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46E9A5-DE0A-462D-BB1C-85C082BDA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18" y="5432848"/>
                <a:ext cx="422488" cy="303673"/>
              </a:xfrm>
              <a:prstGeom prst="rect">
                <a:avLst/>
              </a:prstGeom>
              <a:blipFill>
                <a:blip r:embed="rId14"/>
                <a:stretch>
                  <a:fillRect l="-7246" r="-13043"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B42439-0D01-45E3-BF0B-76F7E2AF4382}"/>
                  </a:ext>
                </a:extLst>
              </p:cNvPr>
              <p:cNvSpPr txBox="1"/>
              <p:nvPr/>
            </p:nvSpPr>
            <p:spPr>
              <a:xfrm>
                <a:off x="6534905" y="5432848"/>
                <a:ext cx="42248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B42439-0D01-45E3-BF0B-76F7E2AF4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905" y="5432848"/>
                <a:ext cx="422488" cy="303673"/>
              </a:xfrm>
              <a:prstGeom prst="rect">
                <a:avLst/>
              </a:prstGeom>
              <a:blipFill>
                <a:blip r:embed="rId15"/>
                <a:stretch>
                  <a:fillRect l="-7246" r="-11594"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82ACFA-F6DF-4225-9AE5-BFABB641F931}"/>
                  </a:ext>
                </a:extLst>
              </p:cNvPr>
              <p:cNvSpPr txBox="1"/>
              <p:nvPr/>
            </p:nvSpPr>
            <p:spPr>
              <a:xfrm>
                <a:off x="2810241" y="6136547"/>
                <a:ext cx="3370153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̃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82ACFA-F6DF-4225-9AE5-BFABB641F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241" y="6136547"/>
                <a:ext cx="3370153" cy="303673"/>
              </a:xfrm>
              <a:prstGeom prst="rect">
                <a:avLst/>
              </a:prstGeom>
              <a:blipFill>
                <a:blip r:embed="rId16"/>
                <a:stretch>
                  <a:fillRect l="-1808" t="-24490" r="-1266" b="-408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716FC523-AB0B-4DBB-A3BD-DA1CD14A74DA}"/>
              </a:ext>
            </a:extLst>
          </p:cNvPr>
          <p:cNvSpPr/>
          <p:nvPr/>
        </p:nvSpPr>
        <p:spPr>
          <a:xfrm>
            <a:off x="7650761" y="5177408"/>
            <a:ext cx="234890" cy="234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D8C3A5-75FA-497C-9D81-FB3A61723A50}"/>
                  </a:ext>
                </a:extLst>
              </p:cNvPr>
              <p:cNvSpPr txBox="1"/>
              <p:nvPr/>
            </p:nvSpPr>
            <p:spPr>
              <a:xfrm>
                <a:off x="7556962" y="5432848"/>
                <a:ext cx="42248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(6)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D8C3A5-75FA-497C-9D81-FB3A61723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62" y="5432848"/>
                <a:ext cx="422488" cy="303673"/>
              </a:xfrm>
              <a:prstGeom prst="rect">
                <a:avLst/>
              </a:prstGeom>
              <a:blipFill>
                <a:blip r:embed="rId17"/>
                <a:stretch>
                  <a:fillRect l="-7246" r="-11594"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35B47AB8-2075-4D37-9544-FD4D8DBA8028}"/>
              </a:ext>
            </a:extLst>
          </p:cNvPr>
          <p:cNvSpPr/>
          <p:nvPr/>
        </p:nvSpPr>
        <p:spPr>
          <a:xfrm>
            <a:off x="5606647" y="5173357"/>
            <a:ext cx="234890" cy="2348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C713ED-BD29-4607-9784-95C933C45F48}"/>
                  </a:ext>
                </a:extLst>
              </p:cNvPr>
              <p:cNvSpPr txBox="1"/>
              <p:nvPr/>
            </p:nvSpPr>
            <p:spPr>
              <a:xfrm>
                <a:off x="5554271" y="5106136"/>
                <a:ext cx="323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C713ED-BD29-4607-9784-95C933C45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271" y="5106136"/>
                <a:ext cx="323095" cy="369332"/>
              </a:xfrm>
              <a:prstGeom prst="rect">
                <a:avLst/>
              </a:prstGeom>
              <a:blipFill>
                <a:blip r:embed="rId18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555D5F-C052-42BB-A69B-40E79400F789}"/>
                  </a:ext>
                </a:extLst>
              </p:cNvPr>
              <p:cNvSpPr txBox="1"/>
              <p:nvPr/>
            </p:nvSpPr>
            <p:spPr>
              <a:xfrm>
                <a:off x="402471" y="292355"/>
                <a:ext cx="2524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Beispiel für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ungerade 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555D5F-C052-42BB-A69B-40E79400F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71" y="292355"/>
                <a:ext cx="2524217" cy="369332"/>
              </a:xfrm>
              <a:prstGeom prst="rect">
                <a:avLst/>
              </a:prstGeom>
              <a:blipFill>
                <a:blip r:embed="rId19"/>
                <a:stretch>
                  <a:fillRect l="-1932" t="-6557" r="-1208" b="-278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4969C7-1679-49F1-A97C-4361CBD4C094}"/>
                  </a:ext>
                </a:extLst>
              </p:cNvPr>
              <p:cNvSpPr txBox="1"/>
              <p:nvPr/>
            </p:nvSpPr>
            <p:spPr>
              <a:xfrm>
                <a:off x="402471" y="3796589"/>
                <a:ext cx="2286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Beispiel für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gerade 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4969C7-1679-49F1-A97C-4361CBD4C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71" y="3796589"/>
                <a:ext cx="2286973" cy="369332"/>
              </a:xfrm>
              <a:prstGeom prst="rect">
                <a:avLst/>
              </a:prstGeom>
              <a:blipFill>
                <a:blip r:embed="rId20"/>
                <a:stretch>
                  <a:fillRect l="-2133" t="-6667" r="-1333" b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4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Bright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Ostwald</dc:creator>
  <cp:lastModifiedBy>Dirk Ostwald</cp:lastModifiedBy>
  <cp:revision>2</cp:revision>
  <dcterms:created xsi:type="dcterms:W3CDTF">2022-01-11T07:11:11Z</dcterms:created>
  <dcterms:modified xsi:type="dcterms:W3CDTF">2022-01-11T07:30:57Z</dcterms:modified>
</cp:coreProperties>
</file>