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01.01.2023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236399" y="175805"/>
            <a:ext cx="9607827" cy="504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1" y="2855215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376AD-6C1C-4BEA-8112-D0A9187E46F5}"/>
              </a:ext>
            </a:extLst>
          </p:cNvPr>
          <p:cNvSpPr txBox="1"/>
          <p:nvPr/>
        </p:nvSpPr>
        <p:spPr>
          <a:xfrm>
            <a:off x="1863801" y="327806"/>
            <a:ext cx="6353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Modell und Standardprobleme </a:t>
            </a:r>
            <a:r>
              <a:rPr lang="de-DE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Frequentistischer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924559" y="2774116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4" y="2955210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39649" y="2149733"/>
            <a:ext cx="229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B7A3D28-173F-4D89-84FC-B91A6E0B8DA1}"/>
              </a:ext>
            </a:extLst>
          </p:cNvPr>
          <p:cNvCxnSpPr>
            <a:cxnSpLocks/>
          </p:cNvCxnSpPr>
          <p:nvPr/>
        </p:nvCxnSpPr>
        <p:spPr>
          <a:xfrm flipV="1">
            <a:off x="6263701" y="1492685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/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blipFill>
                <a:blip r:embed="rId4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31B88A61-0E4F-46DC-8E38-9DF8D89D55FD}"/>
              </a:ext>
            </a:extLst>
          </p:cNvPr>
          <p:cNvSpPr/>
          <p:nvPr/>
        </p:nvSpPr>
        <p:spPr>
          <a:xfrm>
            <a:off x="7134126" y="1405589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/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blipFill>
                <a:blip r:embed="rId5"/>
                <a:stretch>
                  <a:fillRect t="-9524" r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A6E29EC-9190-4F3F-936E-4877328492D4}"/>
              </a:ext>
            </a:extLst>
          </p:cNvPr>
          <p:cNvSpPr txBox="1"/>
          <p:nvPr/>
        </p:nvSpPr>
        <p:spPr>
          <a:xfrm>
            <a:off x="6151122" y="913163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Parameterschätzung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31E6B6-F0C7-4222-ABD3-2A96581C24A5}"/>
              </a:ext>
            </a:extLst>
          </p:cNvPr>
          <p:cNvSpPr/>
          <p:nvPr/>
        </p:nvSpPr>
        <p:spPr>
          <a:xfrm>
            <a:off x="7519255" y="1405589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/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5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  <a:blipFill>
                <a:blip r:embed="rId13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5" y="4936093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27" y="486124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916" y="2707816"/>
                <a:ext cx="1505027" cy="323165"/>
              </a:xfrm>
              <a:prstGeom prst="rect">
                <a:avLst/>
              </a:prstGeom>
              <a:blipFill>
                <a:blip r:embed="rId1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540196" y="225493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76F3DC-C1EF-4E59-A287-8ADABA9D70F4}"/>
              </a:ext>
            </a:extLst>
          </p:cNvPr>
          <p:cNvCxnSpPr/>
          <p:nvPr/>
        </p:nvCxnSpPr>
        <p:spPr>
          <a:xfrm flipV="1">
            <a:off x="5685378" y="1877864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96844" y="2869308"/>
            <a:ext cx="550072" cy="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3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759A280-D1E1-F0EC-D18C-3BEFDF57123E}"/>
              </a:ext>
            </a:extLst>
          </p:cNvPr>
          <p:cNvSpPr txBox="1"/>
          <p:nvPr/>
        </p:nvSpPr>
        <p:spPr>
          <a:xfrm>
            <a:off x="373459" y="48227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Realität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1D9300-6165-D1E7-A67A-4CC4598BCFD7}"/>
              </a:ext>
            </a:extLst>
          </p:cNvPr>
          <p:cNvCxnSpPr/>
          <p:nvPr/>
        </p:nvCxnSpPr>
        <p:spPr>
          <a:xfrm>
            <a:off x="3871909" y="929151"/>
            <a:ext cx="0" cy="407730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62F33C-0438-162C-9797-AD42BC7BB550}"/>
              </a:ext>
            </a:extLst>
          </p:cNvPr>
          <p:cNvSpPr txBox="1"/>
          <p:nvPr/>
        </p:nvSpPr>
        <p:spPr>
          <a:xfrm>
            <a:off x="4166697" y="482277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17</cp:revision>
  <dcterms:created xsi:type="dcterms:W3CDTF">2019-11-10T05:55:16Z</dcterms:created>
  <dcterms:modified xsi:type="dcterms:W3CDTF">2023-01-01T09:46:51Z</dcterms:modified>
</cp:coreProperties>
</file>