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6090-2BD3-C64C-A166-DC9C1EB14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C067-2A11-F74E-80D3-D96A1ECD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35E04-2F7A-F540-B09C-09E52FC1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86D9-2335-6549-B9BD-83B7FE34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AF7A-D559-F744-AEB7-7517CD89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762-192C-D646-B70B-B7EFCDF4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3C4DF-345F-644C-B523-4DE5D9AA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57D8-103D-7949-BCB8-0F258CB4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65E7-9410-D04F-A3B0-082CDE0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B969-1BB5-904E-966C-E29E1162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20EC4-81D4-8B4F-8530-15E3B408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46F5-530D-9046-913D-36177A67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C533-2397-8947-8E96-5F1EA6FB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CFCF4-F269-9646-B607-360ADA4B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719C-FA04-0149-BAAB-55E15D69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3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A253-1F7A-4C40-82EE-85ECDA67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2E26-77AD-2142-B5A8-A61BF8DC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E5A5-D0E8-3747-982B-28AEA95A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3815-E20C-0347-8A7F-A912C6BA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D310-EB06-3E40-95CB-06C5733E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C8FF-40F8-904F-A833-16B1078E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A60C-931C-E74B-8950-C6F25E36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26C0-D985-424A-B752-B986F4DB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72D2-7DEF-F149-A23A-EAAC82F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509F-C77D-D245-BF8B-FD5E4CF2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8C77-3F16-614D-8F24-BB14A703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61D3-BD76-624A-AE88-58E60C4A8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851F-E440-3842-890B-585E641ED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49B50-D4EF-E14C-AFB5-361C98B4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9C8AC-F8BF-DD4F-B7EE-DC441E14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C8D9-A58A-384E-A296-ED8359A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1244-F0BA-B041-B365-CC1506B2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B36E-4E13-8E4B-9820-5E574504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9AEE2-FA7E-2D4D-A40F-EFC738E8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BB444-EFF7-E448-8AFE-B9C691103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57F36-A64A-D74D-8052-DD3BD7BA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480C-6CDB-ED4C-B098-BAE13DF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D547B-62CE-EB4A-8FA2-1C4EECC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BABD5-C1E6-3C47-8F44-E2AF5B35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9C88-2E27-2A48-83FB-827AD361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868A7-5E89-7D46-BE2A-DD18963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06C1-F6ED-8A41-AA20-DE7045F2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2EF9A-1923-C74E-95F8-DE166DE1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3B6-7C8D-C34B-8964-15C3830A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F62F-17B2-9D40-952E-69F9ABE4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E6A5-765F-D749-89F2-75A41CF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60C7-AC3E-074C-B13C-142CB67F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905F-F047-6949-BD87-C4994BDB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54B5C-7BEB-CB4F-AAAD-774A364E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68EB-0BE2-8648-B51D-CF198593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AD3A-8C6D-E748-8521-17CDBD4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AC57-CEB0-1D4A-8424-6541905C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5D0E-B689-CC46-AF39-19FCB18A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F6C09-0954-5A49-9127-FC2EB9BC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1DE4-73DF-524C-ADE9-0DDF3EFF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F4E5-1766-B145-9E9C-014628FA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AAF91-BEEB-324D-A9A1-1E77B3FE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3D642-5365-C146-BA49-D4D9B6E9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9F689-2DC2-7D4A-8458-71BD8AAD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B2D6-705B-C649-B7DF-FEB1953F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9FDE-EA8C-AD44-BCB3-77F8C367C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5E4F-8B60-394C-BDC0-E1C6AF73FF7E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6DA4-7EF7-4349-839F-259A19B0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FA7C-4FE8-7748-953C-57F6594FD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AC17-D4F1-A14E-A0FB-DF0B4E72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561C64-EB2E-0340-A6B7-F09415DF2F3C}"/>
              </a:ext>
            </a:extLst>
          </p:cNvPr>
          <p:cNvSpPr txBox="1"/>
          <p:nvPr/>
        </p:nvSpPr>
        <p:spPr>
          <a:xfrm>
            <a:off x="4085664" y="2003612"/>
            <a:ext cx="38324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YZU</a:t>
            </a:r>
          </a:p>
        </p:txBody>
      </p:sp>
    </p:spTree>
    <p:extLst>
      <p:ext uri="{BB962C8B-B14F-4D97-AF65-F5344CB8AC3E}">
        <p14:creationId xmlns:p14="http://schemas.microsoft.com/office/powerpoint/2010/main" val="196741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Belinda PHAM</dc:creator>
  <cp:lastModifiedBy>Belinda PHAM</cp:lastModifiedBy>
  <cp:revision>1</cp:revision>
  <dcterms:created xsi:type="dcterms:W3CDTF">2020-11-01T15:08:39Z</dcterms:created>
  <dcterms:modified xsi:type="dcterms:W3CDTF">2020-11-01T15:13:05Z</dcterms:modified>
</cp:coreProperties>
</file>