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35F4-404D-A249-B717-13584BC252FC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3694-85C0-8C4B-93C6-0E044195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35F4-404D-A249-B717-13584BC252FC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3694-85C0-8C4B-93C6-0E044195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35F4-404D-A249-B717-13584BC252FC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3694-85C0-8C4B-93C6-0E044195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35F4-404D-A249-B717-13584BC252FC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3694-85C0-8C4B-93C6-0E044195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8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35F4-404D-A249-B717-13584BC252FC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3694-85C0-8C4B-93C6-0E044195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1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35F4-404D-A249-B717-13584BC252FC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3694-85C0-8C4B-93C6-0E044195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8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35F4-404D-A249-B717-13584BC252FC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3694-85C0-8C4B-93C6-0E044195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0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35F4-404D-A249-B717-13584BC252FC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3694-85C0-8C4B-93C6-0E044195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3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35F4-404D-A249-B717-13584BC252FC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3694-85C0-8C4B-93C6-0E044195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6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35F4-404D-A249-B717-13584BC252FC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3694-85C0-8C4B-93C6-0E044195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35F4-404D-A249-B717-13584BC252FC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3694-85C0-8C4B-93C6-0E044195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3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35F4-404D-A249-B717-13584BC252FC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3694-85C0-8C4B-93C6-0E044195E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353456" y="524655"/>
            <a:ext cx="6013555" cy="5794709"/>
            <a:chOff x="2353456" y="524655"/>
            <a:chExt cx="6013555" cy="5794709"/>
          </a:xfrm>
        </p:grpSpPr>
        <p:sp>
          <p:nvSpPr>
            <p:cNvPr id="8" name="TextBox 7"/>
            <p:cNvSpPr txBox="1"/>
            <p:nvPr/>
          </p:nvSpPr>
          <p:spPr>
            <a:xfrm>
              <a:off x="5006715" y="524655"/>
              <a:ext cx="1993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no search volume</a:t>
              </a:r>
              <a:endParaRPr lang="en-US" dirty="0"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6715" y="1289153"/>
              <a:ext cx="1993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</a:t>
              </a:r>
              <a:r>
                <a:rPr lang="en-US" dirty="0" smtClean="0">
                  <a:latin typeface="+mj-lt"/>
                </a:rPr>
                <a:t>ocial media buzz?</a:t>
              </a:r>
              <a:endParaRPr lang="en-US" dirty="0">
                <a:latin typeface="+mj-lt"/>
              </a:endParaRPr>
            </a:p>
          </p:txBody>
        </p:sp>
        <p:cxnSp>
          <p:nvCxnSpPr>
            <p:cNvPr id="12" name="Straight Arrow Connector 11"/>
            <p:cNvCxnSpPr>
              <a:stCxn id="8" idx="2"/>
              <a:endCxn id="9" idx="0"/>
            </p:cNvCxnSpPr>
            <p:nvPr/>
          </p:nvCxnSpPr>
          <p:spPr>
            <a:xfrm>
              <a:off x="6003561" y="893987"/>
              <a:ext cx="0" cy="395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456420" y="1658485"/>
              <a:ext cx="414728" cy="470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13489" y="1658485"/>
              <a:ext cx="414728" cy="470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19797" y="2288710"/>
              <a:ext cx="1993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retail distribution?</a:t>
              </a:r>
              <a:endParaRPr lang="en-US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96853" y="1708878"/>
              <a:ext cx="59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no</a:t>
              </a:r>
              <a:endParaRPr lang="en-US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70558" y="1708878"/>
              <a:ext cx="59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yes</a:t>
              </a:r>
              <a:endParaRPr lang="en-US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3319" y="2288710"/>
              <a:ext cx="1993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i</a:t>
              </a:r>
              <a:r>
                <a:rPr lang="en-US" dirty="0" smtClean="0">
                  <a:latin typeface="+mj-lt"/>
                </a:rPr>
                <a:t>t</a:t>
              </a:r>
              <a:r>
                <a:rPr lang="fr-FR" dirty="0" smtClean="0">
                  <a:latin typeface="+mj-lt"/>
                </a:rPr>
                <a:t>’</a:t>
              </a:r>
              <a:r>
                <a:rPr lang="en-US" dirty="0" smtClean="0">
                  <a:latin typeface="+mj-lt"/>
                </a:rPr>
                <a:t>s a hashtag</a:t>
              </a:r>
              <a:endParaRPr lang="en-US" dirty="0">
                <a:latin typeface="+mj-lt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4459575" y="2767756"/>
              <a:ext cx="414728" cy="470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116644" y="2767756"/>
              <a:ext cx="414728" cy="470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800008" y="2818149"/>
              <a:ext cx="59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no</a:t>
              </a:r>
              <a:endParaRPr lang="en-US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73713" y="2818149"/>
              <a:ext cx="59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yes</a:t>
              </a:r>
              <a:endParaRPr lang="en-US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2945" y="3565373"/>
              <a:ext cx="1993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d</a:t>
              </a:r>
              <a:r>
                <a:rPr lang="en-US" dirty="0" smtClean="0">
                  <a:latin typeface="+mj-lt"/>
                </a:rPr>
                <a:t>o our customers use it?</a:t>
              </a:r>
              <a:endParaRPr lang="en-US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1444" y="3507693"/>
              <a:ext cx="1993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i</a:t>
              </a:r>
              <a:r>
                <a:rPr lang="en-US" dirty="0" smtClean="0">
                  <a:latin typeface="+mj-lt"/>
                </a:rPr>
                <a:t>t</a:t>
              </a:r>
              <a:r>
                <a:rPr lang="fr-FR" dirty="0" smtClean="0">
                  <a:latin typeface="+mj-lt"/>
                </a:rPr>
                <a:t>’</a:t>
              </a:r>
              <a:r>
                <a:rPr lang="en-US" dirty="0" smtClean="0">
                  <a:latin typeface="+mj-lt"/>
                </a:rPr>
                <a:t>s a retail “term”</a:t>
              </a:r>
              <a:endParaRPr lang="en-US" dirty="0">
                <a:latin typeface="+mj-lt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3482715" y="4488810"/>
              <a:ext cx="414728" cy="470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39784" y="4488810"/>
              <a:ext cx="414728" cy="470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23148" y="4539203"/>
              <a:ext cx="59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no</a:t>
              </a:r>
              <a:endParaRPr lang="en-US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96853" y="4539203"/>
              <a:ext cx="59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yes</a:t>
              </a:r>
              <a:endParaRPr lang="en-US" dirty="0"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53456" y="5119035"/>
              <a:ext cx="1993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t</a:t>
              </a:r>
              <a:r>
                <a:rPr lang="en-US" dirty="0" smtClean="0">
                  <a:latin typeface="+mj-lt"/>
                </a:rPr>
                <a:t>hese are useless search terms</a:t>
              </a:r>
              <a:endParaRPr lang="en-US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52081" y="5119035"/>
              <a:ext cx="19936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w</a:t>
              </a:r>
              <a:r>
                <a:rPr lang="en-US" dirty="0" smtClean="0">
                  <a:latin typeface="+mj-lt"/>
                </a:rPr>
                <a:t>e should understand why customers are using it</a:t>
              </a:r>
              <a:endParaRPr 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16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48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2016-04-19T17:17:43Z</dcterms:created>
  <dcterms:modified xsi:type="dcterms:W3CDTF">2016-04-20T13:16:49Z</dcterms:modified>
</cp:coreProperties>
</file>