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73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2" r:id="rId12"/>
    <p:sldId id="293" r:id="rId13"/>
    <p:sldId id="291" r:id="rId14"/>
    <p:sldId id="294" r:id="rId15"/>
    <p:sldId id="295" r:id="rId16"/>
    <p:sldId id="296" r:id="rId17"/>
    <p:sldId id="297" r:id="rId18"/>
  </p:sldIdLst>
  <p:sldSz cx="9144000" cy="6858000" type="screen4x3"/>
  <p:notesSz cx="7099300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28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2F"/>
    <a:srgbClr val="F0AEE8"/>
    <a:srgbClr val="30313C"/>
    <a:srgbClr val="D729C2"/>
    <a:srgbClr val="000000"/>
    <a:srgbClr val="126C1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95259"/>
  </p:normalViewPr>
  <p:slideViewPr>
    <p:cSldViewPr showGuides="1">
      <p:cViewPr varScale="1">
        <p:scale>
          <a:sx n="80" d="100"/>
          <a:sy n="80" d="100"/>
        </p:scale>
        <p:origin x="1152" y="90"/>
      </p:cViewPr>
      <p:guideLst>
        <p:guide orient="horz" pos="2126"/>
        <p:guide pos="28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B451B6-61D9-FD4E-8E55-ADCE47C2A02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</a:ln>
        </p:spPr>
        <p:txBody>
          <a:bodyPr wrap="square" lIns="99048" tIns="49524" rIns="99048" bIns="49524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3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buFontTx/>
              <a:buNone/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803A280-2F75-E84C-B98E-F4777355B13B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0"/>
            <a:ext cx="9156371" cy="4343900"/>
          </a:xfrm>
          <a:prstGeom prst="rect">
            <a:avLst/>
          </a:prstGeom>
          <a:solidFill>
            <a:srgbClr val="40C059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13" name="Shape 13"/>
          <p:cNvSpPr>
            <a:spLocks noGrp="1"/>
          </p:cNvSpPr>
          <p:nvPr>
            <p:ph type="title" hasCustomPrompt="1"/>
          </p:nvPr>
        </p:nvSpPr>
        <p:spPr>
          <a:xfrm>
            <a:off x="109618" y="1900909"/>
            <a:ext cx="8924763" cy="122452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>
                <a:solidFill>
                  <a:srgbClr val="FF682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dirty="0" smtClean="0">
                <a:solidFill>
                  <a:srgbClr val="FF682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dirty="0"/>
          </a:p>
        </p:txBody>
      </p:sp>
      <p:pic>
        <p:nvPicPr>
          <p:cNvPr id="5" name="图片 4" descr="千锋互联-横版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37490" y="784225"/>
            <a:ext cx="8557260" cy="473075"/>
          </a:xfrm>
        </p:spPr>
        <p:txBody>
          <a:bodyPr/>
          <a:lstStyle>
            <a:lvl1pPr algn="l">
              <a:defRPr sz="2400">
                <a:solidFill>
                  <a:srgbClr val="FF682F"/>
                </a:solidFill>
              </a:defRPr>
            </a:lvl1pPr>
          </a:lstStyle>
          <a:p>
            <a:r>
              <a:rPr lang="zh-CN" altLang="en-US"/>
              <a:t>摘要</a:t>
            </a:r>
          </a:p>
        </p:txBody>
      </p:sp>
      <p:sp>
        <p:nvSpPr>
          <p:cNvPr id="7" name="Shape 3"/>
          <p:cNvSpPr>
            <a:spLocks noGrp="1"/>
          </p:cNvSpPr>
          <p:nvPr>
            <p:ph type="body" idx="1" hasCustomPrompt="1"/>
          </p:nvPr>
        </p:nvSpPr>
        <p:spPr>
          <a:xfrm>
            <a:off x="237490" y="1652270"/>
            <a:ext cx="8557260" cy="49993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>
            <a:lvl1pPr marL="0" indent="0" eaLnBrk="1" fontAlgn="auto" latinLnBrk="0" hangingPunct="1">
              <a:spcBef>
                <a:spcPts val="0"/>
              </a:spcBef>
              <a:buNone/>
              <a:defRPr sz="2400">
                <a:solidFill>
                  <a:srgbClr val="FF682F"/>
                </a:solidFill>
                <a:ea typeface="宋体" panose="02010600030101010101" pitchFamily="2" charset="-122"/>
              </a:defRPr>
            </a:lvl1pPr>
            <a:lvl2pPr marL="343535" indent="0">
              <a:buNone/>
              <a:defRPr/>
            </a:lvl2pPr>
          </a:lstStyle>
          <a:p>
            <a:r>
              <a:rPr dirty="0"/>
              <a:t>内容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2019/5/24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5963" y="1383040"/>
            <a:ext cx="9155927" cy="78064"/>
          </a:xfrm>
          <a:prstGeom prst="rect">
            <a:avLst/>
          </a:prstGeom>
          <a:solidFill>
            <a:srgbClr val="39B747"/>
          </a:solidFill>
          <a:ln w="12700">
            <a:miter lim="400000"/>
          </a:ln>
        </p:spPr>
        <p:txBody>
          <a:bodyPr lIns="27115" tIns="27115" rIns="27115" bIns="27115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995"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68072" y="1941885"/>
            <a:ext cx="8207855" cy="3942726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>
            <a:normAutofit/>
          </a:bodyPr>
          <a:lstStyle/>
          <a:p>
            <a:r>
              <a:rPr dirty="0" err="1"/>
              <a:t>正文级别</a:t>
            </a:r>
            <a:r>
              <a:rPr dirty="0"/>
              <a:t> 1</a:t>
            </a:r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22860" y="447040"/>
            <a:ext cx="9098280" cy="782955"/>
          </a:xfrm>
          <a:prstGeom prst="rect">
            <a:avLst/>
          </a:prstGeom>
          <a:ln w="12700">
            <a:miter lim="400000"/>
          </a:ln>
        </p:spPr>
        <p:txBody>
          <a:bodyPr lIns="48958" tIns="48958" rIns="48958" bIns="48958" anchor="ctr">
            <a:normAutofit/>
          </a:bodyPr>
          <a:lstStyle/>
          <a:p>
            <a:r>
              <a:rPr dirty="0" err="1"/>
              <a:t>标题文本</a:t>
            </a:r>
            <a:endParaRPr dirty="0"/>
          </a:p>
        </p:txBody>
      </p:sp>
      <p:pic>
        <p:nvPicPr>
          <p:cNvPr id="6" name="图片 5" descr="千锋互联-横版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5715" y="-13970"/>
            <a:ext cx="2335530" cy="87439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iming>
    <p:tnLst>
      <p:par>
        <p:cTn id="1" dur="indefinite" restart="never" nodeType="tmRoot"/>
      </p:par>
    </p:tnLst>
  </p:timing>
  <p:txStyles>
    <p:titleStyle>
      <a:lvl1pPr marL="0" marR="0" indent="0" algn="ct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432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0" marR="0" indent="0" algn="ctr" defTabSz="13544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6400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titleStyle>
    <p:bodyStyle>
      <a:lvl1pPr marL="861060" marR="0" indent="-43180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Char char="•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1pPr>
      <a:lvl2pPr marL="7575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2pPr>
      <a:lvl3pPr marL="11004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3pPr>
      <a:lvl4pPr marL="14433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4pPr>
      <a:lvl5pPr marL="17862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5pPr>
      <a:lvl6pPr marL="21291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6pPr>
      <a:lvl7pPr marL="24720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7pPr>
      <a:lvl8pPr marL="28149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8pPr>
      <a:lvl9pPr marL="3157855" marR="0" indent="-414020" algn="l" defTabSz="914400" rtl="0" latinLnBrk="0">
        <a:lnSpc>
          <a:spcPct val="100000"/>
        </a:lnSpc>
        <a:spcBef>
          <a:spcPts val="740"/>
        </a:spcBef>
        <a:spcAft>
          <a:spcPts val="0"/>
        </a:spcAft>
        <a:buClr>
          <a:srgbClr val="38B759"/>
        </a:buClr>
        <a:buSzPct val="100000"/>
        <a:buFontTx/>
        <a:buAutoNum type="arabicPeriod"/>
        <a:defRPr sz="3105" b="0" i="0" u="none" strike="noStrike" cap="none" spc="0" baseline="0">
          <a:ln>
            <a:noFill/>
          </a:ln>
          <a:solidFill>
            <a:srgbClr val="535353"/>
          </a:solidFill>
          <a:uFillTx/>
          <a:latin typeface="+mj-lt"/>
          <a:ea typeface="+mj-ea"/>
          <a:cs typeface="+mj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08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HelloDjango</a:t>
            </a:r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项目目录介绍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__init__.py:</a:t>
            </a:r>
            <a:r>
              <a:rPr lang="zh-CN" altLang="en-US" dirty="0"/>
              <a:t>其中暂无内容，使得</a:t>
            </a:r>
            <a:r>
              <a:rPr lang="en-US" altLang="zh-CN" dirty="0"/>
              <a:t>app</a:t>
            </a:r>
            <a:r>
              <a:rPr lang="zh-CN" altLang="en-US" dirty="0"/>
              <a:t>成为一个包</a:t>
            </a:r>
          </a:p>
          <a:p>
            <a:endParaRPr lang="zh-CN" altLang="en-US" dirty="0"/>
          </a:p>
          <a:p>
            <a:r>
              <a:rPr lang="en-US" altLang="zh-CN" dirty="0"/>
              <a:t>admin.py:</a:t>
            </a:r>
            <a:r>
              <a:rPr lang="zh-CN" altLang="en-US" dirty="0"/>
              <a:t>管理站点模型的声明文件，默认为空</a:t>
            </a:r>
          </a:p>
          <a:p>
            <a:endParaRPr lang="zh-CN" altLang="en-US" dirty="0"/>
          </a:p>
          <a:p>
            <a:r>
              <a:rPr lang="en-US" altLang="zh-CN" dirty="0"/>
              <a:t>apps.py:</a:t>
            </a:r>
            <a:r>
              <a:rPr lang="zh-CN" altLang="en-US" dirty="0"/>
              <a:t>应用信息定义文件，在其中生成了</a:t>
            </a:r>
            <a:r>
              <a:rPr lang="en-US" altLang="zh-CN" dirty="0" err="1"/>
              <a:t>AppConfig</a:t>
            </a:r>
            <a:r>
              <a:rPr lang="zh-CN" altLang="en-US" dirty="0"/>
              <a:t>，该类用于定义应用名等数据</a:t>
            </a:r>
          </a:p>
          <a:p>
            <a:endParaRPr lang="zh-CN" altLang="en-US" dirty="0"/>
          </a:p>
          <a:p>
            <a:r>
              <a:rPr lang="en-US" altLang="zh-CN" dirty="0"/>
              <a:t>models.py:</a:t>
            </a:r>
            <a:r>
              <a:rPr lang="zh-CN" altLang="en-US" dirty="0"/>
              <a:t>添加模型层数据类文件</a:t>
            </a:r>
          </a:p>
          <a:p>
            <a:endParaRPr lang="zh-CN" altLang="en-US" dirty="0"/>
          </a:p>
          <a:p>
            <a:r>
              <a:rPr lang="en-US" altLang="zh-CN" dirty="0"/>
              <a:t>views.py:</a:t>
            </a:r>
            <a:r>
              <a:rPr lang="zh-CN" altLang="en-US" dirty="0"/>
              <a:t>定义</a:t>
            </a:r>
            <a:r>
              <a:rPr lang="en-US" altLang="zh-CN" dirty="0"/>
              <a:t>URL</a:t>
            </a:r>
            <a:r>
              <a:rPr lang="zh-CN" altLang="en-US" dirty="0"/>
              <a:t>相应函数（路由规则）</a:t>
            </a:r>
          </a:p>
          <a:p>
            <a:endParaRPr lang="zh-CN" altLang="en-US" dirty="0"/>
          </a:p>
          <a:p>
            <a:r>
              <a:rPr lang="en-US" altLang="zh-CN" dirty="0" smtClean="0"/>
              <a:t>migrations</a:t>
            </a:r>
            <a:r>
              <a:rPr lang="zh-CN" altLang="en-US" dirty="0" smtClean="0"/>
              <a:t>包</a:t>
            </a:r>
            <a:r>
              <a:rPr lang="en-US" altLang="zh-CN" dirty="0"/>
              <a:t>:</a:t>
            </a:r>
            <a:r>
              <a:rPr lang="zh-CN" altLang="en-US" dirty="0"/>
              <a:t>自动生成，</a:t>
            </a:r>
            <a:r>
              <a:rPr lang="zh-CN" altLang="en-US" dirty="0" smtClean="0"/>
              <a:t>生成迁移</a:t>
            </a:r>
            <a:r>
              <a:rPr lang="zh-CN" altLang="en-US" dirty="0"/>
              <a:t>文件的</a:t>
            </a:r>
          </a:p>
          <a:p>
            <a:endParaRPr lang="zh-CN" altLang="en-US" dirty="0"/>
          </a:p>
          <a:p>
            <a:r>
              <a:rPr lang="en-US" altLang="zh-CN" dirty="0"/>
              <a:t>tests.py:</a:t>
            </a:r>
            <a:r>
              <a:rPr lang="zh-CN" altLang="en-US" dirty="0"/>
              <a:t>测试代码文件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基本视图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首先我们在</a:t>
            </a:r>
            <a:r>
              <a:rPr lang="en-US" altLang="zh-CN" dirty="0"/>
              <a:t>views.py</a:t>
            </a:r>
            <a:r>
              <a:rPr lang="zh-CN" altLang="en-US" dirty="0"/>
              <a:t>中建立一个路由响应函数</a:t>
            </a:r>
          </a:p>
          <a:p>
            <a:r>
              <a:rPr lang="en-US" altLang="zh-CN" dirty="0"/>
              <a:t>from </a:t>
            </a:r>
            <a:r>
              <a:rPr lang="en-US" altLang="zh-CN" dirty="0" err="1"/>
              <a:t>django.http</a:t>
            </a:r>
            <a:r>
              <a:rPr lang="en-US" altLang="zh-CN" dirty="0"/>
              <a:t> import </a:t>
            </a:r>
            <a:r>
              <a:rPr lang="en-US" altLang="zh-CN" dirty="0" err="1"/>
              <a:t>HttpResponse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def</a:t>
            </a:r>
            <a:r>
              <a:rPr lang="en-US" altLang="zh-CN" dirty="0"/>
              <a:t> welcome(request):</a:t>
            </a:r>
          </a:p>
          <a:p>
            <a:r>
              <a:rPr lang="en-US" altLang="zh-CN" dirty="0"/>
              <a:t>	return </a:t>
            </a:r>
            <a:r>
              <a:rPr lang="en-US" altLang="zh-CN" dirty="0" err="1"/>
              <a:t>HttpResponse</a:t>
            </a:r>
            <a:r>
              <a:rPr lang="en-US" altLang="zh-CN" dirty="0"/>
              <a:t>('</a:t>
            </a:r>
            <a:r>
              <a:rPr lang="en-US" altLang="zh-CN" dirty="0" err="1"/>
              <a:t>HelloDjango</a:t>
            </a:r>
            <a:r>
              <a:rPr lang="en-US" altLang="zh-CN" dirty="0"/>
              <a:t>');</a:t>
            </a:r>
          </a:p>
          <a:p>
            <a:endParaRPr lang="en-US" altLang="zh-CN" dirty="0"/>
          </a:p>
          <a:p>
            <a:r>
              <a:rPr lang="zh-CN" altLang="en-US" dirty="0"/>
              <a:t>接着我们在</a:t>
            </a:r>
            <a:r>
              <a:rPr lang="en-US" altLang="zh-CN" dirty="0" err="1"/>
              <a:t>urls</a:t>
            </a:r>
            <a:r>
              <a:rPr lang="zh-CN" altLang="en-US" dirty="0"/>
              <a:t>中进行注册</a:t>
            </a:r>
          </a:p>
          <a:p>
            <a:r>
              <a:rPr lang="en-US" altLang="zh-CN" dirty="0"/>
              <a:t>	from App import views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r'^welcome</a:t>
            </a:r>
            <a:r>
              <a:rPr lang="en-US" altLang="zh-CN" dirty="0"/>
              <a:t>/',</a:t>
            </a:r>
            <a:r>
              <a:rPr lang="en-US" altLang="zh-CN" dirty="0" err="1"/>
              <a:t>views.welcome</a:t>
            </a:r>
            <a:r>
              <a:rPr lang="en-US" altLang="zh-CN" dirty="0"/>
              <a:t>)</a:t>
            </a:r>
          </a:p>
          <a:p>
            <a:endParaRPr lang="zh-CN" altLang="en-US" dirty="0"/>
          </a:p>
          <a:p>
            <a:r>
              <a:rPr lang="zh-CN" altLang="en-US" dirty="0"/>
              <a:t>基于模块化的设计，我们通常会在每个</a:t>
            </a:r>
            <a:r>
              <a:rPr lang="en-US" altLang="zh-CN" dirty="0"/>
              <a:t>app</a:t>
            </a:r>
            <a:r>
              <a:rPr lang="zh-CN" altLang="en-US" dirty="0"/>
              <a:t>中定义自己的</a:t>
            </a:r>
            <a:r>
              <a:rPr lang="en-US" altLang="zh-CN" dirty="0" err="1"/>
              <a:t>urls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在项目的</a:t>
            </a:r>
            <a:r>
              <a:rPr lang="en-US" altLang="zh-CN" dirty="0" err="1"/>
              <a:t>urls</a:t>
            </a:r>
            <a:r>
              <a:rPr lang="zh-CN" altLang="en-US" dirty="0"/>
              <a:t>中将</a:t>
            </a:r>
            <a:r>
              <a:rPr lang="en-US" altLang="zh-CN" dirty="0"/>
              <a:t>app</a:t>
            </a:r>
            <a:r>
              <a:rPr lang="zh-CN" altLang="en-US" dirty="0"/>
              <a:t>的</a:t>
            </a:r>
            <a:r>
              <a:rPr lang="en-US" altLang="zh-CN" dirty="0" err="1"/>
              <a:t>urls</a:t>
            </a:r>
            <a:r>
              <a:rPr lang="zh-CN" altLang="en-US" dirty="0"/>
              <a:t>包含进来</a:t>
            </a:r>
          </a:p>
          <a:p>
            <a:r>
              <a:rPr lang="en-US" altLang="zh-CN" dirty="0"/>
              <a:t>	from </a:t>
            </a:r>
            <a:r>
              <a:rPr lang="en-US" altLang="zh-CN" dirty="0" err="1"/>
              <a:t>django.conf.urls</a:t>
            </a:r>
            <a:r>
              <a:rPr lang="en-US" altLang="zh-CN" dirty="0"/>
              <a:t> import include</a:t>
            </a:r>
          </a:p>
          <a:p>
            <a:r>
              <a:rPr lang="en-US" altLang="zh-CN" dirty="0"/>
              <a:t> 	</a:t>
            </a:r>
            <a:r>
              <a:rPr lang="en-US" altLang="zh-CN" dirty="0" err="1"/>
              <a:t>url</a:t>
            </a:r>
            <a:r>
              <a:rPr lang="en-US" altLang="zh-CN" dirty="0"/>
              <a:t>(</a:t>
            </a:r>
            <a:r>
              <a:rPr lang="en-US" altLang="zh-CN" dirty="0" err="1"/>
              <a:t>r'^welcome</a:t>
            </a:r>
            <a:r>
              <a:rPr lang="en-US" altLang="zh-CN" dirty="0"/>
              <a:t>/',include('</a:t>
            </a:r>
            <a:r>
              <a:rPr lang="en-US" altLang="zh-CN" dirty="0" err="1"/>
              <a:t>App.urls</a:t>
            </a:r>
            <a:r>
              <a:rPr lang="en-US" altLang="zh-CN" dirty="0"/>
              <a:t>'))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模板实际上就是我们用</a:t>
            </a:r>
            <a:r>
              <a:rPr lang="en-US" altLang="zh-CN"/>
              <a:t>HTML</a:t>
            </a:r>
            <a:r>
              <a:rPr lang="zh-CN" altLang="en-US"/>
              <a:t>写好的页面</a:t>
            </a:r>
          </a:p>
          <a:p>
            <a:endParaRPr lang="zh-CN" altLang="en-US"/>
          </a:p>
          <a:p>
            <a:r>
              <a:rPr lang="zh-CN" altLang="en-US"/>
              <a:t>创建模板文件夹</a:t>
            </a:r>
            <a:r>
              <a:rPr lang="en-US" altLang="zh-CN"/>
              <a:t>,</a:t>
            </a:r>
            <a:r>
              <a:rPr lang="zh-CN" altLang="en-US"/>
              <a:t>两种，在工程目录的需要注册</a:t>
            </a:r>
          </a:p>
          <a:p>
            <a:r>
              <a:rPr lang="en-US" altLang="zh-CN"/>
              <a:t>	settings</a:t>
            </a:r>
            <a:r>
              <a:rPr lang="zh-CN" altLang="en-US"/>
              <a:t>中的</a:t>
            </a:r>
            <a:r>
              <a:rPr lang="en-US" altLang="zh-CN"/>
              <a:t>TEMPLATES</a:t>
            </a:r>
            <a:r>
              <a:rPr lang="zh-CN" altLang="en-US"/>
              <a:t>中的</a:t>
            </a:r>
            <a:r>
              <a:rPr lang="en-US" altLang="zh-CN"/>
              <a:t>DIRS</a:t>
            </a:r>
            <a:r>
              <a:rPr lang="zh-CN" altLang="en-US"/>
              <a:t>中添加</a:t>
            </a:r>
          </a:p>
          <a:p>
            <a:r>
              <a:rPr lang="en-US" altLang="zh-CN"/>
              <a:t>		os.path.join(BASE_DIR,'templates')</a:t>
            </a:r>
          </a:p>
          <a:p>
            <a:r>
              <a:rPr lang="zh-CN" altLang="en-US"/>
              <a:t>在模板文件夹中创建模板文件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中去加载渲染模板</a:t>
            </a:r>
          </a:p>
          <a:p>
            <a:r>
              <a:rPr lang="en-US" altLang="zh-CN"/>
              <a:t>1.	from django.template import loader</a:t>
            </a:r>
          </a:p>
          <a:p>
            <a:r>
              <a:rPr lang="en-US" altLang="zh-CN"/>
              <a:t>		template = loader.get_template('xxx')</a:t>
            </a:r>
          </a:p>
          <a:p>
            <a:r>
              <a:rPr lang="en-US" altLang="zh-CN"/>
              <a:t>		return HttpResponse(template.render())</a:t>
            </a:r>
          </a:p>
          <a:p>
            <a:endParaRPr lang="zh-CN" altLang="en-US"/>
          </a:p>
          <a:p>
            <a:r>
              <a:rPr lang="en-US" altLang="zh-CN"/>
              <a:t>2 	return render(request,'xxx')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定义模型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517015"/>
            <a:ext cx="8557260" cy="513461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定义年级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		class </a:t>
            </a:r>
            <a:r>
              <a:rPr lang="en-US" altLang="zh-CN" dirty="0" err="1"/>
              <a:t>Grade（models.Model</a:t>
            </a:r>
            <a:r>
              <a:rPr lang="en-US" altLang="zh-CN" dirty="0"/>
              <a:t>）:</a:t>
            </a:r>
          </a:p>
          <a:p>
            <a:r>
              <a:rPr lang="en-US" altLang="zh-CN" dirty="0"/>
              <a:t>			</a:t>
            </a:r>
            <a:r>
              <a:rPr lang="en-US" altLang="zh-CN" dirty="0" err="1"/>
              <a:t>gname</a:t>
            </a:r>
            <a:r>
              <a:rPr lang="en-US" altLang="zh-CN" dirty="0"/>
              <a:t> = 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=10)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gdate</a:t>
            </a:r>
            <a:r>
              <a:rPr lang="en-US" altLang="zh-CN" dirty="0"/>
              <a:t> = </a:t>
            </a:r>
            <a:r>
              <a:rPr lang="en-US" altLang="zh-CN" dirty="0" err="1"/>
              <a:t>models.DateTimeField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ggirlnum</a:t>
            </a:r>
            <a:r>
              <a:rPr lang="en-US" altLang="zh-CN" dirty="0"/>
              <a:t>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gboynum</a:t>
            </a:r>
            <a:r>
              <a:rPr lang="en-US" altLang="zh-CN" dirty="0"/>
              <a:t>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isDelete</a:t>
            </a:r>
            <a:r>
              <a:rPr lang="en-US" altLang="zh-CN" dirty="0"/>
              <a:t> = </a:t>
            </a:r>
            <a:r>
              <a:rPr lang="en-US" altLang="zh-CN" dirty="0" err="1"/>
              <a:t>models.BooleanField</a:t>
            </a:r>
            <a:r>
              <a:rPr lang="en-US" altLang="zh-CN" dirty="0"/>
              <a:t>()</a:t>
            </a:r>
          </a:p>
          <a:p>
            <a:r>
              <a:rPr lang="zh-CN" altLang="en-US" dirty="0"/>
              <a:t>定义学生</a:t>
            </a:r>
          </a:p>
          <a:p>
            <a:r>
              <a:rPr lang="en-US" altLang="zh-CN" dirty="0"/>
              <a:t>		class Students(</a:t>
            </a:r>
            <a:r>
              <a:rPr lang="en-US" altLang="zh-CN" dirty="0" err="1"/>
              <a:t>models.Model</a:t>
            </a:r>
            <a:r>
              <a:rPr lang="en-US" altLang="zh-CN" dirty="0"/>
              <a:t>):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sname</a:t>
            </a:r>
            <a:r>
              <a:rPr lang="en-US" altLang="zh-CN" dirty="0"/>
              <a:t> = 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=20)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sgender</a:t>
            </a:r>
            <a:r>
              <a:rPr lang="en-US" altLang="zh-CN" dirty="0"/>
              <a:t> = </a:t>
            </a:r>
            <a:r>
              <a:rPr lang="en-US" altLang="zh-CN" dirty="0" err="1"/>
              <a:t>models.BooleanField</a:t>
            </a:r>
            <a:r>
              <a:rPr lang="en-US" altLang="zh-CN" dirty="0"/>
              <a:t>(default=True)</a:t>
            </a:r>
          </a:p>
          <a:p>
            <a:r>
              <a:rPr lang="en-US" altLang="zh-CN" dirty="0"/>
              <a:t>    			sage = </a:t>
            </a:r>
            <a:r>
              <a:rPr lang="en-US" altLang="zh-CN" dirty="0" err="1"/>
              <a:t>models.IntegerField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sinfo</a:t>
            </a:r>
            <a:r>
              <a:rPr lang="en-US" altLang="zh-CN" dirty="0"/>
              <a:t> = </a:t>
            </a:r>
            <a:r>
              <a:rPr lang="en-US" altLang="zh-CN" dirty="0" err="1"/>
              <a:t>models.CharField</a:t>
            </a:r>
            <a:r>
              <a:rPr lang="en-US" altLang="zh-CN" dirty="0"/>
              <a:t>(</a:t>
            </a:r>
            <a:r>
              <a:rPr lang="en-US" altLang="zh-CN" dirty="0" err="1"/>
              <a:t>max_length</a:t>
            </a:r>
            <a:r>
              <a:rPr lang="en-US" altLang="zh-CN" dirty="0"/>
              <a:t>=20)</a:t>
            </a:r>
          </a:p>
          <a:p>
            <a:r>
              <a:rPr lang="en-US" altLang="zh-CN" dirty="0"/>
              <a:t>    			</a:t>
            </a:r>
            <a:r>
              <a:rPr lang="en-US" altLang="zh-CN" dirty="0" err="1"/>
              <a:t>isDelete</a:t>
            </a:r>
            <a:r>
              <a:rPr lang="en-US" altLang="zh-CN" dirty="0"/>
              <a:t> = </a:t>
            </a:r>
            <a:r>
              <a:rPr lang="en-US" altLang="zh-CN" dirty="0" err="1"/>
              <a:t>models.BooleanField</a:t>
            </a:r>
            <a:r>
              <a:rPr lang="en-US" altLang="zh-CN" dirty="0"/>
              <a:t>(default=False)</a:t>
            </a:r>
          </a:p>
          <a:p>
            <a:r>
              <a:rPr lang="en-US" altLang="zh-CN" dirty="0"/>
              <a:t>    			# </a:t>
            </a:r>
            <a:r>
              <a:rPr lang="en-US" altLang="zh-CN" dirty="0" err="1" smtClean="0"/>
              <a:t>关联外键</a:t>
            </a:r>
            <a:endParaRPr lang="en-US" altLang="zh-CN" dirty="0"/>
          </a:p>
          <a:p>
            <a:r>
              <a:rPr lang="en-US" altLang="zh-CN" dirty="0"/>
              <a:t>    			</a:t>
            </a:r>
            <a:r>
              <a:rPr lang="en-US" altLang="zh-CN" dirty="0" err="1" smtClean="0"/>
              <a:t>sgrade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models.ForeignKey</a:t>
            </a:r>
            <a:r>
              <a:rPr lang="en-US" altLang="zh-CN" dirty="0" smtClean="0"/>
              <a:t>(Grade)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97965"/>
            <a:ext cx="8557260" cy="5289550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dirty="0"/>
              <a:t>进入</a:t>
            </a:r>
            <a:r>
              <a:rPr lang="en-US" altLang="zh-CN" dirty="0"/>
              <a:t>python shell</a:t>
            </a:r>
            <a:r>
              <a:rPr lang="zh-CN" altLang="en-US" dirty="0"/>
              <a:t>：</a:t>
            </a:r>
            <a:r>
              <a:rPr lang="en-US" altLang="zh-CN" dirty="0"/>
              <a:t>python </a:t>
            </a:r>
            <a:r>
              <a:rPr lang="en-US" altLang="zh-CN" dirty="0" smtClean="0"/>
              <a:t>manage.py </a:t>
            </a:r>
            <a:r>
              <a:rPr lang="en-US" altLang="zh-CN" dirty="0"/>
              <a:t>shell</a:t>
            </a:r>
          </a:p>
          <a:p>
            <a:endParaRPr lang="en-US" altLang="zh-CN" dirty="0"/>
          </a:p>
          <a:p>
            <a:r>
              <a:rPr lang="zh-CN" altLang="en-US" dirty="0"/>
              <a:t>导入包</a:t>
            </a:r>
            <a:r>
              <a:rPr lang="en-US" altLang="zh-CN" dirty="0"/>
              <a:t>: 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App.models</a:t>
            </a:r>
            <a:r>
              <a:rPr lang="en-US" altLang="zh-CN" dirty="0"/>
              <a:t> import *</a:t>
            </a:r>
          </a:p>
          <a:p>
            <a:r>
              <a:rPr lang="en-US" altLang="zh-CN" dirty="0"/>
              <a:t>	  from </a:t>
            </a:r>
            <a:r>
              <a:rPr lang="en-US" altLang="zh-CN" dirty="0" err="1"/>
              <a:t>django.utils</a:t>
            </a:r>
            <a:r>
              <a:rPr lang="en-US" altLang="zh-CN" dirty="0"/>
              <a:t> import </a:t>
            </a:r>
            <a:r>
              <a:rPr lang="en-US" altLang="zh-CN" dirty="0" err="1"/>
              <a:t>timezone</a:t>
            </a:r>
            <a:endParaRPr lang="en-US" altLang="zh-CN" dirty="0"/>
          </a:p>
          <a:p>
            <a:r>
              <a:rPr lang="en-US" altLang="zh-CN" dirty="0"/>
              <a:t>	  from </a:t>
            </a:r>
            <a:r>
              <a:rPr lang="en-US" altLang="zh-CN" dirty="0" err="1"/>
              <a:t>datetime</a:t>
            </a:r>
            <a:r>
              <a:rPr lang="en-US" altLang="zh-CN" dirty="0"/>
              <a:t> import *</a:t>
            </a:r>
          </a:p>
          <a:p>
            <a:endParaRPr lang="en-US" altLang="zh-CN" dirty="0"/>
          </a:p>
          <a:p>
            <a:r>
              <a:rPr lang="zh-CN" altLang="en-US" dirty="0"/>
              <a:t>数据测试增删改查</a:t>
            </a:r>
          </a:p>
          <a:p>
            <a:r>
              <a:rPr lang="en-US" altLang="zh-CN" dirty="0"/>
              <a:t>	</a:t>
            </a:r>
            <a:r>
              <a:rPr lang="zh-CN" altLang="en-US" dirty="0"/>
              <a:t>查询</a:t>
            </a:r>
            <a:r>
              <a:rPr lang="en-US" altLang="zh-CN" dirty="0"/>
              <a:t>: </a:t>
            </a:r>
            <a:r>
              <a:rPr lang="zh-CN" altLang="en-US" dirty="0"/>
              <a:t>类名</a:t>
            </a:r>
            <a:r>
              <a:rPr lang="en-US" altLang="zh-CN" dirty="0"/>
              <a:t>.</a:t>
            </a:r>
            <a:r>
              <a:rPr lang="en-US" altLang="zh-CN" dirty="0" err="1"/>
              <a:t>objects.all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Grade.objects.all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插入数据： 对象</a:t>
            </a:r>
            <a:r>
              <a:rPr lang="en-US" altLang="zh-CN" dirty="0"/>
              <a:t>.save()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</a:t>
            </a:r>
            <a:r>
              <a:rPr lang="en-US" altLang="zh-CN" dirty="0"/>
              <a:t> = Grade()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grade_one.gname</a:t>
            </a:r>
            <a:r>
              <a:rPr lang="en-US" altLang="zh-CN" dirty="0"/>
              <a:t>='python1705'					</a:t>
            </a:r>
            <a:r>
              <a:rPr lang="en-US" altLang="zh-CN" dirty="0" err="1"/>
              <a:t>grade_one.gdate</a:t>
            </a:r>
            <a:r>
              <a:rPr lang="en-US" altLang="zh-CN" dirty="0"/>
              <a:t>=</a:t>
            </a:r>
            <a:r>
              <a:rPr lang="en-US" altLang="zh-CN" dirty="0" err="1"/>
              <a:t>datetime</a:t>
            </a:r>
            <a:r>
              <a:rPr lang="en-US" altLang="zh-CN" dirty="0"/>
              <a:t>(year=2017,month=7,day=28)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grade_one.ggirlnum</a:t>
            </a:r>
            <a:r>
              <a:rPr lang="en-US" altLang="zh-CN" dirty="0"/>
              <a:t>=5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grade_one.gboynum</a:t>
            </a:r>
            <a:r>
              <a:rPr lang="en-US" altLang="zh-CN" dirty="0"/>
              <a:t> = 60</a:t>
            </a:r>
          </a:p>
          <a:p>
            <a:r>
              <a:rPr lang="en-US" altLang="zh-CN" dirty="0"/>
              <a:t>		</a:t>
            </a:r>
            <a:r>
              <a:rPr lang="en-US" altLang="zh-CN" dirty="0" err="1"/>
              <a:t>grade_one.save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查看某个指定对象</a:t>
            </a:r>
          </a:p>
          <a:p>
            <a:r>
              <a:rPr lang="en-US" altLang="zh-CN"/>
              <a:t>	</a:t>
            </a:r>
            <a:r>
              <a:rPr lang="zh-CN" altLang="en-US"/>
              <a:t>类名</a:t>
            </a:r>
            <a:r>
              <a:rPr lang="en-US" altLang="zh-CN"/>
              <a:t>.objects.get(pk=1)</a:t>
            </a:r>
          </a:p>
          <a:p>
            <a:r>
              <a:rPr lang="en-US" altLang="zh-CN"/>
              <a:t>	Grade.objects.get(pk=1)</a:t>
            </a:r>
          </a:p>
          <a:p>
            <a:endParaRPr lang="en-US" altLang="zh-CN"/>
          </a:p>
          <a:p>
            <a:r>
              <a:rPr lang="zh-CN" altLang="en-US"/>
              <a:t>修改数据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</a:t>
            </a:r>
            <a:r>
              <a:rPr lang="zh-CN" altLang="en-US"/>
              <a:t>属性</a:t>
            </a:r>
            <a:r>
              <a:rPr lang="en-US" altLang="zh-CN"/>
              <a:t>=</a:t>
            </a:r>
            <a:r>
              <a:rPr lang="zh-CN" altLang="en-US"/>
              <a:t>属性值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.save()</a:t>
            </a:r>
          </a:p>
          <a:p>
            <a:r>
              <a:rPr lang="en-US" altLang="zh-CN"/>
              <a:t>	grade_one.gboynum = 55</a:t>
            </a:r>
          </a:p>
          <a:p>
            <a:r>
              <a:rPr lang="en-US" altLang="zh-CN"/>
              <a:t>	grade_one.save()</a:t>
            </a:r>
          </a:p>
          <a:p>
            <a:endParaRPr lang="en-US" altLang="zh-CN"/>
          </a:p>
          <a:p>
            <a:r>
              <a:rPr lang="zh-CN" altLang="en-US"/>
              <a:t>删除数据</a:t>
            </a:r>
          </a:p>
          <a:p>
            <a:r>
              <a:rPr lang="en-US" altLang="zh-CN"/>
              <a:t>	</a:t>
            </a:r>
            <a:r>
              <a:rPr lang="zh-CN" altLang="en-US"/>
              <a:t>模型对象</a:t>
            </a:r>
            <a:r>
              <a:rPr lang="en-US" altLang="zh-CN"/>
              <a:t>.delete()</a:t>
            </a:r>
          </a:p>
          <a:p>
            <a:r>
              <a:rPr lang="en-US" altLang="zh-CN"/>
              <a:t>	grade_one.delete()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测试数据模型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测试关联对象</a:t>
            </a:r>
          </a:p>
          <a:p>
            <a:r>
              <a:rPr lang="en-US" altLang="zh-CN"/>
              <a:t>	stu = Students()</a:t>
            </a:r>
          </a:p>
          <a:p>
            <a:r>
              <a:rPr lang="en-US" altLang="zh-CN"/>
              <a:t>	stu.sname='rock'</a:t>
            </a:r>
          </a:p>
          <a:p>
            <a:r>
              <a:rPr lang="en-US" altLang="zh-CN"/>
              <a:t>	stu.sgender=True</a:t>
            </a:r>
          </a:p>
          <a:p>
            <a:r>
              <a:rPr lang="en-US" altLang="zh-CN"/>
              <a:t>	stu.sage=20</a:t>
            </a:r>
          </a:p>
          <a:p>
            <a:r>
              <a:rPr lang="en-US" altLang="zh-CN"/>
              <a:t>	stu.sinfo='</a:t>
            </a:r>
            <a:r>
              <a:rPr lang="zh-CN" altLang="en-US"/>
              <a:t>小天才</a:t>
            </a:r>
            <a:r>
              <a:rPr lang="en-US" altLang="zh-CN"/>
              <a:t>'</a:t>
            </a:r>
          </a:p>
          <a:p>
            <a:r>
              <a:rPr lang="en-US" altLang="zh-CN"/>
              <a:t>	stu.sgrade=grade_one</a:t>
            </a:r>
          </a:p>
          <a:p>
            <a:r>
              <a:rPr lang="en-US" altLang="zh-CN"/>
              <a:t>	stu.save()</a:t>
            </a:r>
          </a:p>
          <a:p>
            <a:endParaRPr lang="en-US" altLang="zh-CN"/>
          </a:p>
          <a:p>
            <a:r>
              <a:rPr lang="zh-CN" altLang="en-US"/>
              <a:t>获得关联对象集合</a:t>
            </a:r>
            <a:r>
              <a:rPr lang="en-US" altLang="zh-CN"/>
              <a:t>:</a:t>
            </a:r>
            <a:r>
              <a:rPr lang="zh-CN" altLang="en-US"/>
              <a:t>获取班级中的所有学生</a:t>
            </a:r>
          </a:p>
          <a:p>
            <a:r>
              <a:rPr lang="en-US" altLang="zh-CN"/>
              <a:t>	</a:t>
            </a:r>
            <a:r>
              <a:rPr lang="zh-CN" altLang="en-US"/>
              <a:t>对象名</a:t>
            </a:r>
            <a:r>
              <a:rPr lang="en-US" altLang="zh-CN"/>
              <a:t>.</a:t>
            </a:r>
            <a:r>
              <a:rPr lang="zh-CN" altLang="en-US"/>
              <a:t>关联的类名小写</a:t>
            </a:r>
            <a:r>
              <a:rPr lang="en-US" altLang="zh-CN"/>
              <a:t>_set.all()	</a:t>
            </a:r>
          </a:p>
          <a:p>
            <a:r>
              <a:rPr lang="en-US" altLang="zh-CN"/>
              <a:t>	grade_one.student_set.all()</a:t>
            </a:r>
            <a:endParaRPr lang="zh-CN" alt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结合使用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487805"/>
            <a:ext cx="8557260" cy="533717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urls</a:t>
            </a:r>
            <a:r>
              <a:rPr lang="zh-CN" altLang="en-US"/>
              <a:t>配置路由规则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中调用</a:t>
            </a:r>
            <a:r>
              <a:rPr lang="en-US" altLang="zh-CN"/>
              <a:t>models</a:t>
            </a:r>
            <a:r>
              <a:rPr lang="zh-CN" altLang="en-US"/>
              <a:t>中的函数进行查询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views</a:t>
            </a:r>
            <a:r>
              <a:rPr lang="zh-CN" altLang="en-US"/>
              <a:t>中对模板进行渲染</a:t>
            </a:r>
          </a:p>
          <a:p>
            <a:endParaRPr lang="zh-CN" altLang="en-US"/>
          </a:p>
          <a:p>
            <a:r>
              <a:rPr lang="zh-CN" altLang="en-US"/>
              <a:t>模板获取</a:t>
            </a:r>
            <a:r>
              <a:rPr lang="en-US" altLang="zh-CN"/>
              <a:t>views</a:t>
            </a:r>
            <a:r>
              <a:rPr lang="zh-CN" altLang="en-US"/>
              <a:t>中传过来的数据</a:t>
            </a:r>
          </a:p>
          <a:p>
            <a:endParaRPr lang="zh-CN" altLang="en-US"/>
          </a:p>
          <a:p>
            <a:r>
              <a:rPr lang="zh-CN" altLang="en-US"/>
              <a:t>渲染后的模板显示给用户</a:t>
            </a:r>
          </a:p>
          <a:p>
            <a:endParaRPr lang="zh-CN" altLang="en-US"/>
          </a:p>
          <a:p>
            <a:r>
              <a:rPr lang="zh-CN" altLang="en-US"/>
              <a:t>挖坑</a:t>
            </a:r>
          </a:p>
          <a:p>
            <a:r>
              <a:rPr lang="en-US" altLang="zh-CN"/>
              <a:t>{{ xxx }}</a:t>
            </a:r>
          </a:p>
          <a:p>
            <a:r>
              <a:rPr lang="zh-CN" altLang="en-US"/>
              <a:t>表达式 </a:t>
            </a:r>
            <a:r>
              <a:rPr lang="en-US" altLang="zh-CN"/>
              <a:t>{% for student in students %}</a:t>
            </a:r>
          </a:p>
          <a:p>
            <a:r>
              <a:rPr lang="en-US" altLang="zh-CN"/>
              <a:t>		{{student}}</a:t>
            </a:r>
          </a:p>
          <a:p>
            <a:r>
              <a:rPr lang="en-US" altLang="zh-CN"/>
              <a:t>	 {% endfor %}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a typeface="宋体" panose="02010600030101010101" pitchFamily="2" charset="-122"/>
              </a:rPr>
              <a:t>虚拟环境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7490" y="1628800"/>
            <a:ext cx="8557260" cy="4999355"/>
          </a:xfrm>
        </p:spPr>
        <p:txBody>
          <a:bodyPr>
            <a:normAutofit fontScale="90000" lnSpcReduction="20000"/>
          </a:bodyPr>
          <a:lstStyle/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创建</a:t>
            </a:r>
            <a:r>
              <a:rPr lang="en-US" altLang="zh-CN" dirty="0"/>
              <a:t>:</a:t>
            </a:r>
            <a:r>
              <a:rPr lang="en-US" altLang="zh-CN" dirty="0" err="1"/>
              <a:t>mkvirtualenv</a:t>
            </a:r>
            <a:r>
              <a:rPr lang="en-US" altLang="zh-CN" dirty="0"/>
              <a:t>    </a:t>
            </a:r>
            <a:r>
              <a:rPr lang="zh-CN" altLang="en-US" dirty="0"/>
              <a:t>虚拟环境</a:t>
            </a:r>
            <a:r>
              <a:rPr lang="zh-CN" altLang="en-US" dirty="0" smtClean="0"/>
              <a:t>名称  </a:t>
            </a:r>
            <a:r>
              <a:rPr lang="en-US" altLang="zh-CN" dirty="0" smtClean="0"/>
              <a:t>-p  python</a:t>
            </a:r>
            <a:r>
              <a:rPr lang="zh-CN" altLang="en-US" dirty="0" smtClean="0"/>
              <a:t>的路径 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usr</a:t>
            </a:r>
            <a:r>
              <a:rPr lang="en-US" altLang="zh-CN" dirty="0" smtClean="0"/>
              <a:t>/bin/</a:t>
            </a:r>
            <a:r>
              <a:rPr lang="en-US" altLang="zh-CN" dirty="0" err="1" smtClean="0"/>
              <a:t>pythonX</a:t>
            </a: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删除</a:t>
            </a:r>
            <a:r>
              <a:rPr lang="en-US" altLang="zh-CN" dirty="0"/>
              <a:t>:</a:t>
            </a:r>
            <a:r>
              <a:rPr lang="en-US" altLang="zh-CN" dirty="0" err="1"/>
              <a:t>rmvirtualenv</a:t>
            </a:r>
            <a:r>
              <a:rPr lang="en-US" altLang="zh-CN" dirty="0"/>
              <a:t>  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进入</a:t>
            </a:r>
            <a:r>
              <a:rPr lang="en-US" altLang="zh-CN" dirty="0"/>
              <a:t>:</a:t>
            </a:r>
            <a:r>
              <a:rPr lang="en-US" altLang="zh-CN" dirty="0" err="1"/>
              <a:t>workon</a:t>
            </a:r>
            <a:r>
              <a:rPr lang="en-US" altLang="zh-CN" dirty="0"/>
              <a:t>  </a:t>
            </a:r>
            <a:r>
              <a:rPr lang="zh-CN" altLang="en-US" dirty="0"/>
              <a:t>虚拟环境名称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zh-CN" altLang="en-US" dirty="0"/>
              <a:t>退出</a:t>
            </a:r>
            <a:r>
              <a:rPr lang="en-US" altLang="zh-CN" dirty="0"/>
              <a:t>:deactivate 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install xxx:</a:t>
            </a:r>
            <a:r>
              <a:rPr lang="zh-CN" altLang="en-US" dirty="0"/>
              <a:t>安装</a:t>
            </a:r>
            <a:r>
              <a:rPr lang="en-US" altLang="zh-CN" dirty="0"/>
              <a:t>xxx</a:t>
            </a:r>
            <a:r>
              <a:rPr lang="zh-CN" altLang="en-US" dirty="0"/>
              <a:t>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en-US" altLang="zh-CN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list:</a:t>
            </a:r>
            <a:r>
              <a:rPr lang="zh-CN" altLang="en-US" dirty="0"/>
              <a:t>查看所有依赖包</a:t>
            </a:r>
          </a:p>
          <a:p>
            <a:pPr marL="0" eaLnBrk="1" fontAlgn="auto" hangingPunct="1">
              <a:spcBef>
                <a:spcPts val="700"/>
              </a:spcBef>
            </a:pPr>
            <a:endParaRPr lang="zh-CN" altLang="en-US" dirty="0"/>
          </a:p>
          <a:p>
            <a:pPr marL="0" eaLnBrk="1" fontAlgn="auto" hangingPunct="1">
              <a:spcBef>
                <a:spcPts val="700"/>
              </a:spcBef>
            </a:pPr>
            <a:r>
              <a:rPr lang="en-US" altLang="zh-CN" dirty="0"/>
              <a:t>pip freeze:</a:t>
            </a:r>
            <a:r>
              <a:rPr lang="zh-CN" altLang="en-US" dirty="0"/>
              <a:t>查看虚拟环境新安装的包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ea typeface="宋体" panose="02010600030101010101" pitchFamily="2" charset="-122"/>
              </a:rPr>
              <a:t>导入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Django:pip install django</a:t>
            </a:r>
            <a:r>
              <a:rPr lang="zh-CN" altLang="en-US"/>
              <a:t>（也可指定某一版本 </a:t>
            </a:r>
            <a:r>
              <a:rPr lang="en-US" altLang="zh-CN"/>
              <a:t>django==1.8.2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/>
              <a:t>测试</a:t>
            </a:r>
            <a:r>
              <a:rPr lang="en-US" altLang="zh-CN"/>
              <a:t>Django</a:t>
            </a:r>
            <a:r>
              <a:rPr lang="zh-CN" altLang="en-US"/>
              <a:t>是否安装成功</a:t>
            </a:r>
          </a:p>
          <a:p>
            <a:endParaRPr lang="en-US" altLang="zh-CN"/>
          </a:p>
          <a:p>
            <a:r>
              <a:rPr lang="zh-CN" altLang="en-US"/>
              <a:t>进入</a:t>
            </a:r>
            <a:r>
              <a:rPr lang="en-US" altLang="zh-CN"/>
              <a:t>python</a:t>
            </a:r>
            <a:r>
              <a:rPr lang="zh-CN" altLang="en-US"/>
              <a:t>环境</a:t>
            </a:r>
          </a:p>
          <a:p>
            <a:r>
              <a:rPr lang="en-US" altLang="zh-CN"/>
              <a:t>	import django</a:t>
            </a:r>
          </a:p>
          <a:p>
            <a:r>
              <a:rPr lang="en-US" altLang="zh-CN"/>
              <a:t>	django.get_version()</a:t>
            </a:r>
          </a:p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创建一个</a:t>
            </a:r>
            <a:r>
              <a:rPr lang="en-US" altLang="zh-CN">
                <a:ea typeface="宋体" panose="02010600030101010101" pitchFamily="2" charset="-122"/>
              </a:rPr>
              <a:t>Django</a:t>
            </a:r>
            <a:r>
              <a:rPr lang="zh-CN" altLang="en-US">
                <a:ea typeface="宋体" panose="02010600030101010101" pitchFamily="2" charset="-122"/>
              </a:rPr>
              <a:t>项目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django-admin startproject xxx </a:t>
            </a:r>
            <a:r>
              <a:rPr lang="zh-CN" altLang="en-US"/>
              <a:t>创建一个名字为</a:t>
            </a:r>
            <a:r>
              <a:rPr lang="en-US" altLang="zh-CN"/>
              <a:t>xxx</a:t>
            </a:r>
            <a:r>
              <a:rPr lang="zh-CN" altLang="en-US"/>
              <a:t>的工程</a:t>
            </a:r>
          </a:p>
          <a:p>
            <a:endParaRPr lang="zh-CN" altLang="en-US"/>
          </a:p>
          <a:p>
            <a:r>
              <a:rPr lang="zh-CN" altLang="en-US"/>
              <a:t>查看默认目录结构</a:t>
            </a:r>
          </a:p>
          <a:p>
            <a:endParaRPr lang="en-US" altLang="zh-CN"/>
          </a:p>
          <a:p>
            <a:r>
              <a:rPr lang="zh-CN" altLang="en-US"/>
              <a:t>进入目录 </a:t>
            </a:r>
            <a:r>
              <a:rPr lang="en-US" altLang="zh-CN"/>
              <a:t>tree</a:t>
            </a: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80" y="3681730"/>
            <a:ext cx="4180840" cy="1638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Django</a:t>
            </a:r>
            <a:r>
              <a:rPr lang="zh-CN" altLang="en-US">
                <a:ea typeface="宋体" panose="02010600030101010101" pitchFamily="2" charset="-122"/>
              </a:rPr>
              <a:t>目录介绍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manage.py</a:t>
            </a:r>
            <a:r>
              <a:rPr lang="en-US" altLang="zh-CN" dirty="0"/>
              <a:t>:</a:t>
            </a:r>
            <a:r>
              <a:rPr lang="zh-CN" altLang="en-US" dirty="0"/>
              <a:t>是</a:t>
            </a:r>
            <a:r>
              <a:rPr lang="en-US" altLang="zh-CN" dirty="0"/>
              <a:t>Django</a:t>
            </a:r>
            <a:r>
              <a:rPr lang="zh-CN" altLang="en-US" dirty="0"/>
              <a:t>用于管理本项目的命令行工具，之后进行站点运行，数据库自动生成等都是通过本文件完成。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告诉</a:t>
            </a:r>
            <a:r>
              <a:rPr lang="en-US" altLang="zh-CN" dirty="0"/>
              <a:t>python</a:t>
            </a:r>
            <a:r>
              <a:rPr lang="zh-CN" altLang="en-US" dirty="0"/>
              <a:t>该目录是一个</a:t>
            </a:r>
            <a:r>
              <a:rPr lang="en-US" altLang="zh-CN" dirty="0"/>
              <a:t>python</a:t>
            </a:r>
            <a:r>
              <a:rPr lang="zh-CN" altLang="en-US" dirty="0"/>
              <a:t>包，暂无内容，后期一些工具的初始化可能会用到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settings.py</a:t>
            </a:r>
            <a:r>
              <a:rPr lang="en-US" altLang="zh-CN" dirty="0"/>
              <a:t> Django</a:t>
            </a:r>
            <a:r>
              <a:rPr lang="zh-CN" altLang="en-US" dirty="0"/>
              <a:t>项目的配置文件，默认状态其中定义了本项目引用的组件，项目名，数据库，静态资源等。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urls.py</a:t>
            </a:r>
            <a:r>
              <a:rPr lang="en-US" altLang="zh-CN" dirty="0"/>
              <a:t> </a:t>
            </a:r>
            <a:r>
              <a:rPr lang="zh-CN" altLang="en-US" dirty="0"/>
              <a:t>维护项目的</a:t>
            </a:r>
            <a:r>
              <a:rPr lang="en-US" altLang="zh-CN" dirty="0"/>
              <a:t>URL</a:t>
            </a:r>
            <a:r>
              <a:rPr lang="zh-CN" altLang="en-US" dirty="0"/>
              <a:t>路由映射，即定义当客户端访问时由哪个模块进行响应。</a:t>
            </a:r>
          </a:p>
          <a:p>
            <a:endParaRPr lang="zh-CN" altLang="en-US" dirty="0"/>
          </a:p>
          <a:p>
            <a:r>
              <a:rPr lang="en-US" altLang="zh-CN" dirty="0" err="1"/>
              <a:t>HelloDjango</a:t>
            </a:r>
            <a:r>
              <a:rPr lang="en-US" altLang="zh-CN" dirty="0"/>
              <a:t>/</a:t>
            </a:r>
            <a:r>
              <a:rPr lang="en-US" altLang="zh-CN" dirty="0" err="1"/>
              <a:t>wsgi.py</a:t>
            </a:r>
            <a:r>
              <a:rPr lang="en-US" altLang="zh-CN" dirty="0"/>
              <a:t> </a:t>
            </a:r>
            <a:r>
              <a:rPr lang="zh-CN" altLang="en-US" dirty="0"/>
              <a:t>定义</a:t>
            </a:r>
            <a:r>
              <a:rPr lang="en-US" altLang="zh-CN" dirty="0"/>
              <a:t>WSGI</a:t>
            </a:r>
            <a:r>
              <a:rPr lang="zh-CN" altLang="en-US" dirty="0"/>
              <a:t>的接口信息，主要用于服务器集成，通常本文件生成后无需改动。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测试服务器的启动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runserver [ip:port]</a:t>
            </a:r>
          </a:p>
          <a:p>
            <a:endParaRPr lang="en-US" altLang="zh-CN"/>
          </a:p>
          <a:p>
            <a:r>
              <a:rPr lang="zh-CN" altLang="en-US"/>
              <a:t>可以直接进行服务运行 默认执行起来的端口是</a:t>
            </a:r>
            <a:r>
              <a:rPr lang="en-US" altLang="zh-CN"/>
              <a:t>8000</a:t>
            </a:r>
          </a:p>
          <a:p>
            <a:endParaRPr lang="en-US" altLang="zh-CN"/>
          </a:p>
          <a:p>
            <a:r>
              <a:rPr lang="zh-CN" altLang="en-US"/>
              <a:t>也可以自己指定</a:t>
            </a:r>
            <a:r>
              <a:rPr lang="en-US" altLang="zh-CN"/>
              <a:t>ip</a:t>
            </a:r>
            <a:r>
              <a:rPr lang="zh-CN" altLang="en-US"/>
              <a:t>和端口</a:t>
            </a:r>
          </a:p>
          <a:p>
            <a:endParaRPr lang="zh-CN" altLang="en-US"/>
          </a:p>
          <a:p>
            <a:r>
              <a:rPr lang="en-US" altLang="zh-CN"/>
              <a:t>ip</a:t>
            </a:r>
            <a:r>
              <a:rPr lang="zh-CN" altLang="en-US"/>
              <a:t>指定为</a:t>
            </a:r>
            <a:r>
              <a:rPr lang="en-US" altLang="zh-CN"/>
              <a:t>0.0.0.0</a:t>
            </a:r>
            <a:r>
              <a:rPr lang="zh-CN" altLang="en-US"/>
              <a:t>的时候，匹配本机的全部</a:t>
            </a:r>
            <a:r>
              <a:rPr lang="en-US" altLang="zh-CN"/>
              <a:t>ip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浏览器访问</a:t>
            </a:r>
            <a:r>
              <a:rPr lang="en-US" altLang="zh-CN"/>
              <a:t>:localhost:8000 </a:t>
            </a:r>
            <a:r>
              <a:rPr lang="zh-CN" altLang="en-US"/>
              <a:t>可以看到服务器启动成功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7490" y="774700"/>
            <a:ext cx="8557260" cy="473075"/>
          </a:xfrm>
        </p:spPr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迁移数据，</a:t>
            </a:r>
            <a:r>
              <a:rPr lang="en-US" altLang="zh-CN">
                <a:ea typeface="宋体" panose="02010600030101010101" pitchFamily="2" charset="-122"/>
              </a:rPr>
              <a:t>PyCharm</a:t>
            </a:r>
            <a:r>
              <a:rPr lang="zh-CN" altLang="en-US">
                <a:ea typeface="宋体" panose="02010600030101010101" pitchFamily="2" charset="-122"/>
              </a:rPr>
              <a:t>连接数据库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迁移的概念</a:t>
            </a:r>
            <a:r>
              <a:rPr lang="en-US" altLang="zh-CN"/>
              <a:t>:</a:t>
            </a:r>
            <a:r>
              <a:rPr lang="zh-CN" altLang="en-US"/>
              <a:t>就是将模型映射到数据库的过程</a:t>
            </a:r>
          </a:p>
          <a:p>
            <a:endParaRPr lang="zh-CN" altLang="en-US"/>
          </a:p>
          <a:p>
            <a:r>
              <a:rPr lang="zh-CN" altLang="en-US"/>
              <a:t>生成迁移</a:t>
            </a:r>
            <a:r>
              <a:rPr lang="en-US" altLang="zh-CN"/>
              <a:t>:python manager.py makemigrations</a:t>
            </a:r>
          </a:p>
          <a:p>
            <a:endParaRPr lang="zh-CN" altLang="en-US"/>
          </a:p>
          <a:p>
            <a:r>
              <a:rPr lang="zh-CN" altLang="en-US"/>
              <a:t>执行迁移</a:t>
            </a:r>
            <a:r>
              <a:rPr lang="en-US" altLang="zh-CN"/>
              <a:t>:python mananger.py migrate</a:t>
            </a:r>
          </a:p>
          <a:p>
            <a:endParaRPr lang="en-US" altLang="zh-CN"/>
          </a:p>
          <a:p>
            <a:r>
              <a:rPr lang="zh-CN" altLang="en-US"/>
              <a:t>介绍</a:t>
            </a:r>
            <a:r>
              <a:rPr lang="en-US" altLang="zh-CN"/>
              <a:t>DataBase</a:t>
            </a:r>
            <a:r>
              <a:rPr lang="zh-CN" altLang="en-US"/>
              <a:t>模块，可以直接连接操作数据库</a:t>
            </a:r>
            <a:r>
              <a:rPr lang="en-US" altLang="zh-CN"/>
              <a:t>Sqlite</a:t>
            </a:r>
            <a:r>
              <a:rPr lang="zh-CN" altLang="en-US"/>
              <a:t>和</a:t>
            </a:r>
            <a:r>
              <a:rPr lang="en-US" altLang="zh-CN"/>
              <a:t>MySQL</a:t>
            </a:r>
          </a:p>
          <a:p>
            <a:endParaRPr lang="en-US" altLang="zh-CN"/>
          </a:p>
          <a:p>
            <a:r>
              <a:rPr lang="en-US" altLang="zh-CN"/>
              <a:t>        'ENGINE':'django.db.backends.mysql',</a:t>
            </a:r>
          </a:p>
          <a:p>
            <a:r>
              <a:rPr lang="en-US" altLang="zh-CN"/>
              <a:t>        'NAME':'Learn',</a:t>
            </a:r>
          </a:p>
          <a:p>
            <a:r>
              <a:rPr lang="en-US" altLang="zh-CN"/>
              <a:t>        'USER':'root',</a:t>
            </a:r>
          </a:p>
          <a:p>
            <a:r>
              <a:rPr lang="en-US" altLang="zh-CN"/>
              <a:t>        'PASSWORD':'rock1204',</a:t>
            </a:r>
          </a:p>
          <a:p>
            <a:r>
              <a:rPr lang="en-US" altLang="zh-CN"/>
              <a:t>        'HOST':'127.0.0.1',</a:t>
            </a:r>
          </a:p>
          <a:p>
            <a:r>
              <a:rPr lang="en-US" altLang="zh-CN"/>
              <a:t>        'PORT':'3306',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安装连接数据库驱动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python 2.x </a:t>
            </a:r>
          </a:p>
          <a:p>
            <a:r>
              <a:rPr lang="en-US" altLang="zh-CN"/>
              <a:t>	pip install mysql-python</a:t>
            </a:r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python 3.x</a:t>
            </a:r>
          </a:p>
          <a:p>
            <a:r>
              <a:rPr lang="en-US" altLang="zh-CN"/>
              <a:t>	pip install pymysql</a:t>
            </a:r>
          </a:p>
          <a:p>
            <a:r>
              <a:rPr lang="en-US" altLang="zh-CN"/>
              <a:t>	</a:t>
            </a:r>
            <a:r>
              <a:rPr lang="zh-CN" altLang="en-US"/>
              <a:t>安装后还需要在</a:t>
            </a:r>
            <a:r>
              <a:rPr lang="en-US" altLang="zh-CN"/>
              <a:t>__init__.py</a:t>
            </a:r>
            <a:r>
              <a:rPr lang="zh-CN" altLang="en-US"/>
              <a:t>中添加初始化代码</a:t>
            </a:r>
          </a:p>
          <a:p>
            <a:r>
              <a:rPr lang="en-US" altLang="zh-CN"/>
              <a:t>		import pymysql</a:t>
            </a:r>
          </a:p>
          <a:p>
            <a:r>
              <a:rPr lang="en-US" altLang="zh-CN"/>
              <a:t>		pymysql.install_as_MySQLdb()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创建一个应用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python manager.py startapp XXX</a:t>
            </a:r>
          </a:p>
          <a:p>
            <a:r>
              <a:rPr lang="zh-CN" altLang="en-US"/>
              <a:t>创建名称为</a:t>
            </a:r>
            <a:r>
              <a:rPr lang="en-US" altLang="zh-CN"/>
              <a:t>XXX</a:t>
            </a:r>
            <a:r>
              <a:rPr lang="zh-CN" altLang="en-US"/>
              <a:t>的应用</a:t>
            </a:r>
          </a:p>
          <a:p>
            <a:endParaRPr lang="zh-CN" altLang="en-US"/>
          </a:p>
          <a:p>
            <a:r>
              <a:rPr lang="zh-CN" altLang="en-US"/>
              <a:t>创建之后可以通过</a:t>
            </a:r>
            <a:r>
              <a:rPr lang="en-US" altLang="zh-CN"/>
              <a:t>tree</a:t>
            </a:r>
            <a:r>
              <a:rPr lang="zh-CN" altLang="en-US"/>
              <a:t>来看一下目录结构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使用应用前需要将应用配置到项目中，在</a:t>
            </a:r>
            <a:r>
              <a:rPr lang="en-US" altLang="zh-CN"/>
              <a:t>settings.py</a:t>
            </a:r>
            <a:r>
              <a:rPr lang="zh-CN" altLang="en-US"/>
              <a:t>中将应用加入到</a:t>
            </a:r>
            <a:r>
              <a:rPr lang="en-US" altLang="zh-CN"/>
              <a:t>INSTALLED_APPS</a:t>
            </a:r>
            <a:r>
              <a:rPr lang="zh-CN" altLang="en-US"/>
              <a:t>选项中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0" y="3542030"/>
            <a:ext cx="3028315" cy="1495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8F8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254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8F8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8958" tIns="48958" rIns="48958" bIns="48958" numCol="1" spcCol="38100" rtlCol="0" anchor="ctr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254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8958" tIns="48958" rIns="48958" bIns="48958" numCol="1" spcCol="38100" rtlCol="0" anchor="t">
        <a:spAutoFit/>
      </a:bodyPr>
      <a:lstStyle>
        <a:defPPr marL="0" marR="0" indent="0" algn="l" defTabSz="135445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612</Words>
  <Application>Microsoft Office PowerPoint</Application>
  <PresentationFormat>全屏显示(4:3)</PresentationFormat>
  <Paragraphs>208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微软雅黑</vt:lpstr>
      <vt:lpstr>Arial</vt:lpstr>
      <vt:lpstr>Calibri</vt:lpstr>
      <vt:lpstr>Office 主题</vt:lpstr>
      <vt:lpstr>HelloDjango</vt:lpstr>
      <vt:lpstr>虚拟环境</vt:lpstr>
      <vt:lpstr>导入Django</vt:lpstr>
      <vt:lpstr>创建一个Django项目</vt:lpstr>
      <vt:lpstr>Django目录介绍</vt:lpstr>
      <vt:lpstr>测试服务器的启动</vt:lpstr>
      <vt:lpstr>迁移数据，PyCharm连接数据库</vt:lpstr>
      <vt:lpstr>安装连接数据库驱动</vt:lpstr>
      <vt:lpstr>创建一个应用</vt:lpstr>
      <vt:lpstr>项目目录介绍</vt:lpstr>
      <vt:lpstr>基本视图</vt:lpstr>
      <vt:lpstr>基本模板</vt:lpstr>
      <vt:lpstr>定义模型</vt:lpstr>
      <vt:lpstr>测试数据模型</vt:lpstr>
      <vt:lpstr>测试数据模型</vt:lpstr>
      <vt:lpstr>测试数据模型</vt:lpstr>
      <vt:lpstr>结合使用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Windows 用户</cp:lastModifiedBy>
  <cp:revision>103</cp:revision>
  <dcterms:created xsi:type="dcterms:W3CDTF">2016-11-14T07:26:00Z</dcterms:created>
  <dcterms:modified xsi:type="dcterms:W3CDTF">2019-05-24T08:13:33Z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