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73" r:id="rId3"/>
    <p:sldId id="281" r:id="rId5"/>
    <p:sldId id="282" r:id="rId6"/>
    <p:sldId id="283" r:id="rId7"/>
    <p:sldId id="284" r:id="rId8"/>
    <p:sldId id="293" r:id="rId9"/>
    <p:sldId id="289" r:id="rId10"/>
    <p:sldId id="285" r:id="rId11"/>
    <p:sldId id="286" r:id="rId12"/>
    <p:sldId id="288" r:id="rId13"/>
  </p:sldIdLst>
  <p:sldSz cx="9144000" cy="6858000" type="screen4x3"/>
  <p:notesSz cx="7099300" cy="10234295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82F"/>
    <a:srgbClr val="F0AEE8"/>
    <a:srgbClr val="30313C"/>
    <a:srgbClr val="D729C2"/>
    <a:srgbClr val="000000"/>
    <a:srgbClr val="126C1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4"/>
    <p:restoredTop sz="96023"/>
  </p:normalViewPr>
  <p:slideViewPr>
    <p:cSldViewPr showGuides="1">
      <p:cViewPr varScale="1">
        <p:scale>
          <a:sx n="73" d="100"/>
          <a:sy n="73" d="100"/>
        </p:scale>
        <p:origin x="942" y="60"/>
      </p:cViewPr>
      <p:guideLst>
        <p:guide orient="horz" pos="2126"/>
        <p:guide pos="28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B451B6-61D9-FD4E-8E55-ADCE47C2A02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1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03A280-2F75-E84C-B98E-F4777355B13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0"/>
            <a:ext cx="9156371" cy="4343900"/>
          </a:xfrm>
          <a:prstGeom prst="rect">
            <a:avLst/>
          </a:prstGeom>
          <a:solidFill>
            <a:srgbClr val="40C059"/>
          </a:solidFill>
          <a:ln w="12700">
            <a:miter lim="400000"/>
          </a:ln>
        </p:spPr>
        <p:txBody>
          <a:bodyPr lIns="27115" tIns="27115" rIns="27115" bIns="2711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95"/>
          </a:p>
        </p:txBody>
      </p:sp>
      <p:sp>
        <p:nvSpPr>
          <p:cNvPr id="13" name="Shape 13"/>
          <p:cNvSpPr>
            <a:spLocks noGrp="1"/>
          </p:cNvSpPr>
          <p:nvPr>
            <p:ph type="title" hasCustomPrompt="1"/>
          </p:nvPr>
        </p:nvSpPr>
        <p:spPr>
          <a:xfrm>
            <a:off x="109618" y="1900909"/>
            <a:ext cx="8924763" cy="1224526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FF682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 smtClean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dirty="0"/>
          </a:p>
        </p:txBody>
      </p:sp>
      <p:pic>
        <p:nvPicPr>
          <p:cNvPr id="5" name="图片 4" descr="千锋互联-横版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-13970"/>
            <a:ext cx="2335530" cy="8743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37490" y="784225"/>
            <a:ext cx="8557260" cy="473075"/>
          </a:xfrm>
        </p:spPr>
        <p:txBody>
          <a:bodyPr/>
          <a:lstStyle>
            <a:lvl1pPr algn="l">
              <a:defRPr sz="2400">
                <a:solidFill>
                  <a:srgbClr val="FF682F"/>
                </a:solidFill>
              </a:defRPr>
            </a:lvl1pPr>
          </a:lstStyle>
          <a:p>
            <a:r>
              <a:rPr lang="zh-CN" altLang="en-US"/>
              <a:t>摘要</a:t>
            </a:r>
            <a:endParaRPr lang="zh-CN" altLang="en-US"/>
          </a:p>
        </p:txBody>
      </p:sp>
      <p:sp>
        <p:nvSpPr>
          <p:cNvPr id="7" name="Shape 3"/>
          <p:cNvSpPr>
            <a:spLocks noGrp="1"/>
          </p:cNvSpPr>
          <p:nvPr>
            <p:ph type="body" idx="1" hasCustomPrompt="1"/>
          </p:nvPr>
        </p:nvSpPr>
        <p:spPr>
          <a:xfrm>
            <a:off x="237490" y="1652270"/>
            <a:ext cx="8557260" cy="499935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>
            <a:lvl1pPr marL="0" indent="0" eaLnBrk="1" fontAlgn="auto" latinLnBrk="0" hangingPunct="1">
              <a:spcBef>
                <a:spcPts val="0"/>
              </a:spcBef>
              <a:buNone/>
              <a:defRPr sz="2400">
                <a:solidFill>
                  <a:srgbClr val="FF682F"/>
                </a:solidFill>
                <a:ea typeface="宋体" panose="02010600030101010101" pitchFamily="2" charset="-122"/>
              </a:defRPr>
            </a:lvl1pPr>
            <a:lvl2pPr marL="343535" indent="0">
              <a:buNone/>
              <a:defRPr/>
            </a:lvl2pPr>
          </a:lstStyle>
          <a:p>
            <a:r>
              <a:rPr dirty="0"/>
              <a:t>内容</a:t>
            </a:r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5963" y="1383040"/>
            <a:ext cx="9155927" cy="78064"/>
          </a:xfrm>
          <a:prstGeom prst="rect">
            <a:avLst/>
          </a:prstGeom>
          <a:solidFill>
            <a:srgbClr val="39B747"/>
          </a:solidFill>
          <a:ln w="12700">
            <a:miter lim="400000"/>
          </a:ln>
        </p:spPr>
        <p:txBody>
          <a:bodyPr lIns="27115" tIns="27115" rIns="27115" bIns="2711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95"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68072" y="1941885"/>
            <a:ext cx="8207855" cy="3942726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  <a:endParaRPr dirty="0"/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  <a:endParaRPr dirty="0"/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  <a:endParaRPr dirty="0"/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  <a:endParaRPr dirty="0"/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  <a:endParaRPr dirty="0"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22860" y="447040"/>
            <a:ext cx="9098280" cy="78295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pic>
        <p:nvPicPr>
          <p:cNvPr id="6" name="图片 5" descr="千锋互联-横版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5715" y="-13970"/>
            <a:ext cx="2335530" cy="8743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ct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432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titleStyle>
    <p:bodyStyle>
      <a:lvl1pPr marL="861060" marR="0" indent="-43180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Char char="•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7575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1004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4433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17862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1291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24720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28149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31578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Django</a:t>
            </a:r>
            <a:r>
              <a:rPr lang="zh-CN" altLang="en-US">
                <a:ea typeface="宋体" panose="02010600030101010101" pitchFamily="2" charset="-122"/>
              </a:rPr>
              <a:t>站点管理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</a:rPr>
              <a:t>常用定制属性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490" y="2144395"/>
            <a:ext cx="8557260" cy="3511550"/>
          </a:xfrm>
        </p:spPr>
        <p:txBody>
          <a:bodyPr/>
          <a:p>
            <a:r>
              <a:rPr lang="en-US" altLang="zh-CN"/>
              <a:t>site_header:</a:t>
            </a:r>
            <a:r>
              <a:rPr lang="zh-CN" altLang="en-US"/>
              <a:t>管理网页的页头部的标题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site_title:</a:t>
            </a:r>
            <a:r>
              <a:rPr lang="zh-CN" altLang="en-US"/>
              <a:t>浏览窗口显示的页面名称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site_url:</a:t>
            </a:r>
            <a:r>
              <a:rPr lang="zh-CN" altLang="en-US"/>
              <a:t>查看站点时的跳转，也就是主</a:t>
            </a:r>
            <a:r>
              <a:rPr lang="en-US" altLang="zh-CN"/>
              <a:t>,</a:t>
            </a:r>
            <a:r>
              <a:rPr lang="zh-CN" altLang="en-US"/>
              <a:t>默认 </a:t>
            </a:r>
            <a:r>
              <a:rPr lang="en-US" altLang="zh-CN"/>
              <a:t>/ </a:t>
            </a:r>
            <a:endParaRPr lang="en-US" altLang="zh-CN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ea typeface="宋体" panose="02010600030101010101" pitchFamily="2" charset="-122"/>
              </a:rPr>
              <a:t>使用站点管理</a:t>
            </a:r>
            <a:endParaRPr lang="zh-CN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p>
            <a:pPr marL="0" eaLnBrk="1" fontAlgn="auto" hangingPunct="1">
              <a:spcBef>
                <a:spcPts val="700"/>
              </a:spcBef>
            </a:pPr>
            <a:r>
              <a:rPr lang="en-US" altLang="zh-CN"/>
              <a:t>	Django</a:t>
            </a:r>
            <a:r>
              <a:rPr lang="zh-CN" altLang="en-US"/>
              <a:t>中默认集成了后台数据管理页面，通过简单的配置就可以实现模型后台的</a:t>
            </a:r>
            <a:r>
              <a:rPr lang="en-US" altLang="zh-CN"/>
              <a:t>Web</a:t>
            </a:r>
            <a:r>
              <a:rPr lang="zh-CN" altLang="en-US"/>
              <a:t>控制台。</a:t>
            </a:r>
            <a:endParaRPr lang="zh-CN" altLang="en-US"/>
          </a:p>
          <a:p>
            <a:pPr marL="0" eaLnBrk="1" fontAlgn="auto" hangingPunct="1">
              <a:spcBef>
                <a:spcPts val="700"/>
              </a:spcBef>
            </a:pPr>
            <a:endParaRPr lang="zh-CN" altLang="en-US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/>
              <a:t>	</a:t>
            </a:r>
            <a:r>
              <a:rPr lang="zh-CN" altLang="en-US"/>
              <a:t>管理界面通常是给系统管理员使用的，用来完成数据的输入，删除，查询等工作。</a:t>
            </a:r>
            <a:endParaRPr lang="zh-CN" altLang="en-US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/>
              <a:t>	</a:t>
            </a:r>
            <a:endParaRPr lang="en-US" altLang="zh-CN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/>
              <a:t>	</a:t>
            </a:r>
            <a:r>
              <a:rPr lang="zh-CN" altLang="en-US"/>
              <a:t>如果没有集成，自己在</a:t>
            </a:r>
            <a:r>
              <a:rPr lang="en-US" altLang="zh-CN"/>
              <a:t>settings</a:t>
            </a:r>
            <a:r>
              <a:rPr lang="zh-CN" altLang="en-US"/>
              <a:t>中的</a:t>
            </a:r>
            <a:r>
              <a:rPr lang="en-US" altLang="zh-CN"/>
              <a:t>INSTALLED_APPS</a:t>
            </a:r>
            <a:r>
              <a:rPr lang="zh-CN" altLang="en-US"/>
              <a:t>添加</a:t>
            </a:r>
            <a:endParaRPr lang="zh-CN" altLang="en-US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/>
              <a:t>'django.contrib.admin'</a:t>
            </a:r>
            <a:r>
              <a:rPr lang="zh-CN" altLang="en-US"/>
              <a:t>应用就好了</a:t>
            </a:r>
            <a:endParaRPr lang="zh-CN" altLang="en-US"/>
          </a:p>
          <a:p>
            <a:pPr marL="0" eaLnBrk="1" fontAlgn="auto" hangingPunct="1">
              <a:spcBef>
                <a:spcPts val="700"/>
              </a:spcBef>
            </a:pPr>
            <a:endParaRPr lang="zh-CN" altLang="en-US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/>
              <a:t>	</a:t>
            </a:r>
            <a:r>
              <a:rPr lang="zh-CN" altLang="en-US"/>
              <a:t>首先我们需要创建一个系统管理员</a:t>
            </a:r>
            <a:endParaRPr lang="zh-CN" altLang="en-US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/>
              <a:t>	python manager.py createsuperuser</a:t>
            </a:r>
            <a:endParaRPr lang="en-US" altLang="zh-CN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/>
              <a:t>	</a:t>
            </a:r>
            <a:r>
              <a:rPr lang="zh-CN" altLang="en-US"/>
              <a:t>根据提示创建自己的管理员</a:t>
            </a:r>
            <a:endParaRPr lang="en-US" altLang="zh-CN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>
                <a:ea typeface="宋体" panose="02010600030101010101" pitchFamily="2" charset="-122"/>
              </a:rPr>
              <a:t>管理界面设置</a:t>
            </a:r>
            <a:endParaRPr lang="zh-CN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设置为中文</a:t>
            </a:r>
            <a:endParaRPr lang="zh-CN" altLang="en-US"/>
          </a:p>
          <a:p>
            <a:r>
              <a:rPr lang="en-US" altLang="zh-CN"/>
              <a:t>	settings</a:t>
            </a:r>
            <a:r>
              <a:rPr lang="zh-CN" altLang="en-US"/>
              <a:t>中</a:t>
            </a:r>
            <a:r>
              <a:rPr lang="en-US" altLang="zh-CN"/>
              <a:t>LANGUAGE_CODE = 'zh-hans'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设置时间，时区</a:t>
            </a:r>
            <a:endParaRPr lang="zh-CN" altLang="en-US"/>
          </a:p>
          <a:p>
            <a:r>
              <a:rPr lang="en-US" altLang="zh-CN"/>
              <a:t>	TIME_ZONE='Asia/Shanghai'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添加自己的数据模型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在</a:t>
            </a:r>
            <a:r>
              <a:rPr lang="en-US" altLang="zh-CN"/>
              <a:t>admin.py</a:t>
            </a:r>
            <a:r>
              <a:rPr lang="zh-CN" altLang="en-US"/>
              <a:t>中注册</a:t>
            </a:r>
            <a:endParaRPr lang="zh-CN" altLang="en-US"/>
          </a:p>
          <a:p>
            <a:r>
              <a:rPr lang="en-US" altLang="zh-CN"/>
              <a:t>	admin.site.register(xxx)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</a:rPr>
              <a:t>个性化站点管理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	</a:t>
            </a:r>
            <a:r>
              <a:rPr lang="zh-CN" altLang="en-US"/>
              <a:t>如果你感觉默认的站点样式不能满足应用需求，则开发者可以通过继承</a:t>
            </a:r>
            <a:r>
              <a:rPr lang="en-US" altLang="zh-CN"/>
              <a:t>Django</a:t>
            </a:r>
            <a:r>
              <a:rPr lang="zh-CN" altLang="en-US"/>
              <a:t>定义的管理员数据模型，模板，站点类来开发出个性化的管理员站点。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注册的时候添加自己的管理类</a:t>
            </a:r>
            <a:endParaRPr lang="zh-CN" altLang="en-US"/>
          </a:p>
          <a:p>
            <a:r>
              <a:rPr lang="zh-CN" altLang="en-US"/>
              <a:t>创建管理类</a:t>
            </a:r>
            <a:endParaRPr lang="zh-CN" altLang="en-US"/>
          </a:p>
          <a:p>
            <a:r>
              <a:rPr lang="en-US" altLang="zh-CN"/>
              <a:t>	class StudentAdmin(admin.ModelAdmin):</a:t>
            </a:r>
            <a:endParaRPr lang="en-US" altLang="zh-CN"/>
          </a:p>
          <a:p>
            <a:r>
              <a:rPr lang="en-US" altLang="zh-CN"/>
              <a:t>		# </a:t>
            </a:r>
            <a:r>
              <a:rPr lang="zh-CN" altLang="en-US"/>
              <a:t>规则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注册管理类</a:t>
            </a:r>
            <a:endParaRPr lang="zh-CN" altLang="en-US"/>
          </a:p>
          <a:p>
            <a:r>
              <a:rPr lang="en-US" altLang="zh-CN"/>
              <a:t>	admin.site.register(Students,StudentAdmin)</a:t>
            </a:r>
            <a:endParaRPr lang="en-US" altLang="zh-CN"/>
          </a:p>
          <a:p>
            <a:r>
              <a:rPr lang="en-US" altLang="zh-CN"/>
              <a:t>	</a:t>
            </a:r>
            <a:endParaRPr lang="en-US" altLang="zh-CN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个性化规则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显示规则</a:t>
            </a:r>
            <a:endParaRPr lang="zh-CN" altLang="en-US"/>
          </a:p>
          <a:p>
            <a:r>
              <a:rPr lang="en-US" altLang="zh-CN">
                <a:sym typeface="+mn-ea"/>
              </a:rPr>
              <a:t>	list_display 	</a:t>
            </a:r>
            <a:r>
              <a:rPr lang="zh-CN" altLang="en-US">
                <a:sym typeface="+mn-ea"/>
              </a:rPr>
              <a:t>显示字段</a:t>
            </a:r>
            <a:endParaRPr lang="zh-CN" altLang="en-US"/>
          </a:p>
          <a:p>
            <a:r>
              <a:rPr lang="en-US" altLang="zh-CN"/>
              <a:t>	list_filter	</a:t>
            </a:r>
            <a:r>
              <a:rPr lang="zh-CN" altLang="en-US"/>
              <a:t>过滤字段</a:t>
            </a:r>
            <a:endParaRPr lang="zh-CN" altLang="en-US"/>
          </a:p>
          <a:p>
            <a:r>
              <a:rPr lang="en-US" altLang="zh-CN"/>
              <a:t>	search_fields	</a:t>
            </a:r>
            <a:r>
              <a:rPr lang="zh-CN" altLang="en-US"/>
              <a:t>搜索字段</a:t>
            </a:r>
            <a:endParaRPr lang="zh-CN" altLang="en-US"/>
          </a:p>
          <a:p>
            <a:r>
              <a:rPr lang="en-US" altLang="zh-CN"/>
              <a:t>	list_per_page	</a:t>
            </a:r>
            <a:r>
              <a:rPr lang="zh-CN" altLang="en-US"/>
              <a:t>分页，每页显示多少条数据</a:t>
            </a:r>
            <a:endParaRPr lang="zh-CN" altLang="en-US"/>
          </a:p>
          <a:p>
            <a:r>
              <a:rPr lang="en-US" altLang="zh-CN"/>
              <a:t>	ordering	</a:t>
            </a:r>
            <a:r>
              <a:rPr lang="zh-CN" altLang="en-US"/>
              <a:t>排序规则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分组显示</a:t>
            </a:r>
            <a:endParaRPr lang="zh-CN" altLang="en-US"/>
          </a:p>
          <a:p>
            <a:r>
              <a:rPr lang="en-US" altLang="zh-CN"/>
              <a:t>		fieldsets = (	</a:t>
            </a:r>
            <a:endParaRPr lang="en-US" altLang="zh-CN"/>
          </a:p>
          <a:p>
            <a:r>
              <a:rPr lang="en-US" altLang="zh-CN"/>
              <a:t>				('</a:t>
            </a:r>
            <a:r>
              <a:rPr lang="zh-CN" altLang="en-US"/>
              <a:t>班级</a:t>
            </a:r>
            <a:r>
              <a:rPr lang="en-US" altLang="zh-CN"/>
              <a:t>',{fields:('sgrade')}),</a:t>
            </a:r>
            <a:endParaRPr lang="en-US" altLang="zh-CN"/>
          </a:p>
          <a:p>
            <a:r>
              <a:rPr lang="en-US" altLang="zh-CN"/>
              <a:t>				('</a:t>
            </a:r>
            <a:r>
              <a:rPr lang="zh-CN" altLang="en-US"/>
              <a:t>姓名</a:t>
            </a:r>
            <a:r>
              <a:rPr lang="en-US" altLang="zh-CN"/>
              <a:t>',{fields:('sname')}),</a:t>
            </a:r>
            <a:endParaRPr lang="zh-CN" altLang="en-US"/>
          </a:p>
          <a:p>
            <a:r>
              <a:rPr lang="en-US" altLang="zh-CN"/>
              <a:t>			      )</a:t>
            </a:r>
            <a:endParaRPr lang="en-US" altLang="zh-CN"/>
          </a:p>
          <a:p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</a:t>
            </a:r>
            <a:endParaRPr lang="zh-CN" altLang="en-US"/>
          </a:p>
          <a:p>
            <a:r>
              <a:rPr lang="zh-CN" altLang="en-US"/>
              <a:t>修改规则</a:t>
            </a:r>
            <a:endParaRPr lang="zh-CN" altLang="en-US"/>
          </a:p>
          <a:p>
            <a:r>
              <a:rPr lang="en-US" altLang="zh-CN"/>
              <a:t>	fields 		</a:t>
            </a:r>
            <a:r>
              <a:rPr lang="zh-CN" altLang="en-US"/>
              <a:t>显示的字段</a:t>
            </a:r>
            <a:endParaRPr lang="zh-CN" altLang="en-US"/>
          </a:p>
          <a:p>
            <a:r>
              <a:rPr lang="en-US" altLang="zh-CN"/>
              <a:t>	exclude	</a:t>
            </a:r>
            <a:r>
              <a:rPr lang="zh-CN" altLang="en-US"/>
              <a:t>不显示的字段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</a:rPr>
              <a:t>布尔值定制显示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比如性别，在</a:t>
            </a:r>
            <a:r>
              <a:rPr lang="en-US" altLang="zh-CN"/>
              <a:t>list_display</a:t>
            </a:r>
            <a:r>
              <a:rPr lang="zh-CN" altLang="en-US"/>
              <a:t>的时候可以传递一个函数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def gender(self):</a:t>
            </a:r>
            <a:endParaRPr lang="zh-CN" altLang="en-US"/>
          </a:p>
          <a:p>
            <a:r>
              <a:rPr lang="zh-CN" altLang="en-US"/>
              <a:t>        if self.sgender:</a:t>
            </a:r>
            <a:endParaRPr lang="zh-CN" altLang="en-US"/>
          </a:p>
          <a:p>
            <a:r>
              <a:rPr lang="zh-CN" altLang="en-US"/>
              <a:t>            return '男'</a:t>
            </a:r>
            <a:endParaRPr lang="zh-CN" altLang="en-US"/>
          </a:p>
          <a:p>
            <a:r>
              <a:rPr lang="zh-CN" altLang="en-US"/>
              <a:t>        else:</a:t>
            </a:r>
            <a:endParaRPr lang="zh-CN" altLang="en-US"/>
          </a:p>
          <a:p>
            <a:r>
              <a:rPr lang="zh-CN" altLang="en-US"/>
              <a:t>            return '女'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list_display = ('sname', 'sage', gender)</a:t>
            </a:r>
            <a:endParaRPr lang="zh-CN" altLang="en-US"/>
          </a:p>
          <a:p>
            <a:r>
              <a:rPr lang="en-US" altLang="zh-CN"/>
              <a:t># </a:t>
            </a:r>
            <a:r>
              <a:rPr lang="zh-CN" altLang="en-US"/>
              <a:t>设置显示的标题</a:t>
            </a:r>
            <a:endParaRPr lang="zh-CN" altLang="en-US"/>
          </a:p>
          <a:p>
            <a:r>
              <a:rPr lang="zh-CN" altLang="en-US"/>
              <a:t>    gender.short_description = '性别'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插入班级的时候，同时插入两个学生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创建班级的</a:t>
            </a:r>
            <a:r>
              <a:rPr lang="en-US" altLang="zh-CN"/>
              <a:t>Admin</a:t>
            </a:r>
            <a:endParaRPr lang="en-US" altLang="zh-CN"/>
          </a:p>
          <a:p>
            <a:r>
              <a:rPr lang="en-US" altLang="zh-CN"/>
              <a:t>	class GradeAdmin(admin.ModelAdmin):</a:t>
            </a:r>
            <a:endParaRPr lang="en-US" altLang="zh-CN"/>
          </a:p>
          <a:p>
            <a:r>
              <a:rPr lang="en-US" altLang="zh-CN"/>
              <a:t>		inlines = [StudentInfo]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创建学生信息</a:t>
            </a:r>
            <a:endParaRPr lang="zh-CN" altLang="en-US"/>
          </a:p>
          <a:p>
            <a:r>
              <a:rPr lang="en-US" altLang="zh-CN"/>
              <a:t>	class StudentInfo(admin.TabularInline):</a:t>
            </a:r>
            <a:endParaRPr lang="en-US" altLang="zh-CN"/>
          </a:p>
          <a:p>
            <a:r>
              <a:rPr lang="en-US" altLang="zh-CN"/>
              <a:t>		model = Student</a:t>
            </a:r>
            <a:endParaRPr lang="en-US" altLang="zh-CN"/>
          </a:p>
          <a:p>
            <a:r>
              <a:rPr lang="en-US" altLang="zh-CN"/>
              <a:t>		extra = 2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admin.site.register(Grade,GradeAdmin)</a:t>
            </a:r>
            <a:endParaRPr lang="en-US" altLang="zh-CN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</a:rPr>
              <a:t>个性化定制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还有一种覆盖系统模板的方式，在</a:t>
            </a:r>
            <a:endParaRPr lang="zh-CN" altLang="en-US"/>
          </a:p>
          <a:p>
            <a:r>
              <a:rPr lang="en-US" altLang="zh-CN"/>
              <a:t>	django/contrib/admin/templates/admin</a:t>
            </a:r>
            <a:r>
              <a:rPr lang="zh-CN" altLang="en-US"/>
              <a:t>中，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将需要重新定制的文件复制出来，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在自己的工程中创建相对应的子目录，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settings</a:t>
            </a:r>
            <a:r>
              <a:rPr lang="zh-CN" altLang="en-US"/>
              <a:t>中注入模板路径，子模板继承自复制的模板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添加自己的代码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定制站点信息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admin</a:t>
            </a:r>
            <a:r>
              <a:rPr lang="zh-CN" altLang="en-US"/>
              <a:t>中继承自</a:t>
            </a:r>
            <a:r>
              <a:rPr lang="en-US" altLang="zh-CN"/>
              <a:t>AdminSite</a:t>
            </a:r>
            <a:endParaRPr lang="en-US" altLang="zh-CN"/>
          </a:p>
          <a:p>
            <a:r>
              <a:rPr lang="en-US" altLang="zh-CN"/>
              <a:t>	class MyAdminSite(admin.AdminSite):</a:t>
            </a:r>
            <a:endParaRPr lang="en-US" altLang="zh-CN"/>
          </a:p>
          <a:p>
            <a:r>
              <a:rPr lang="en-US" altLang="zh-CN"/>
              <a:t>		site_header = 'Rock</a:t>
            </a:r>
            <a:r>
              <a:rPr lang="zh-CN" altLang="en-US"/>
              <a:t>小学堂</a:t>
            </a:r>
            <a:r>
              <a:rPr lang="en-US" altLang="zh-CN"/>
              <a:t>'</a:t>
            </a:r>
            <a:endParaRPr lang="en-US" altLang="zh-CN"/>
          </a:p>
          <a:p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site = MyAdminSite()</a:t>
            </a:r>
            <a:endParaRPr lang="en-US" altLang="zh-CN"/>
          </a:p>
          <a:p>
            <a:r>
              <a:rPr lang="en-US" altLang="zh-CN"/>
              <a:t>	site.register(xxx)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最后在</a:t>
            </a:r>
            <a:r>
              <a:rPr lang="en-US" altLang="zh-CN"/>
              <a:t>urls</a:t>
            </a:r>
            <a:r>
              <a:rPr lang="zh-CN" altLang="en-US"/>
              <a:t>路由中修改</a:t>
            </a:r>
            <a:r>
              <a:rPr lang="en-US" altLang="zh-CN"/>
              <a:t>admin</a:t>
            </a:r>
            <a:r>
              <a:rPr lang="zh-CN" altLang="en-US"/>
              <a:t>的跳转</a:t>
            </a:r>
            <a:endParaRPr lang="zh-CN" altLang="en-US"/>
          </a:p>
          <a:p>
            <a:r>
              <a:rPr lang="en-US" altLang="zh-CN"/>
              <a:t>	from App.admin import site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	url(r'^admin/',site.urls)</a:t>
            </a:r>
            <a:endParaRPr lang="en-US" altLang="zh-CN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8F8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8F8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8958" tIns="48958" rIns="48958" bIns="48958" numCol="1" spcCol="38100" rtlCol="0" anchor="ctr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8958" tIns="48958" rIns="48958" bIns="48958" numCol="1" spcCol="38100" rtlCol="0" anchor="t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1599</Words>
  <Application>WPS 演示</Application>
  <PresentationFormat>全屏显示(4:3)</PresentationFormat>
  <Paragraphs>122</Paragraphs>
  <Slides>10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Calibri</vt:lpstr>
      <vt:lpstr>Arial Unicode MS</vt:lpstr>
      <vt:lpstr>Office 主题</vt:lpstr>
      <vt:lpstr>Django站点管理</vt:lpstr>
      <vt:lpstr>使用站点管理</vt:lpstr>
      <vt:lpstr>管理界面设置</vt:lpstr>
      <vt:lpstr>个性化站点管理</vt:lpstr>
      <vt:lpstr>个性化规则</vt:lpstr>
      <vt:lpstr>PowerPoint 演示文稿</vt:lpstr>
      <vt:lpstr>插入班级的时候，同时插入两个学生</vt:lpstr>
      <vt:lpstr>个性化定制</vt:lpstr>
      <vt:lpstr>定制站点信息</vt:lpstr>
      <vt:lpstr>常用定制属性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Rock</cp:lastModifiedBy>
  <cp:revision>87</cp:revision>
  <dcterms:created xsi:type="dcterms:W3CDTF">2016-11-14T07:26:00Z</dcterms:created>
  <dcterms:modified xsi:type="dcterms:W3CDTF">2017-09-17T11:13:04Z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