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88C7ED1-5812-4F12-BEBC-5E0A2B9A74CD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0B6A268-C2F2-4B06-B222-00C9FAB7BB1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4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F68F113-BEF8-4169-8C52-C1F47C90542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8889EC56-B2D5-44BF-B7F2-A0C6561DD948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8/5/19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E76F320-2C82-4242-B8B4-C56346FF672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6EEA8AE-83CD-4E05-A76E-30C54B4CEFDC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8/5/19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A815E18-CD7B-4258-891B-55F90A4B7EB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10759680" y="6451920"/>
            <a:ext cx="15742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Andrew Ng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Line 1"/>
          <p:cNvSpPr/>
          <p:nvPr/>
        </p:nvSpPr>
        <p:spPr>
          <a:xfrm>
            <a:off x="4543920" y="3459600"/>
            <a:ext cx="7441920" cy="360"/>
          </a:xfrm>
          <a:prstGeom prst="line">
            <a:avLst/>
          </a:prstGeom>
          <a:ln w="1908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0" name="CustomShape 2"/>
          <p:cNvSpPr/>
          <p:nvPr/>
        </p:nvSpPr>
        <p:spPr>
          <a:xfrm>
            <a:off x="4626000" y="1135440"/>
            <a:ext cx="727776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Basics of Neural Network Programming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4423680" y="3848400"/>
            <a:ext cx="768996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Computation Graph</a:t>
            </a:r>
            <a:endParaRPr b="0" lang="en-US" sz="6000" spc="-1" strike="noStrike">
              <a:latin typeface="Arial"/>
            </a:endParaRPr>
          </a:p>
        </p:txBody>
      </p:sp>
      <p:grpSp>
        <p:nvGrpSpPr>
          <p:cNvPr id="92" name="Group 4"/>
          <p:cNvGrpSpPr/>
          <p:nvPr/>
        </p:nvGrpSpPr>
        <p:grpSpPr>
          <a:xfrm>
            <a:off x="159120" y="1135440"/>
            <a:ext cx="4466520" cy="4246200"/>
            <a:chOff x="159120" y="1135440"/>
            <a:chExt cx="4466520" cy="4246200"/>
          </a:xfrm>
        </p:grpSpPr>
        <p:sp>
          <p:nvSpPr>
            <p:cNvPr id="93" name="CustomShape 5"/>
            <p:cNvSpPr/>
            <p:nvPr/>
          </p:nvSpPr>
          <p:spPr>
            <a:xfrm>
              <a:off x="159120" y="4576320"/>
              <a:ext cx="4466520" cy="805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b"/>
            <a:p>
              <a:pPr algn="ctr">
                <a:lnSpc>
                  <a:spcPct val="90000"/>
                </a:lnSpc>
              </a:pPr>
              <a:r>
                <a:rPr b="1" lang="en-US" sz="3200" spc="-1" strike="noStrike">
                  <a:solidFill>
                    <a:srgbClr val="000000"/>
                  </a:solidFill>
                  <a:latin typeface="Calibri Light"/>
                </a:rPr>
                <a:t>deeplearning.ai</a:t>
              </a:r>
              <a:endParaRPr b="0" lang="en-US" sz="3200" spc="-1" strike="noStrike">
                <a:latin typeface="Arial"/>
              </a:endParaRPr>
            </a:p>
          </p:txBody>
        </p:sp>
        <p:pic>
          <p:nvPicPr>
            <p:cNvPr id="94" name="Picture 17" descr=""/>
            <p:cNvPicPr/>
            <p:nvPr/>
          </p:nvPicPr>
          <p:blipFill>
            <a:blip r:embed="rId1"/>
            <a:stretch/>
          </p:blipFill>
          <p:spPr>
            <a:xfrm>
              <a:off x="472320" y="1135440"/>
              <a:ext cx="3840120" cy="3718440"/>
            </a:xfrm>
            <a:prstGeom prst="rect">
              <a:avLst/>
            </a:prstGeom>
            <a:ln>
              <a:noFill/>
            </a:ln>
          </p:spPr>
        </p:pic>
      </p:grp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173880" y="173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Computation Graph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6" name="Ink 2" descr=""/>
          <p:cNvPicPr/>
          <p:nvPr/>
        </p:nvPicPr>
        <p:blipFill>
          <a:blip r:embed="rId1"/>
          <a:stretch/>
        </p:blipFill>
        <p:spPr>
          <a:xfrm>
            <a:off x="854280" y="1235160"/>
            <a:ext cx="9956520" cy="4508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Line 1"/>
          <p:cNvSpPr/>
          <p:nvPr/>
        </p:nvSpPr>
        <p:spPr>
          <a:xfrm>
            <a:off x="4543920" y="3459600"/>
            <a:ext cx="7441920" cy="360"/>
          </a:xfrm>
          <a:prstGeom prst="line">
            <a:avLst/>
          </a:prstGeom>
          <a:ln w="1908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8" name="CustomShape 2"/>
          <p:cNvSpPr/>
          <p:nvPr/>
        </p:nvSpPr>
        <p:spPr>
          <a:xfrm>
            <a:off x="4626000" y="1135440"/>
            <a:ext cx="727776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Basics of Neural Network Programming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4890240" y="3715920"/>
            <a:ext cx="674928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Derivatives with a Computation Graph</a:t>
            </a:r>
            <a:endParaRPr b="0" lang="en-US" sz="6000" spc="-1" strike="noStrike">
              <a:latin typeface="Arial"/>
            </a:endParaRPr>
          </a:p>
        </p:txBody>
      </p:sp>
      <p:grpSp>
        <p:nvGrpSpPr>
          <p:cNvPr id="100" name="Group 4"/>
          <p:cNvGrpSpPr/>
          <p:nvPr/>
        </p:nvGrpSpPr>
        <p:grpSpPr>
          <a:xfrm>
            <a:off x="159120" y="1135440"/>
            <a:ext cx="4466520" cy="4246200"/>
            <a:chOff x="159120" y="1135440"/>
            <a:chExt cx="4466520" cy="4246200"/>
          </a:xfrm>
        </p:grpSpPr>
        <p:sp>
          <p:nvSpPr>
            <p:cNvPr id="101" name="CustomShape 5"/>
            <p:cNvSpPr/>
            <p:nvPr/>
          </p:nvSpPr>
          <p:spPr>
            <a:xfrm>
              <a:off x="159120" y="4576320"/>
              <a:ext cx="4466520" cy="805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b"/>
            <a:p>
              <a:pPr algn="ctr">
                <a:lnSpc>
                  <a:spcPct val="90000"/>
                </a:lnSpc>
              </a:pPr>
              <a:r>
                <a:rPr b="1" lang="en-US" sz="3200" spc="-1" strike="noStrike">
                  <a:solidFill>
                    <a:srgbClr val="000000"/>
                  </a:solidFill>
                  <a:latin typeface="Calibri Light"/>
                </a:rPr>
                <a:t>deeplearning.ai</a:t>
              </a:r>
              <a:endParaRPr b="0" lang="en-US" sz="3200" spc="-1" strike="noStrike">
                <a:latin typeface="Arial"/>
              </a:endParaRPr>
            </a:p>
          </p:txBody>
        </p:sp>
        <p:pic>
          <p:nvPicPr>
            <p:cNvPr id="102" name="Picture 17" descr=""/>
            <p:cNvPicPr/>
            <p:nvPr/>
          </p:nvPicPr>
          <p:blipFill>
            <a:blip r:embed="rId1"/>
            <a:stretch/>
          </p:blipFill>
          <p:spPr>
            <a:xfrm>
              <a:off x="472320" y="1135440"/>
              <a:ext cx="3840120" cy="3718440"/>
            </a:xfrm>
            <a:prstGeom prst="rect">
              <a:avLst/>
            </a:prstGeom>
            <a:ln>
              <a:noFill/>
            </a:ln>
          </p:spPr>
        </p:pic>
      </p:grp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173880" y="173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Computing derivatives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1927800" y="1690560"/>
            <a:ext cx="3012120" cy="55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3"/>
          <p:cNvSpPr/>
          <p:nvPr/>
        </p:nvSpPr>
        <p:spPr>
          <a:xfrm>
            <a:off x="1927800" y="2413440"/>
            <a:ext cx="815040" cy="259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4"/>
          <p:cNvSpPr/>
          <p:nvPr/>
        </p:nvSpPr>
        <p:spPr>
          <a:xfrm flipV="1">
            <a:off x="1927800" y="2843280"/>
            <a:ext cx="815040" cy="29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07" name="Table 5"/>
          <p:cNvGraphicFramePr/>
          <p:nvPr/>
        </p:nvGraphicFramePr>
        <p:xfrm>
          <a:off x="2834640" y="2464560"/>
          <a:ext cx="1245960" cy="637920"/>
        </p:xfrm>
        <a:graphic>
          <a:graphicData uri="http://schemas.openxmlformats.org/drawingml/2006/table">
            <a:tbl>
              <a:tblPr/>
              <a:tblGrid>
                <a:gridCol w="1246320"/>
              </a:tblGrid>
              <a:tr h="6382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</a:rPr>
                        <a:t>=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8" name="Table 6"/>
          <p:cNvGraphicFramePr/>
          <p:nvPr/>
        </p:nvGraphicFramePr>
        <p:xfrm>
          <a:off x="2834640" y="2464560"/>
          <a:ext cx="1245960" cy="637920"/>
        </p:xfrm>
        <a:graphic>
          <a:graphicData uri="http://schemas.openxmlformats.org/drawingml/2006/table">
            <a:tbl>
              <a:tblPr/>
              <a:tblGrid>
                <a:gridCol w="1246320"/>
              </a:tblGrid>
              <a:tr h="63828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1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109" name="CustomShape 7"/>
          <p:cNvSpPr/>
          <p:nvPr/>
        </p:nvSpPr>
        <p:spPr>
          <a:xfrm flipV="1">
            <a:off x="4172760" y="2412720"/>
            <a:ext cx="766800" cy="259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10" name="Table 8"/>
          <p:cNvGraphicFramePr/>
          <p:nvPr/>
        </p:nvGraphicFramePr>
        <p:xfrm>
          <a:off x="5085000" y="2066400"/>
          <a:ext cx="2137680" cy="512640"/>
        </p:xfrm>
        <a:graphic>
          <a:graphicData uri="http://schemas.openxmlformats.org/drawingml/2006/table">
            <a:tbl>
              <a:tblPr/>
              <a:tblGrid>
                <a:gridCol w="2138040"/>
              </a:tblGrid>
              <a:tr h="51264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1" name="Table 9"/>
          <p:cNvGraphicFramePr/>
          <p:nvPr/>
        </p:nvGraphicFramePr>
        <p:xfrm>
          <a:off x="5085000" y="2066400"/>
          <a:ext cx="2137680" cy="578880"/>
        </p:xfrm>
        <a:graphic>
          <a:graphicData uri="http://schemas.openxmlformats.org/drawingml/2006/table">
            <a:tbl>
              <a:tblPr/>
              <a:tblGrid>
                <a:gridCol w="2138040"/>
              </a:tblGrid>
              <a:tr h="57888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2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112" name="CustomShape 10"/>
          <p:cNvSpPr/>
          <p:nvPr/>
        </p:nvSpPr>
        <p:spPr>
          <a:xfrm>
            <a:off x="7276320" y="2336040"/>
            <a:ext cx="732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13" name="Table 11"/>
          <p:cNvGraphicFramePr/>
          <p:nvPr/>
        </p:nvGraphicFramePr>
        <p:xfrm>
          <a:off x="8065080" y="2046240"/>
          <a:ext cx="1555200" cy="552240"/>
        </p:xfrm>
        <a:graphic>
          <a:graphicData uri="http://schemas.openxmlformats.org/drawingml/2006/table">
            <a:tbl>
              <a:tblPr/>
              <a:tblGrid>
                <a:gridCol w="1555200"/>
              </a:tblGrid>
              <a:tr h="565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Calibri"/>
                          <a:ea typeface="Century Schoolbook"/>
                        </a:rPr>
                        <a:t> 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4" name="Table 12"/>
          <p:cNvGraphicFramePr/>
          <p:nvPr/>
        </p:nvGraphicFramePr>
        <p:xfrm>
          <a:off x="8065080" y="2046240"/>
          <a:ext cx="1555200" cy="578880"/>
        </p:xfrm>
        <a:graphic>
          <a:graphicData uri="http://schemas.openxmlformats.org/drawingml/2006/table">
            <a:tbl>
              <a:tblPr/>
              <a:tblGrid>
                <a:gridCol w="1555200"/>
              </a:tblGrid>
              <a:tr h="57888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3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115" name="CustomShape 13"/>
          <p:cNvSpPr/>
          <p:nvPr/>
        </p:nvSpPr>
        <p:spPr>
          <a:xfrm>
            <a:off x="3222360" y="2081880"/>
            <a:ext cx="373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472c4"/>
                </a:solidFill>
                <a:latin typeface="Calibri"/>
              </a:rPr>
              <a:t>6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6" name="CustomShape 14"/>
          <p:cNvSpPr/>
          <p:nvPr/>
        </p:nvSpPr>
        <p:spPr>
          <a:xfrm>
            <a:off x="5857920" y="1631160"/>
            <a:ext cx="5666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472c4"/>
                </a:solidFill>
                <a:latin typeface="Calibri"/>
              </a:rPr>
              <a:t>11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7" name="CustomShape 15"/>
          <p:cNvSpPr/>
          <p:nvPr/>
        </p:nvSpPr>
        <p:spPr>
          <a:xfrm>
            <a:off x="8479800" y="1627200"/>
            <a:ext cx="5666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472c4"/>
                </a:solidFill>
                <a:latin typeface="Calibri"/>
              </a:rPr>
              <a:t>33</a:t>
            </a:r>
            <a:endParaRPr b="0" lang="en-US" sz="24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18" name="Formula 16"/>
              <p:cNvSpPr txBox="1"/>
              <p:nvPr/>
            </p:nvSpPr>
            <p:spPr>
              <a:xfrm>
                <a:off x="875160" y="1365480"/>
                <a:ext cx="1158840" cy="522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𝑎</m:t>
                    </m:r>
                    <m:r>
                      <m:t xml:space="preserve">=</m:t>
                    </m:r>
                    <m:r>
                      <m:t xml:space="preserve">5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19" name="Formula 17"/>
              <p:cNvSpPr txBox="1"/>
              <p:nvPr/>
            </p:nvSpPr>
            <p:spPr>
              <a:xfrm>
                <a:off x="907560" y="2881800"/>
                <a:ext cx="1126080" cy="522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𝑐</m:t>
                    </m:r>
                    <m:r>
                      <m:t xml:space="preserve">=</m:t>
                    </m:r>
                    <m:r>
                      <m:t xml:space="preserve">2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20" name="Formula 18"/>
              <p:cNvSpPr txBox="1"/>
              <p:nvPr/>
            </p:nvSpPr>
            <p:spPr>
              <a:xfrm>
                <a:off x="882360" y="2151360"/>
                <a:ext cx="1151640" cy="522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𝑏</m:t>
                    </m:r>
                    <m:r>
                      <m:t xml:space="preserve">=</m:t>
                    </m:r>
                    <m:r>
                      <m:t xml:space="preserve">3</m:t>
                    </m:r>
                  </m:oMath>
                </a14:m>
              </a:p>
            </p:txBody>
          </p:sp>
        </mc:Choice>
        <mc:Fallback/>
      </mc:AlternateContent>
      <p:pic>
        <p:nvPicPr>
          <p:cNvPr id="121" name="Ink 7" descr=""/>
          <p:cNvPicPr/>
          <p:nvPr/>
        </p:nvPicPr>
        <p:blipFill>
          <a:blip r:embed="rId4"/>
          <a:stretch/>
        </p:blipFill>
        <p:spPr>
          <a:xfrm>
            <a:off x="702000" y="1114560"/>
            <a:ext cx="11321640" cy="5644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173880" y="173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Computing derivatives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1927800" y="1690560"/>
            <a:ext cx="3012120" cy="55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3"/>
          <p:cNvSpPr/>
          <p:nvPr/>
        </p:nvSpPr>
        <p:spPr>
          <a:xfrm>
            <a:off x="1927800" y="2413440"/>
            <a:ext cx="815040" cy="259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4"/>
          <p:cNvSpPr/>
          <p:nvPr/>
        </p:nvSpPr>
        <p:spPr>
          <a:xfrm flipV="1">
            <a:off x="1927800" y="2843280"/>
            <a:ext cx="815040" cy="29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26" name="Table 5"/>
          <p:cNvGraphicFramePr/>
          <p:nvPr/>
        </p:nvGraphicFramePr>
        <p:xfrm>
          <a:off x="2834640" y="2464560"/>
          <a:ext cx="1245960" cy="637920"/>
        </p:xfrm>
        <a:graphic>
          <a:graphicData uri="http://schemas.openxmlformats.org/drawingml/2006/table">
            <a:tbl>
              <a:tblPr/>
              <a:tblGrid>
                <a:gridCol w="1246320"/>
              </a:tblGrid>
              <a:tr h="6382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</a:rPr>
                        <a:t>=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7" name="Table 6"/>
          <p:cNvGraphicFramePr/>
          <p:nvPr/>
        </p:nvGraphicFramePr>
        <p:xfrm>
          <a:off x="2834640" y="2464560"/>
          <a:ext cx="1245960" cy="637920"/>
        </p:xfrm>
        <a:graphic>
          <a:graphicData uri="http://schemas.openxmlformats.org/drawingml/2006/table">
            <a:tbl>
              <a:tblPr/>
              <a:tblGrid>
                <a:gridCol w="1246320"/>
              </a:tblGrid>
              <a:tr h="63828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1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128" name="CustomShape 7"/>
          <p:cNvSpPr/>
          <p:nvPr/>
        </p:nvSpPr>
        <p:spPr>
          <a:xfrm flipV="1">
            <a:off x="4172760" y="2412720"/>
            <a:ext cx="766800" cy="259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29" name="Table 8"/>
          <p:cNvGraphicFramePr/>
          <p:nvPr/>
        </p:nvGraphicFramePr>
        <p:xfrm>
          <a:off x="5085000" y="2066400"/>
          <a:ext cx="2137680" cy="512640"/>
        </p:xfrm>
        <a:graphic>
          <a:graphicData uri="http://schemas.openxmlformats.org/drawingml/2006/table">
            <a:tbl>
              <a:tblPr/>
              <a:tblGrid>
                <a:gridCol w="2138040"/>
              </a:tblGrid>
              <a:tr h="51264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0" name="Table 9"/>
          <p:cNvGraphicFramePr/>
          <p:nvPr/>
        </p:nvGraphicFramePr>
        <p:xfrm>
          <a:off x="5085000" y="2066400"/>
          <a:ext cx="2137680" cy="578880"/>
        </p:xfrm>
        <a:graphic>
          <a:graphicData uri="http://schemas.openxmlformats.org/drawingml/2006/table">
            <a:tbl>
              <a:tblPr/>
              <a:tblGrid>
                <a:gridCol w="2138040"/>
              </a:tblGrid>
              <a:tr h="57888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2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131" name="CustomShape 10"/>
          <p:cNvSpPr/>
          <p:nvPr/>
        </p:nvSpPr>
        <p:spPr>
          <a:xfrm>
            <a:off x="7276320" y="2336040"/>
            <a:ext cx="732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32" name="Table 11"/>
          <p:cNvGraphicFramePr/>
          <p:nvPr/>
        </p:nvGraphicFramePr>
        <p:xfrm>
          <a:off x="8065080" y="2046240"/>
          <a:ext cx="1555200" cy="552240"/>
        </p:xfrm>
        <a:graphic>
          <a:graphicData uri="http://schemas.openxmlformats.org/drawingml/2006/table">
            <a:tbl>
              <a:tblPr/>
              <a:tblGrid>
                <a:gridCol w="1555200"/>
              </a:tblGrid>
              <a:tr h="565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Calibri"/>
                          <a:ea typeface="Century Schoolbook"/>
                        </a:rPr>
                        <a:t> 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3" name="Table 12"/>
          <p:cNvGraphicFramePr/>
          <p:nvPr/>
        </p:nvGraphicFramePr>
        <p:xfrm>
          <a:off x="8065080" y="2046240"/>
          <a:ext cx="1555200" cy="578880"/>
        </p:xfrm>
        <a:graphic>
          <a:graphicData uri="http://schemas.openxmlformats.org/drawingml/2006/table">
            <a:tbl>
              <a:tblPr/>
              <a:tblGrid>
                <a:gridCol w="1555200"/>
              </a:tblGrid>
              <a:tr h="57888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3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134" name="CustomShape 13"/>
          <p:cNvSpPr/>
          <p:nvPr/>
        </p:nvSpPr>
        <p:spPr>
          <a:xfrm>
            <a:off x="3222360" y="2081880"/>
            <a:ext cx="373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472c4"/>
                </a:solidFill>
                <a:latin typeface="Calibri"/>
              </a:rPr>
              <a:t>6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5" name="CustomShape 14"/>
          <p:cNvSpPr/>
          <p:nvPr/>
        </p:nvSpPr>
        <p:spPr>
          <a:xfrm>
            <a:off x="5857920" y="1631160"/>
            <a:ext cx="5666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472c4"/>
                </a:solidFill>
                <a:latin typeface="Calibri"/>
              </a:rPr>
              <a:t>11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6" name="CustomShape 15"/>
          <p:cNvSpPr/>
          <p:nvPr/>
        </p:nvSpPr>
        <p:spPr>
          <a:xfrm>
            <a:off x="8479800" y="1627200"/>
            <a:ext cx="5666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472c4"/>
                </a:solidFill>
                <a:latin typeface="Calibri"/>
              </a:rPr>
              <a:t>33</a:t>
            </a:r>
            <a:endParaRPr b="0" lang="en-US" sz="24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37" name="Formula 16"/>
              <p:cNvSpPr txBox="1"/>
              <p:nvPr/>
            </p:nvSpPr>
            <p:spPr>
              <a:xfrm>
                <a:off x="875160" y="1365480"/>
                <a:ext cx="1158840" cy="522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𝑎</m:t>
                    </m:r>
                    <m:r>
                      <m:t xml:space="preserve">=</m:t>
                    </m:r>
                    <m:r>
                      <m:t xml:space="preserve">5</m:t>
                    </m:r>
                  </m:oMath>
                </a14:m>
              </a:p>
            </p:txBody>
          </p:sp>
        </mc:Choice>
        <mc:Fallback/>
      </mc:AlternateContent>
      <p:sp>
        <p:nvSpPr>
          <p:cNvPr id="138" name="CustomShape 17"/>
          <p:cNvSpPr/>
          <p:nvPr/>
        </p:nvSpPr>
        <p:spPr>
          <a:xfrm>
            <a:off x="875160" y="1365480"/>
            <a:ext cx="1158840" cy="52272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libri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39" name="Formula 18"/>
              <p:cNvSpPr txBox="1"/>
              <p:nvPr/>
            </p:nvSpPr>
            <p:spPr>
              <a:xfrm>
                <a:off x="907560" y="2881800"/>
                <a:ext cx="1126080" cy="522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𝑐</m:t>
                    </m:r>
                    <m:r>
                      <m:t xml:space="preserve">=</m:t>
                    </m:r>
                    <m:r>
                      <m:t xml:space="preserve">2</m:t>
                    </m:r>
                  </m:oMath>
                </a14:m>
              </a:p>
            </p:txBody>
          </p:sp>
        </mc:Choice>
        <mc:Fallback/>
      </mc:AlternateContent>
      <p:sp>
        <p:nvSpPr>
          <p:cNvPr id="140" name="CustomShape 19"/>
          <p:cNvSpPr/>
          <p:nvPr/>
        </p:nvSpPr>
        <p:spPr>
          <a:xfrm>
            <a:off x="907560" y="2881800"/>
            <a:ext cx="1126080" cy="52272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libri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41" name="Formula 20"/>
              <p:cNvSpPr txBox="1"/>
              <p:nvPr/>
            </p:nvSpPr>
            <p:spPr>
              <a:xfrm>
                <a:off x="882360" y="2151360"/>
                <a:ext cx="1151640" cy="522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𝑏</m:t>
                    </m:r>
                    <m:r>
                      <m:t xml:space="preserve">=</m:t>
                    </m:r>
                    <m:r>
                      <m:t xml:space="preserve">3</m:t>
                    </m:r>
                  </m:oMath>
                </a14:m>
              </a:p>
            </p:txBody>
          </p:sp>
        </mc:Choice>
        <mc:Fallback/>
      </mc:AlternateContent>
      <p:sp>
        <p:nvSpPr>
          <p:cNvPr id="142" name="CustomShape 21"/>
          <p:cNvSpPr/>
          <p:nvPr/>
        </p:nvSpPr>
        <p:spPr>
          <a:xfrm>
            <a:off x="882360" y="2151360"/>
            <a:ext cx="1151640" cy="52272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libri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3" name="Ink 1" descr=""/>
          <p:cNvPicPr/>
          <p:nvPr/>
        </p:nvPicPr>
        <p:blipFill>
          <a:blip r:embed="rId7"/>
          <a:stretch/>
        </p:blipFill>
        <p:spPr>
          <a:xfrm>
            <a:off x="162000" y="1673280"/>
            <a:ext cx="11175840" cy="5175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1862</TotalTime>
  <Application>LibreOffice/6.0.7.3$Linux_X86_64 LibreOffice_project/00m0$Build-3</Application>
  <Words>81</Words>
  <Paragraphs>29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2017-06-25T10:09:11Z</dcterms:created>
  <dc:creator>Younes Bensouda Mourri</dc:creator>
  <dc:description/>
  <dc:language>en-US</dc:language>
  <cp:lastModifiedBy/>
  <dcterms:modified xsi:type="dcterms:W3CDTF">2019-08-05T15:32:26Z</dcterms:modified>
  <cp:revision>19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