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43" r:id="rId2"/>
    <p:sldId id="445" r:id="rId3"/>
    <p:sldId id="442" r:id="rId4"/>
    <p:sldId id="444" r:id="rId5"/>
    <p:sldId id="438" r:id="rId6"/>
    <p:sldId id="428" r:id="rId7"/>
    <p:sldId id="436" r:id="rId8"/>
    <p:sldId id="370" r:id="rId9"/>
    <p:sldId id="371" r:id="rId10"/>
    <p:sldId id="434" r:id="rId11"/>
    <p:sldId id="437" r:id="rId12"/>
    <p:sldId id="435" r:id="rId13"/>
    <p:sldId id="441" r:id="rId14"/>
    <p:sldId id="440" r:id="rId15"/>
    <p:sldId id="439" r:id="rId16"/>
    <p:sldId id="44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2A4DBF-4837-4E42-9D29-F5E7A0D39B2F}" v="12" dt="2022-04-04T03:52:04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MacCoss" userId="afbd1c96-5255-4d89-b6b4-1a00a15797b0" providerId="ADAL" clId="{8C2A4DBF-4837-4E42-9D29-F5E7A0D39B2F}"/>
    <pc:docChg chg="undo redo custSel addSld delSld modSld sldOrd">
      <pc:chgData name="Michael MacCoss" userId="afbd1c96-5255-4d89-b6b4-1a00a15797b0" providerId="ADAL" clId="{8C2A4DBF-4837-4E42-9D29-F5E7A0D39B2F}" dt="2022-04-04T05:32:49.088" v="857" actId="20577"/>
      <pc:docMkLst>
        <pc:docMk/>
      </pc:docMkLst>
      <pc:sldChg chg="addSp delSp modSp del mod modClrScheme chgLayout">
        <pc:chgData name="Michael MacCoss" userId="afbd1c96-5255-4d89-b6b4-1a00a15797b0" providerId="ADAL" clId="{8C2A4DBF-4837-4E42-9D29-F5E7A0D39B2F}" dt="2022-04-04T00:51:29.442" v="2" actId="47"/>
        <pc:sldMkLst>
          <pc:docMk/>
          <pc:sldMk cId="877763212" sldId="256"/>
        </pc:sldMkLst>
        <pc:spChg chg="del mod ord">
          <ac:chgData name="Michael MacCoss" userId="afbd1c96-5255-4d89-b6b4-1a00a15797b0" providerId="ADAL" clId="{8C2A4DBF-4837-4E42-9D29-F5E7A0D39B2F}" dt="2022-04-04T00:50:46.399" v="0" actId="700"/>
          <ac:spMkLst>
            <pc:docMk/>
            <pc:sldMk cId="877763212" sldId="256"/>
            <ac:spMk id="2" creationId="{8031EB1E-26E3-40B6-AB5C-398B3EA44516}"/>
          </ac:spMkLst>
        </pc:spChg>
        <pc:spChg chg="del mod ord">
          <ac:chgData name="Michael MacCoss" userId="afbd1c96-5255-4d89-b6b4-1a00a15797b0" providerId="ADAL" clId="{8C2A4DBF-4837-4E42-9D29-F5E7A0D39B2F}" dt="2022-04-04T00:50:46.399" v="0" actId="700"/>
          <ac:spMkLst>
            <pc:docMk/>
            <pc:sldMk cId="877763212" sldId="256"/>
            <ac:spMk id="3" creationId="{FEEA3A59-6170-4340-B6CB-D08862202C8B}"/>
          </ac:spMkLst>
        </pc:spChg>
        <pc:spChg chg="add mod ord">
          <ac:chgData name="Michael MacCoss" userId="afbd1c96-5255-4d89-b6b4-1a00a15797b0" providerId="ADAL" clId="{8C2A4DBF-4837-4E42-9D29-F5E7A0D39B2F}" dt="2022-04-04T00:50:46.399" v="0" actId="700"/>
          <ac:spMkLst>
            <pc:docMk/>
            <pc:sldMk cId="877763212" sldId="256"/>
            <ac:spMk id="4" creationId="{DE4C17E0-C9D9-4DF3-891D-C2E48BCCF9C3}"/>
          </ac:spMkLst>
        </pc:spChg>
        <pc:spChg chg="add mod ord">
          <ac:chgData name="Michael MacCoss" userId="afbd1c96-5255-4d89-b6b4-1a00a15797b0" providerId="ADAL" clId="{8C2A4DBF-4837-4E42-9D29-F5E7A0D39B2F}" dt="2022-04-04T00:50:46.399" v="0" actId="700"/>
          <ac:spMkLst>
            <pc:docMk/>
            <pc:sldMk cId="877763212" sldId="256"/>
            <ac:spMk id="5" creationId="{F2A375E0-61D3-4D10-85BA-160FDD2E4ABE}"/>
          </ac:spMkLst>
        </pc:spChg>
      </pc:sldChg>
      <pc:sldChg chg="delSp modSp add mod">
        <pc:chgData name="Michael MacCoss" userId="afbd1c96-5255-4d89-b6b4-1a00a15797b0" providerId="ADAL" clId="{8C2A4DBF-4837-4E42-9D29-F5E7A0D39B2F}" dt="2022-04-04T00:59:55.921" v="93" actId="478"/>
        <pc:sldMkLst>
          <pc:docMk/>
          <pc:sldMk cId="1419624012" sldId="370"/>
        </pc:sldMkLst>
        <pc:spChg chg="mod">
          <ac:chgData name="Michael MacCoss" userId="afbd1c96-5255-4d89-b6b4-1a00a15797b0" providerId="ADAL" clId="{8C2A4DBF-4837-4E42-9D29-F5E7A0D39B2F}" dt="2022-04-04T00:57:19.698" v="62" actId="1076"/>
          <ac:spMkLst>
            <pc:docMk/>
            <pc:sldMk cId="1419624012" sldId="370"/>
            <ac:spMk id="21506" creationId="{00000000-0000-0000-0000-000000000000}"/>
          </ac:spMkLst>
        </pc:spChg>
        <pc:spChg chg="del">
          <ac:chgData name="Michael MacCoss" userId="afbd1c96-5255-4d89-b6b4-1a00a15797b0" providerId="ADAL" clId="{8C2A4DBF-4837-4E42-9D29-F5E7A0D39B2F}" dt="2022-04-04T00:59:55.921" v="93" actId="478"/>
          <ac:spMkLst>
            <pc:docMk/>
            <pc:sldMk cId="1419624012" sldId="370"/>
            <ac:spMk id="21508" creationId="{00000000-0000-0000-0000-000000000000}"/>
          </ac:spMkLst>
        </pc:spChg>
      </pc:sldChg>
      <pc:sldChg chg="modSp add mod">
        <pc:chgData name="Michael MacCoss" userId="afbd1c96-5255-4d89-b6b4-1a00a15797b0" providerId="ADAL" clId="{8C2A4DBF-4837-4E42-9D29-F5E7A0D39B2F}" dt="2022-04-04T00:57:55.801" v="67" actId="1076"/>
        <pc:sldMkLst>
          <pc:docMk/>
          <pc:sldMk cId="922683840" sldId="371"/>
        </pc:sldMkLst>
        <pc:spChg chg="mod">
          <ac:chgData name="Michael MacCoss" userId="afbd1c96-5255-4d89-b6b4-1a00a15797b0" providerId="ADAL" clId="{8C2A4DBF-4837-4E42-9D29-F5E7A0D39B2F}" dt="2022-04-04T00:57:55.801" v="67" actId="1076"/>
          <ac:spMkLst>
            <pc:docMk/>
            <pc:sldMk cId="922683840" sldId="371"/>
            <ac:spMk id="22530" creationId="{00000000-0000-0000-0000-000000000000}"/>
          </ac:spMkLst>
        </pc:spChg>
      </pc:sldChg>
      <pc:sldChg chg="modSp add mod">
        <pc:chgData name="Michael MacCoss" userId="afbd1c96-5255-4d89-b6b4-1a00a15797b0" providerId="ADAL" clId="{8C2A4DBF-4837-4E42-9D29-F5E7A0D39B2F}" dt="2022-04-04T05:07:31.513" v="516" actId="20577"/>
        <pc:sldMkLst>
          <pc:docMk/>
          <pc:sldMk cId="3749960955" sldId="428"/>
        </pc:sldMkLst>
        <pc:spChg chg="mod">
          <ac:chgData name="Michael MacCoss" userId="afbd1c96-5255-4d89-b6b4-1a00a15797b0" providerId="ADAL" clId="{8C2A4DBF-4837-4E42-9D29-F5E7A0D39B2F}" dt="2022-04-04T05:07:31.513" v="516" actId="20577"/>
          <ac:spMkLst>
            <pc:docMk/>
            <pc:sldMk cId="3749960955" sldId="428"/>
            <ac:spMk id="3" creationId="{8EBC2D1B-98BF-4DD0-83CD-7121C464DE77}"/>
          </ac:spMkLst>
        </pc:spChg>
        <pc:spChg chg="mod">
          <ac:chgData name="Michael MacCoss" userId="afbd1c96-5255-4d89-b6b4-1a00a15797b0" providerId="ADAL" clId="{8C2A4DBF-4837-4E42-9D29-F5E7A0D39B2F}" dt="2022-04-04T00:52:00.600" v="7" actId="1076"/>
          <ac:spMkLst>
            <pc:docMk/>
            <pc:sldMk cId="3749960955" sldId="428"/>
            <ac:spMk id="21506" creationId="{00000000-0000-0000-0000-000000000000}"/>
          </ac:spMkLst>
        </pc:spChg>
      </pc:sldChg>
      <pc:sldChg chg="delSp modSp add mod">
        <pc:chgData name="Michael MacCoss" userId="afbd1c96-5255-4d89-b6b4-1a00a15797b0" providerId="ADAL" clId="{8C2A4DBF-4837-4E42-9D29-F5E7A0D39B2F}" dt="2022-04-04T05:07:40.121" v="519" actId="20577"/>
        <pc:sldMkLst>
          <pc:docMk/>
          <pc:sldMk cId="2254547811" sldId="434"/>
        </pc:sldMkLst>
        <pc:spChg chg="mod">
          <ac:chgData name="Michael MacCoss" userId="afbd1c96-5255-4d89-b6b4-1a00a15797b0" providerId="ADAL" clId="{8C2A4DBF-4837-4E42-9D29-F5E7A0D39B2F}" dt="2022-04-04T05:07:40.121" v="519" actId="20577"/>
          <ac:spMkLst>
            <pc:docMk/>
            <pc:sldMk cId="2254547811" sldId="434"/>
            <ac:spMk id="3" creationId="{8EBC2D1B-98BF-4DD0-83CD-7121C464DE77}"/>
          </ac:spMkLst>
        </pc:spChg>
        <pc:spChg chg="del">
          <ac:chgData name="Michael MacCoss" userId="afbd1c96-5255-4d89-b6b4-1a00a15797b0" providerId="ADAL" clId="{8C2A4DBF-4837-4E42-9D29-F5E7A0D39B2F}" dt="2022-04-04T00:59:50.745" v="92" actId="478"/>
          <ac:spMkLst>
            <pc:docMk/>
            <pc:sldMk cId="2254547811" sldId="434"/>
            <ac:spMk id="21508" creationId="{00000000-0000-0000-0000-000000000000}"/>
          </ac:spMkLst>
        </pc:spChg>
      </pc:sldChg>
      <pc:sldChg chg="modSp add mod">
        <pc:chgData name="Michael MacCoss" userId="afbd1c96-5255-4d89-b6b4-1a00a15797b0" providerId="ADAL" clId="{8C2A4DBF-4837-4E42-9D29-F5E7A0D39B2F}" dt="2022-04-04T01:00:44.162" v="102" actId="1076"/>
        <pc:sldMkLst>
          <pc:docMk/>
          <pc:sldMk cId="1990223645" sldId="435"/>
        </pc:sldMkLst>
        <pc:spChg chg="mod">
          <ac:chgData name="Michael MacCoss" userId="afbd1c96-5255-4d89-b6b4-1a00a15797b0" providerId="ADAL" clId="{8C2A4DBF-4837-4E42-9D29-F5E7A0D39B2F}" dt="2022-04-04T01:00:37.742" v="100" actId="403"/>
          <ac:spMkLst>
            <pc:docMk/>
            <pc:sldMk cId="1990223645" sldId="435"/>
            <ac:spMk id="3" creationId="{A3C894A3-7543-4481-8086-71E36F568369}"/>
          </ac:spMkLst>
        </pc:spChg>
        <pc:picChg chg="mod">
          <ac:chgData name="Michael MacCoss" userId="afbd1c96-5255-4d89-b6b4-1a00a15797b0" providerId="ADAL" clId="{8C2A4DBF-4837-4E42-9D29-F5E7A0D39B2F}" dt="2022-04-04T01:00:44.162" v="102" actId="1076"/>
          <ac:picMkLst>
            <pc:docMk/>
            <pc:sldMk cId="1990223645" sldId="435"/>
            <ac:picMk id="8194" creationId="{6E715778-0D62-4189-875E-095DA3F43B74}"/>
          </ac:picMkLst>
        </pc:picChg>
      </pc:sldChg>
      <pc:sldChg chg="addSp delSp modSp add mod ord modNotes">
        <pc:chgData name="Michael MacCoss" userId="afbd1c96-5255-4d89-b6b4-1a00a15797b0" providerId="ADAL" clId="{8C2A4DBF-4837-4E42-9D29-F5E7A0D39B2F}" dt="2022-04-04T03:20:30.622" v="217" actId="403"/>
        <pc:sldMkLst>
          <pc:docMk/>
          <pc:sldMk cId="2670840131" sldId="436"/>
        </pc:sldMkLst>
        <pc:spChg chg="mod">
          <ac:chgData name="Michael MacCoss" userId="afbd1c96-5255-4d89-b6b4-1a00a15797b0" providerId="ADAL" clId="{8C2A4DBF-4837-4E42-9D29-F5E7A0D39B2F}" dt="2022-04-04T03:20:30.622" v="217" actId="403"/>
          <ac:spMkLst>
            <pc:docMk/>
            <pc:sldMk cId="2670840131" sldId="436"/>
            <ac:spMk id="2" creationId="{00000000-0000-0000-0000-000000000000}"/>
          </ac:spMkLst>
        </pc:spChg>
        <pc:spChg chg="del">
          <ac:chgData name="Michael MacCoss" userId="afbd1c96-5255-4d89-b6b4-1a00a15797b0" providerId="ADAL" clId="{8C2A4DBF-4837-4E42-9D29-F5E7A0D39B2F}" dt="2022-04-04T00:53:48.557" v="28" actId="478"/>
          <ac:spMkLst>
            <pc:docMk/>
            <pc:sldMk cId="2670840131" sldId="436"/>
            <ac:spMk id="3" creationId="{00000000-0000-0000-0000-000000000000}"/>
          </ac:spMkLst>
        </pc:spChg>
        <pc:spChg chg="del">
          <ac:chgData name="Michael MacCoss" userId="afbd1c96-5255-4d89-b6b4-1a00a15797b0" providerId="ADAL" clId="{8C2A4DBF-4837-4E42-9D29-F5E7A0D39B2F}" dt="2022-04-04T00:54:08.718" v="29" actId="21"/>
          <ac:spMkLst>
            <pc:docMk/>
            <pc:sldMk cId="2670840131" sldId="436"/>
            <ac:spMk id="4" creationId="{52220E86-EE17-49EC-9193-77B93D54D117}"/>
          </ac:spMkLst>
        </pc:spChg>
        <pc:spChg chg="mod">
          <ac:chgData name="Michael MacCoss" userId="afbd1c96-5255-4d89-b6b4-1a00a15797b0" providerId="ADAL" clId="{8C2A4DBF-4837-4E42-9D29-F5E7A0D39B2F}" dt="2022-04-04T00:54:55.705" v="40" actId="14100"/>
          <ac:spMkLst>
            <pc:docMk/>
            <pc:sldMk cId="2670840131" sldId="436"/>
            <ac:spMk id="13" creationId="{EAF2FB2A-F97A-4801-8720-072C47C0326F}"/>
          </ac:spMkLst>
        </pc:spChg>
        <pc:spChg chg="mod">
          <ac:chgData name="Michael MacCoss" userId="afbd1c96-5255-4d89-b6b4-1a00a15797b0" providerId="ADAL" clId="{8C2A4DBF-4837-4E42-9D29-F5E7A0D39B2F}" dt="2022-04-04T00:55:38.538" v="47" actId="14100"/>
          <ac:spMkLst>
            <pc:docMk/>
            <pc:sldMk cId="2670840131" sldId="436"/>
            <ac:spMk id="19" creationId="{51FB3B89-4E87-42B6-BB7C-3936277508FE}"/>
          </ac:spMkLst>
        </pc:spChg>
        <pc:picChg chg="add mod ord">
          <ac:chgData name="Michael MacCoss" userId="afbd1c96-5255-4d89-b6b4-1a00a15797b0" providerId="ADAL" clId="{8C2A4DBF-4837-4E42-9D29-F5E7A0D39B2F}" dt="2022-04-04T00:54:26.272" v="36" actId="167"/>
          <ac:picMkLst>
            <pc:docMk/>
            <pc:sldMk cId="2670840131" sldId="436"/>
            <ac:picMk id="5" creationId="{8708B55A-B831-4B13-B4BF-E9F3A51A375F}"/>
          </ac:picMkLst>
        </pc:picChg>
        <pc:picChg chg="del">
          <ac:chgData name="Michael MacCoss" userId="afbd1c96-5255-4d89-b6b4-1a00a15797b0" providerId="ADAL" clId="{8C2A4DBF-4837-4E42-9D29-F5E7A0D39B2F}" dt="2022-04-04T00:54:08.718" v="29" actId="21"/>
          <ac:picMkLst>
            <pc:docMk/>
            <pc:sldMk cId="2670840131" sldId="436"/>
            <ac:picMk id="11" creationId="{DFAD3B36-B751-4DE5-94B7-F20848F413E9}"/>
          </ac:picMkLst>
        </pc:picChg>
        <pc:picChg chg="mod">
          <ac:chgData name="Michael MacCoss" userId="afbd1c96-5255-4d89-b6b4-1a00a15797b0" providerId="ADAL" clId="{8C2A4DBF-4837-4E42-9D29-F5E7A0D39B2F}" dt="2022-04-04T00:55:04.546" v="43" actId="1076"/>
          <ac:picMkLst>
            <pc:docMk/>
            <pc:sldMk cId="2670840131" sldId="436"/>
            <ac:picMk id="15" creationId="{0741E976-8684-4B59-AE90-682EEA170CF2}"/>
          </ac:picMkLst>
        </pc:picChg>
        <pc:picChg chg="mod ord">
          <ac:chgData name="Michael MacCoss" userId="afbd1c96-5255-4d89-b6b4-1a00a15797b0" providerId="ADAL" clId="{8C2A4DBF-4837-4E42-9D29-F5E7A0D39B2F}" dt="2022-04-04T00:55:19.681" v="45" actId="167"/>
          <ac:picMkLst>
            <pc:docMk/>
            <pc:sldMk cId="2670840131" sldId="436"/>
            <ac:picMk id="17" creationId="{4DC9CAA7-BCAE-4E0B-B0C0-575512320A09}"/>
          </ac:picMkLst>
        </pc:picChg>
      </pc:sldChg>
      <pc:sldChg chg="delSp modSp add mod">
        <pc:chgData name="Michael MacCoss" userId="afbd1c96-5255-4d89-b6b4-1a00a15797b0" providerId="ADAL" clId="{8C2A4DBF-4837-4E42-9D29-F5E7A0D39B2F}" dt="2022-04-04T00:59:45.862" v="91" actId="478"/>
        <pc:sldMkLst>
          <pc:docMk/>
          <pc:sldMk cId="2939751737" sldId="437"/>
        </pc:sldMkLst>
        <pc:spChg chg="mod">
          <ac:chgData name="Michael MacCoss" userId="afbd1c96-5255-4d89-b6b4-1a00a15797b0" providerId="ADAL" clId="{8C2A4DBF-4837-4E42-9D29-F5E7A0D39B2F}" dt="2022-04-04T00:58:37.218" v="73" actId="27636"/>
          <ac:spMkLst>
            <pc:docMk/>
            <pc:sldMk cId="2939751737" sldId="437"/>
            <ac:spMk id="2" creationId="{8DDB2D64-A037-4639-A074-647D0CC83D71}"/>
          </ac:spMkLst>
        </pc:spChg>
        <pc:spChg chg="del">
          <ac:chgData name="Michael MacCoss" userId="afbd1c96-5255-4d89-b6b4-1a00a15797b0" providerId="ADAL" clId="{8C2A4DBF-4837-4E42-9D29-F5E7A0D39B2F}" dt="2022-04-04T00:59:45.862" v="91" actId="478"/>
          <ac:spMkLst>
            <pc:docMk/>
            <pc:sldMk cId="2939751737" sldId="437"/>
            <ac:spMk id="4" creationId="{85394456-4BF4-40C5-968E-E97C9CD135A2}"/>
          </ac:spMkLst>
        </pc:spChg>
        <pc:spChg chg="mod">
          <ac:chgData name="Michael MacCoss" userId="afbd1c96-5255-4d89-b6b4-1a00a15797b0" providerId="ADAL" clId="{8C2A4DBF-4837-4E42-9D29-F5E7A0D39B2F}" dt="2022-04-04T00:59:41.922" v="90" actId="1076"/>
          <ac:spMkLst>
            <pc:docMk/>
            <pc:sldMk cId="2939751737" sldId="437"/>
            <ac:spMk id="7" creationId="{DC3CE0E6-F796-4607-A94F-4E3D14D6667C}"/>
          </ac:spMkLst>
        </pc:spChg>
        <pc:spChg chg="mod">
          <ac:chgData name="Michael MacCoss" userId="afbd1c96-5255-4d89-b6b4-1a00a15797b0" providerId="ADAL" clId="{8C2A4DBF-4837-4E42-9D29-F5E7A0D39B2F}" dt="2022-04-04T00:59:41.922" v="90" actId="1076"/>
          <ac:spMkLst>
            <pc:docMk/>
            <pc:sldMk cId="2939751737" sldId="437"/>
            <ac:spMk id="9" creationId="{7F7BC28D-2CA8-4173-9AE3-CF0A74DEA0A7}"/>
          </ac:spMkLst>
        </pc:spChg>
        <pc:picChg chg="mod">
          <ac:chgData name="Michael MacCoss" userId="afbd1c96-5255-4d89-b6b4-1a00a15797b0" providerId="ADAL" clId="{8C2A4DBF-4837-4E42-9D29-F5E7A0D39B2F}" dt="2022-04-04T00:59:41.922" v="90" actId="1076"/>
          <ac:picMkLst>
            <pc:docMk/>
            <pc:sldMk cId="2939751737" sldId="437"/>
            <ac:picMk id="5" creationId="{D26EB7A8-837C-491A-BD92-C9B1A76D7F6B}"/>
          </ac:picMkLst>
        </pc:picChg>
        <pc:picChg chg="mod">
          <ac:chgData name="Michael MacCoss" userId="afbd1c96-5255-4d89-b6b4-1a00a15797b0" providerId="ADAL" clId="{8C2A4DBF-4837-4E42-9D29-F5E7A0D39B2F}" dt="2022-04-04T00:59:41.922" v="90" actId="1076"/>
          <ac:picMkLst>
            <pc:docMk/>
            <pc:sldMk cId="2939751737" sldId="437"/>
            <ac:picMk id="6" creationId="{39534013-EA44-45BC-BCCD-D74EEECA2ADF}"/>
          </ac:picMkLst>
        </pc:picChg>
        <pc:picChg chg="mod">
          <ac:chgData name="Michael MacCoss" userId="afbd1c96-5255-4d89-b6b4-1a00a15797b0" providerId="ADAL" clId="{8C2A4DBF-4837-4E42-9D29-F5E7A0D39B2F}" dt="2022-04-04T00:59:41.922" v="90" actId="1076"/>
          <ac:picMkLst>
            <pc:docMk/>
            <pc:sldMk cId="2939751737" sldId="437"/>
            <ac:picMk id="8" creationId="{DBAAE3A1-D3BD-42C9-95D2-898D974DFBB8}"/>
          </ac:picMkLst>
        </pc:picChg>
      </pc:sldChg>
      <pc:sldChg chg="new del">
        <pc:chgData name="Michael MacCoss" userId="afbd1c96-5255-4d89-b6b4-1a00a15797b0" providerId="ADAL" clId="{8C2A4DBF-4837-4E42-9D29-F5E7A0D39B2F}" dt="2022-04-04T00:56:53.886" v="57" actId="47"/>
        <pc:sldMkLst>
          <pc:docMk/>
          <pc:sldMk cId="3129783233" sldId="437"/>
        </pc:sldMkLst>
      </pc:sldChg>
      <pc:sldChg chg="addSp delSp modSp new mod modClrScheme chgLayout">
        <pc:chgData name="Michael MacCoss" userId="afbd1c96-5255-4d89-b6b4-1a00a15797b0" providerId="ADAL" clId="{8C2A4DBF-4837-4E42-9D29-F5E7A0D39B2F}" dt="2022-04-04T03:19:41.373" v="149" actId="20577"/>
        <pc:sldMkLst>
          <pc:docMk/>
          <pc:sldMk cId="3182592164" sldId="438"/>
        </pc:sldMkLst>
        <pc:spChg chg="del mod ord">
          <ac:chgData name="Michael MacCoss" userId="afbd1c96-5255-4d89-b6b4-1a00a15797b0" providerId="ADAL" clId="{8C2A4DBF-4837-4E42-9D29-F5E7A0D39B2F}" dt="2022-04-04T03:19:27.373" v="104" actId="700"/>
          <ac:spMkLst>
            <pc:docMk/>
            <pc:sldMk cId="3182592164" sldId="438"/>
            <ac:spMk id="2" creationId="{8E454BF9-AA90-479D-94AD-CBD68222E87B}"/>
          </ac:spMkLst>
        </pc:spChg>
        <pc:spChg chg="del">
          <ac:chgData name="Michael MacCoss" userId="afbd1c96-5255-4d89-b6b4-1a00a15797b0" providerId="ADAL" clId="{8C2A4DBF-4837-4E42-9D29-F5E7A0D39B2F}" dt="2022-04-04T03:19:27.373" v="104" actId="700"/>
          <ac:spMkLst>
            <pc:docMk/>
            <pc:sldMk cId="3182592164" sldId="438"/>
            <ac:spMk id="3" creationId="{69B09FD4-643F-4E2C-AEFD-52DD6B20CFA6}"/>
          </ac:spMkLst>
        </pc:spChg>
        <pc:spChg chg="add mod ord">
          <ac:chgData name="Michael MacCoss" userId="afbd1c96-5255-4d89-b6b4-1a00a15797b0" providerId="ADAL" clId="{8C2A4DBF-4837-4E42-9D29-F5E7A0D39B2F}" dt="2022-04-04T03:19:41.373" v="149" actId="20577"/>
          <ac:spMkLst>
            <pc:docMk/>
            <pc:sldMk cId="3182592164" sldId="438"/>
            <ac:spMk id="4" creationId="{6C8173CF-5C9D-4286-9790-0F2AF6969AF4}"/>
          </ac:spMkLst>
        </pc:spChg>
      </pc:sldChg>
      <pc:sldChg chg="addSp delSp modSp new mod modClrScheme chgLayout">
        <pc:chgData name="Michael MacCoss" userId="afbd1c96-5255-4d89-b6b4-1a00a15797b0" providerId="ADAL" clId="{8C2A4DBF-4837-4E42-9D29-F5E7A0D39B2F}" dt="2022-04-04T03:52:26.852" v="307" actId="1076"/>
        <pc:sldMkLst>
          <pc:docMk/>
          <pc:sldMk cId="156933342" sldId="439"/>
        </pc:sldMkLst>
        <pc:spChg chg="del mod ord">
          <ac:chgData name="Michael MacCoss" userId="afbd1c96-5255-4d89-b6b4-1a00a15797b0" providerId="ADAL" clId="{8C2A4DBF-4837-4E42-9D29-F5E7A0D39B2F}" dt="2022-04-04T03:51:12.540" v="219" actId="700"/>
          <ac:spMkLst>
            <pc:docMk/>
            <pc:sldMk cId="156933342" sldId="439"/>
            <ac:spMk id="2" creationId="{633C3EA7-7708-49B6-9CBD-5EE3C02F6DA3}"/>
          </ac:spMkLst>
        </pc:spChg>
        <pc:spChg chg="del">
          <ac:chgData name="Michael MacCoss" userId="afbd1c96-5255-4d89-b6b4-1a00a15797b0" providerId="ADAL" clId="{8C2A4DBF-4837-4E42-9D29-F5E7A0D39B2F}" dt="2022-04-04T03:51:12.540" v="219" actId="700"/>
          <ac:spMkLst>
            <pc:docMk/>
            <pc:sldMk cId="156933342" sldId="439"/>
            <ac:spMk id="3" creationId="{7BCD6852-F5A5-4C44-B0FF-9BF27E9B8ADC}"/>
          </ac:spMkLst>
        </pc:spChg>
        <pc:spChg chg="add mod ord">
          <ac:chgData name="Michael MacCoss" userId="afbd1c96-5255-4d89-b6b4-1a00a15797b0" providerId="ADAL" clId="{8C2A4DBF-4837-4E42-9D29-F5E7A0D39B2F}" dt="2022-04-04T03:51:43.269" v="273" actId="20577"/>
          <ac:spMkLst>
            <pc:docMk/>
            <pc:sldMk cId="156933342" sldId="439"/>
            <ac:spMk id="4" creationId="{61434F93-0338-4195-949C-ACF3F1C3AADA}"/>
          </ac:spMkLst>
        </pc:spChg>
        <pc:spChg chg="add mod">
          <ac:chgData name="Michael MacCoss" userId="afbd1c96-5255-4d89-b6b4-1a00a15797b0" providerId="ADAL" clId="{8C2A4DBF-4837-4E42-9D29-F5E7A0D39B2F}" dt="2022-04-04T03:52:26.852" v="307" actId="1076"/>
          <ac:spMkLst>
            <pc:docMk/>
            <pc:sldMk cId="156933342" sldId="439"/>
            <ac:spMk id="7" creationId="{213E0375-1EC9-4A1D-86F4-E613A5678077}"/>
          </ac:spMkLst>
        </pc:spChg>
        <pc:picChg chg="add mod">
          <ac:chgData name="Michael MacCoss" userId="afbd1c96-5255-4d89-b6b4-1a00a15797b0" providerId="ADAL" clId="{8C2A4DBF-4837-4E42-9D29-F5E7A0D39B2F}" dt="2022-04-04T03:52:00.062" v="274" actId="1076"/>
          <ac:picMkLst>
            <pc:docMk/>
            <pc:sldMk cId="156933342" sldId="439"/>
            <ac:picMk id="6" creationId="{FE19883C-58FB-4234-AC73-667385811967}"/>
          </ac:picMkLst>
        </pc:picChg>
      </pc:sldChg>
      <pc:sldChg chg="addSp modSp new mod modClrScheme chgLayout">
        <pc:chgData name="Michael MacCoss" userId="afbd1c96-5255-4d89-b6b4-1a00a15797b0" providerId="ADAL" clId="{8C2A4DBF-4837-4E42-9D29-F5E7A0D39B2F}" dt="2022-04-04T04:00:23.037" v="471" actId="1076"/>
        <pc:sldMkLst>
          <pc:docMk/>
          <pc:sldMk cId="718961287" sldId="440"/>
        </pc:sldMkLst>
        <pc:spChg chg="mod ord">
          <ac:chgData name="Michael MacCoss" userId="afbd1c96-5255-4d89-b6b4-1a00a15797b0" providerId="ADAL" clId="{8C2A4DBF-4837-4E42-9D29-F5E7A0D39B2F}" dt="2022-04-04T03:59:38.973" v="451" actId="1076"/>
          <ac:spMkLst>
            <pc:docMk/>
            <pc:sldMk cId="718961287" sldId="440"/>
            <ac:spMk id="2" creationId="{1C7621C5-61E2-4DBB-AC90-494CABEA6BE6}"/>
          </ac:spMkLst>
        </pc:spChg>
        <pc:spChg chg="add mod ord">
          <ac:chgData name="Michael MacCoss" userId="afbd1c96-5255-4d89-b6b4-1a00a15797b0" providerId="ADAL" clId="{8C2A4DBF-4837-4E42-9D29-F5E7A0D39B2F}" dt="2022-04-04T04:00:08.910" v="468" actId="6549"/>
          <ac:spMkLst>
            <pc:docMk/>
            <pc:sldMk cId="718961287" sldId="440"/>
            <ac:spMk id="3" creationId="{C3010D78-89F2-4BC2-8A96-6B0627EAA3F6}"/>
          </ac:spMkLst>
        </pc:spChg>
        <pc:picChg chg="add mod">
          <ac:chgData name="Michael MacCoss" userId="afbd1c96-5255-4d89-b6b4-1a00a15797b0" providerId="ADAL" clId="{8C2A4DBF-4837-4E42-9D29-F5E7A0D39B2F}" dt="2022-04-04T04:00:22.374" v="470" actId="1076"/>
          <ac:picMkLst>
            <pc:docMk/>
            <pc:sldMk cId="718961287" sldId="440"/>
            <ac:picMk id="5" creationId="{48AC802A-91E4-4B04-9D46-0F0AB13BF964}"/>
          </ac:picMkLst>
        </pc:picChg>
        <pc:picChg chg="add mod">
          <ac:chgData name="Michael MacCoss" userId="afbd1c96-5255-4d89-b6b4-1a00a15797b0" providerId="ADAL" clId="{8C2A4DBF-4837-4E42-9D29-F5E7A0D39B2F}" dt="2022-04-04T04:00:23.037" v="471" actId="1076"/>
          <ac:picMkLst>
            <pc:docMk/>
            <pc:sldMk cId="718961287" sldId="440"/>
            <ac:picMk id="7" creationId="{0A763D87-EB40-4E79-937A-7D2FD1810A85}"/>
          </ac:picMkLst>
        </pc:picChg>
      </pc:sldChg>
      <pc:sldChg chg="addSp delSp modSp new mod modClrScheme chgLayout">
        <pc:chgData name="Michael MacCoss" userId="afbd1c96-5255-4d89-b6b4-1a00a15797b0" providerId="ADAL" clId="{8C2A4DBF-4837-4E42-9D29-F5E7A0D39B2F}" dt="2022-04-04T04:01:26.349" v="513" actId="1076"/>
        <pc:sldMkLst>
          <pc:docMk/>
          <pc:sldMk cId="3732676220" sldId="441"/>
        </pc:sldMkLst>
        <pc:spChg chg="del mod ord">
          <ac:chgData name="Michael MacCoss" userId="afbd1c96-5255-4d89-b6b4-1a00a15797b0" providerId="ADAL" clId="{8C2A4DBF-4837-4E42-9D29-F5E7A0D39B2F}" dt="2022-04-04T04:01:06.541" v="473" actId="700"/>
          <ac:spMkLst>
            <pc:docMk/>
            <pc:sldMk cId="3732676220" sldId="441"/>
            <ac:spMk id="2" creationId="{5569D812-A635-4B1D-B388-4DF2875650A5}"/>
          </ac:spMkLst>
        </pc:spChg>
        <pc:spChg chg="del">
          <ac:chgData name="Michael MacCoss" userId="afbd1c96-5255-4d89-b6b4-1a00a15797b0" providerId="ADAL" clId="{8C2A4DBF-4837-4E42-9D29-F5E7A0D39B2F}" dt="2022-04-04T04:01:06.541" v="473" actId="700"/>
          <ac:spMkLst>
            <pc:docMk/>
            <pc:sldMk cId="3732676220" sldId="441"/>
            <ac:spMk id="3" creationId="{B43FEFFD-DCB4-4485-B42C-B09FBD4516CC}"/>
          </ac:spMkLst>
        </pc:spChg>
        <pc:spChg chg="add mod ord">
          <ac:chgData name="Michael MacCoss" userId="afbd1c96-5255-4d89-b6b4-1a00a15797b0" providerId="ADAL" clId="{8C2A4DBF-4837-4E42-9D29-F5E7A0D39B2F}" dt="2022-04-04T04:01:26.349" v="513" actId="1076"/>
          <ac:spMkLst>
            <pc:docMk/>
            <pc:sldMk cId="3732676220" sldId="441"/>
            <ac:spMk id="4" creationId="{7EC5F5C7-84F7-4C09-8906-BDCA2B3E0805}"/>
          </ac:spMkLst>
        </pc:spChg>
      </pc:sldChg>
      <pc:sldChg chg="addSp delSp modSp new mod modClrScheme chgLayout">
        <pc:chgData name="Michael MacCoss" userId="afbd1c96-5255-4d89-b6b4-1a00a15797b0" providerId="ADAL" clId="{8C2A4DBF-4837-4E42-9D29-F5E7A0D39B2F}" dt="2022-04-04T05:11:28.373" v="525" actId="700"/>
        <pc:sldMkLst>
          <pc:docMk/>
          <pc:sldMk cId="3481787298" sldId="442"/>
        </pc:sldMkLst>
        <pc:spChg chg="del">
          <ac:chgData name="Michael MacCoss" userId="afbd1c96-5255-4d89-b6b4-1a00a15797b0" providerId="ADAL" clId="{8C2A4DBF-4837-4E42-9D29-F5E7A0D39B2F}" dt="2022-04-04T05:11:05.982" v="521" actId="700"/>
          <ac:spMkLst>
            <pc:docMk/>
            <pc:sldMk cId="3481787298" sldId="442"/>
            <ac:spMk id="2" creationId="{7A0775A6-2718-446F-A741-D076468F329B}"/>
          </ac:spMkLst>
        </pc:spChg>
        <pc:spChg chg="del">
          <ac:chgData name="Michael MacCoss" userId="afbd1c96-5255-4d89-b6b4-1a00a15797b0" providerId="ADAL" clId="{8C2A4DBF-4837-4E42-9D29-F5E7A0D39B2F}" dt="2022-04-04T05:11:05.982" v="521" actId="700"/>
          <ac:spMkLst>
            <pc:docMk/>
            <pc:sldMk cId="3481787298" sldId="442"/>
            <ac:spMk id="3" creationId="{C2B65AD9-B1A2-41A3-B0EC-07BA1C292A19}"/>
          </ac:spMkLst>
        </pc:spChg>
        <pc:spChg chg="add del mod ord">
          <ac:chgData name="Michael MacCoss" userId="afbd1c96-5255-4d89-b6b4-1a00a15797b0" providerId="ADAL" clId="{8C2A4DBF-4837-4E42-9D29-F5E7A0D39B2F}" dt="2022-04-04T05:11:28.373" v="525" actId="700"/>
          <ac:spMkLst>
            <pc:docMk/>
            <pc:sldMk cId="3481787298" sldId="442"/>
            <ac:spMk id="6" creationId="{4D23C51F-81F5-4C17-83BB-7ADA5CD11DB2}"/>
          </ac:spMkLst>
        </pc:spChg>
        <pc:picChg chg="add">
          <ac:chgData name="Michael MacCoss" userId="afbd1c96-5255-4d89-b6b4-1a00a15797b0" providerId="ADAL" clId="{8C2A4DBF-4837-4E42-9D29-F5E7A0D39B2F}" dt="2022-04-04T05:11:08.010" v="522" actId="22"/>
          <ac:picMkLst>
            <pc:docMk/>
            <pc:sldMk cId="3481787298" sldId="442"/>
            <ac:picMk id="5" creationId="{88D0C0D9-2052-449E-B30D-97241DF5E86E}"/>
          </ac:picMkLst>
        </pc:picChg>
      </pc:sldChg>
      <pc:sldChg chg="addSp delSp modSp new mod modClrScheme chgLayout">
        <pc:chgData name="Michael MacCoss" userId="afbd1c96-5255-4d89-b6b4-1a00a15797b0" providerId="ADAL" clId="{8C2A4DBF-4837-4E42-9D29-F5E7A0D39B2F}" dt="2022-04-04T05:12:18.399" v="592" actId="20577"/>
        <pc:sldMkLst>
          <pc:docMk/>
          <pc:sldMk cId="1027309159" sldId="443"/>
        </pc:sldMkLst>
        <pc:spChg chg="del mod ord">
          <ac:chgData name="Michael MacCoss" userId="afbd1c96-5255-4d89-b6b4-1a00a15797b0" providerId="ADAL" clId="{8C2A4DBF-4837-4E42-9D29-F5E7A0D39B2F}" dt="2022-04-04T05:11:31.295" v="526" actId="700"/>
          <ac:spMkLst>
            <pc:docMk/>
            <pc:sldMk cId="1027309159" sldId="443"/>
            <ac:spMk id="2" creationId="{FAD82706-6C4A-44BB-8611-04501351579F}"/>
          </ac:spMkLst>
        </pc:spChg>
        <pc:spChg chg="del">
          <ac:chgData name="Michael MacCoss" userId="afbd1c96-5255-4d89-b6b4-1a00a15797b0" providerId="ADAL" clId="{8C2A4DBF-4837-4E42-9D29-F5E7A0D39B2F}" dt="2022-04-04T05:11:31.295" v="526" actId="700"/>
          <ac:spMkLst>
            <pc:docMk/>
            <pc:sldMk cId="1027309159" sldId="443"/>
            <ac:spMk id="3" creationId="{FBE8B975-AD77-441B-BC9B-693B0D454C48}"/>
          </ac:spMkLst>
        </pc:spChg>
        <pc:spChg chg="add mod ord">
          <ac:chgData name="Michael MacCoss" userId="afbd1c96-5255-4d89-b6b4-1a00a15797b0" providerId="ADAL" clId="{8C2A4DBF-4837-4E42-9D29-F5E7A0D39B2F}" dt="2022-04-04T05:12:18.399" v="592" actId="20577"/>
          <ac:spMkLst>
            <pc:docMk/>
            <pc:sldMk cId="1027309159" sldId="443"/>
            <ac:spMk id="4" creationId="{2FF86895-50BC-4D2B-812A-415084784FAE}"/>
          </ac:spMkLst>
        </pc:spChg>
      </pc:sldChg>
      <pc:sldChg chg="addSp new mod">
        <pc:chgData name="Michael MacCoss" userId="afbd1c96-5255-4d89-b6b4-1a00a15797b0" providerId="ADAL" clId="{8C2A4DBF-4837-4E42-9D29-F5E7A0D39B2F}" dt="2022-04-04T05:15:19.588" v="594" actId="22"/>
        <pc:sldMkLst>
          <pc:docMk/>
          <pc:sldMk cId="285504554" sldId="444"/>
        </pc:sldMkLst>
        <pc:picChg chg="add">
          <ac:chgData name="Michael MacCoss" userId="afbd1c96-5255-4d89-b6b4-1a00a15797b0" providerId="ADAL" clId="{8C2A4DBF-4837-4E42-9D29-F5E7A0D39B2F}" dt="2022-04-04T05:15:19.588" v="594" actId="22"/>
          <ac:picMkLst>
            <pc:docMk/>
            <pc:sldMk cId="285504554" sldId="444"/>
            <ac:picMk id="3" creationId="{E527A990-8D4A-4B0B-97C5-C52C994C88B3}"/>
          </ac:picMkLst>
        </pc:picChg>
      </pc:sldChg>
      <pc:sldChg chg="addSp modSp new mod ord modClrScheme chgLayout">
        <pc:chgData name="Michael MacCoss" userId="afbd1c96-5255-4d89-b6b4-1a00a15797b0" providerId="ADAL" clId="{8C2A4DBF-4837-4E42-9D29-F5E7A0D39B2F}" dt="2022-04-04T05:31:08.637" v="789" actId="12"/>
        <pc:sldMkLst>
          <pc:docMk/>
          <pc:sldMk cId="382929661" sldId="445"/>
        </pc:sldMkLst>
        <pc:spChg chg="add mod ord">
          <ac:chgData name="Michael MacCoss" userId="afbd1c96-5255-4d89-b6b4-1a00a15797b0" providerId="ADAL" clId="{8C2A4DBF-4837-4E42-9D29-F5E7A0D39B2F}" dt="2022-04-04T05:22:44.633" v="638" actId="700"/>
          <ac:spMkLst>
            <pc:docMk/>
            <pc:sldMk cId="382929661" sldId="445"/>
            <ac:spMk id="2" creationId="{2C163552-400B-42B1-9AF9-98A5F28F8A3F}"/>
          </ac:spMkLst>
        </pc:spChg>
        <pc:spChg chg="add mod ord">
          <ac:chgData name="Michael MacCoss" userId="afbd1c96-5255-4d89-b6b4-1a00a15797b0" providerId="ADAL" clId="{8C2A4DBF-4837-4E42-9D29-F5E7A0D39B2F}" dt="2022-04-04T05:31:08.637" v="789" actId="12"/>
          <ac:spMkLst>
            <pc:docMk/>
            <pc:sldMk cId="382929661" sldId="445"/>
            <ac:spMk id="3" creationId="{6AAFDD41-60B2-4C7B-9CE0-4C8E48FBED5D}"/>
          </ac:spMkLst>
        </pc:spChg>
      </pc:sldChg>
      <pc:sldChg chg="modSp new mod">
        <pc:chgData name="Michael MacCoss" userId="afbd1c96-5255-4d89-b6b4-1a00a15797b0" providerId="ADAL" clId="{8C2A4DBF-4837-4E42-9D29-F5E7A0D39B2F}" dt="2022-04-04T05:32:49.088" v="857" actId="20577"/>
        <pc:sldMkLst>
          <pc:docMk/>
          <pc:sldMk cId="4176164375" sldId="446"/>
        </pc:sldMkLst>
        <pc:spChg chg="mod">
          <ac:chgData name="Michael MacCoss" userId="afbd1c96-5255-4d89-b6b4-1a00a15797b0" providerId="ADAL" clId="{8C2A4DBF-4837-4E42-9D29-F5E7A0D39B2F}" dt="2022-04-04T05:32:49.088" v="857" actId="20577"/>
          <ac:spMkLst>
            <pc:docMk/>
            <pc:sldMk cId="4176164375" sldId="446"/>
            <ac:spMk id="2" creationId="{61C7101A-8719-4648-A1AA-6B9F6B55BDB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585C1-199B-4404-88D8-49B587739EFB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1C02F-914E-442D-87E3-FB6824F03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34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4AA93-E42E-4C5A-A67B-80AD29580E1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9563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32C0-2A5C-45C9-BF69-766920CB7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01667-2796-43D6-BD9B-0B5E0CF04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B58ED-22D9-4D0C-B13F-A8C08379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443-D955-4C66-B2C6-715F42D9638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A607E-2EC6-4AFD-ABB3-31A9AFB6B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22494-CA57-4B6D-93E9-8A0F8CCD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9C5A-CF58-46C6-8240-016EFC0D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4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7373-EE05-4207-A220-D2918DF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C2D51-D33B-488C-88C8-1A9B8527A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8ABE9-9726-4D3E-B2D6-80839616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443-D955-4C66-B2C6-715F42D9638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A7896-4848-4121-A22D-5D23715F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47601-6D99-490D-BEC8-55B2D2B5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9C5A-CF58-46C6-8240-016EFC0D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E80A38-0413-48A1-B0E5-83E2E137B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B3BE8-C929-4DE3-A094-EEE60A206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AA9C3-7D73-4CAE-A049-539ECC9E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443-D955-4C66-B2C6-715F42D9638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E419E-BD16-493F-9417-F5263B80C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8F605-C6B4-4B94-B190-96FC031A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9C5A-CF58-46C6-8240-016EFC0D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0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A4E5-6C8C-411C-9121-94ABF90B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F8C19-6B31-411A-84D1-088FDF8A6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BCF74-B6A5-4F90-9D76-B029631E2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443-D955-4C66-B2C6-715F42D9638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CC566-1942-4C69-B132-D585C52AB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E118-9E10-4261-8706-BF50F819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9C5A-CF58-46C6-8240-016EFC0D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97193-AC4E-455A-AE00-E7B826819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2BC35-05F4-45FD-89B3-177565833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7F41D-DE9E-442C-B94B-4B8C8094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443-D955-4C66-B2C6-715F42D9638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1F913-4369-4A7C-87CE-814651B3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F03B-F507-4973-9ED3-F9B96ED73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9C5A-CF58-46C6-8240-016EFC0D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1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C94C3-131E-4E1A-A436-8D3A7A98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E091C-1837-4DEA-A639-D7998AFFC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AC8A6-C670-4BC3-91AA-4DCD79065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CA993-338F-4B83-8ABE-73B74C4F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443-D955-4C66-B2C6-715F42D9638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C34BC-2C73-4688-AC88-8E01B1D0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BEEE9-399E-4AA2-BA5A-DB475ADA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9C5A-CF58-46C6-8240-016EFC0D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A4F1-5733-41FC-BF3E-BFDFF22C5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10CC4-667E-4DA4-B285-8BDE812A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F2223-43BD-4793-AF26-6D740775C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B8BA8D-2900-4C05-BC5F-ACDB88C44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AA48A-C61B-4931-928F-B92F55E18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17996-7AAA-45EA-A816-EAE7143C4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443-D955-4C66-B2C6-715F42D9638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1BB0C4-CACC-4052-A566-14FDCC6E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D43101-E9BF-4083-A149-B4C19F66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9C5A-CF58-46C6-8240-016EFC0D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0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5A7F-B640-45B4-A6B5-73AC8AFE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B8F53-6AEA-4FD5-9B9F-8E25B855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443-D955-4C66-B2C6-715F42D9638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FF173-07C1-41FA-BFE7-3454F0FD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0AD8A-F6CD-4529-A852-CEE91205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9C5A-CF58-46C6-8240-016EFC0D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B47725-BB05-4CB0-B72B-8C92907C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443-D955-4C66-B2C6-715F42D9638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BC007F-D208-4FEA-810A-09ED994D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552DD-BC77-4AA3-9A41-B70EAE8B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9C5A-CF58-46C6-8240-016EFC0D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0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ACEA-E40D-4BA0-92B6-408A5F44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0AB82-2DDE-4448-A213-B90910E75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6EF11-DF5F-4B6F-B745-CFE8F5635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3EE63-1C69-4B0E-92A2-AF5B9114E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443-D955-4C66-B2C6-715F42D9638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38A31-8FFE-4D61-AE06-7F84A456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8295D-5C43-47E7-9CDF-6FC2FFF9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9C5A-CF58-46C6-8240-016EFC0D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8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EC2B-24B2-4B45-AC83-0D646750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E01EA-DE53-4D22-9E66-CA3D764B7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A2248-2D45-4157-8924-220BDC284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5CEA6-4702-4E40-8329-E9D118F6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443-D955-4C66-B2C6-715F42D9638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6E494-E176-4C3B-96DC-63F97B3C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C763F-B48A-470D-ABFD-71D49D6B2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9C5A-CF58-46C6-8240-016EFC0D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3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A5BB38-5C49-4A79-94FE-C13F64144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40D83-35AE-421D-B317-EEB4ABE51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FBC9C-A96F-41C2-80D3-640776C98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B3443-D955-4C66-B2C6-715F42D9638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690FF-D908-435F-9B21-75E90CA85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6A6D2-BBF8-453E-AED0-46215D5B5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F9C5A-CF58-46C6-8240-016EFC0D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86895-50BC-4D2B-812A-41508478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last class: Selectivity vs Specificity</a:t>
            </a:r>
          </a:p>
        </p:txBody>
      </p:sp>
    </p:spTree>
    <p:extLst>
      <p:ext uri="{BB962C8B-B14F-4D97-AF65-F5344CB8AC3E}">
        <p14:creationId xmlns:p14="http://schemas.microsoft.com/office/powerpoint/2010/main" val="1027309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Quantitative Analysis 101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BC2D1B-98BF-4DD0-83CD-7121C464DE77}"/>
              </a:ext>
            </a:extLst>
          </p:cNvPr>
          <p:cNvSpPr txBox="1"/>
          <p:nvPr/>
        </p:nvSpPr>
        <p:spPr>
          <a:xfrm>
            <a:off x="1447420" y="1993232"/>
            <a:ext cx="865326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What does it mean to be quantitative?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What does signal calibration mean?</a:t>
            </a:r>
          </a:p>
        </p:txBody>
      </p:sp>
    </p:spTree>
    <p:extLst>
      <p:ext uri="{BB962C8B-B14F-4D97-AF65-F5344CB8AC3E}">
        <p14:creationId xmlns:p14="http://schemas.microsoft.com/office/powerpoint/2010/main" val="2254547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2D64-A037-4639-A074-647D0CC83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Measurements on different platforms are not measured on the same scale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534013-EA44-45BC-BCCD-D74EEECA2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6781"/>
          <a:stretch/>
        </p:blipFill>
        <p:spPr>
          <a:xfrm>
            <a:off x="1925052" y="2406441"/>
            <a:ext cx="4094147" cy="3949909"/>
          </a:xfrm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C3CE0E6-F796-4607-A94F-4E3D14D6667C}"/>
              </a:ext>
            </a:extLst>
          </p:cNvPr>
          <p:cNvSpPr/>
          <p:nvPr/>
        </p:nvSpPr>
        <p:spPr>
          <a:xfrm rot="16453277">
            <a:off x="5585355" y="4113293"/>
            <a:ext cx="1226684" cy="1220705"/>
          </a:xfrm>
          <a:prstGeom prst="triangle">
            <a:avLst>
              <a:gd name="adj" fmla="val 77207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  <a:alpha val="72000"/>
                </a:schemeClr>
              </a:gs>
              <a:gs pos="50000">
                <a:srgbClr val="D2D2D2"/>
              </a:gs>
              <a:gs pos="100000">
                <a:schemeClr val="accent3">
                  <a:lumMod val="10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/>
            <a:endParaRPr lang="en-US" sz="1013">
              <a:solidFill>
                <a:prstClr val="white"/>
              </a:solidFill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AAE3A1-D3BD-42C9-95D2-898D974DFB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402"/>
          <a:stretch/>
        </p:blipFill>
        <p:spPr>
          <a:xfrm>
            <a:off x="6852542" y="2166485"/>
            <a:ext cx="2253915" cy="1999160"/>
          </a:xfrm>
          <a:prstGeom prst="rect">
            <a:avLst/>
          </a:pr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F7BC28D-2CA8-4173-9AE3-CF0A74DEA0A7}"/>
              </a:ext>
            </a:extLst>
          </p:cNvPr>
          <p:cNvSpPr/>
          <p:nvPr/>
        </p:nvSpPr>
        <p:spPr>
          <a:xfrm rot="15756317">
            <a:off x="4865462" y="1875065"/>
            <a:ext cx="1222412" cy="2775815"/>
          </a:xfrm>
          <a:prstGeom prst="triangle">
            <a:avLst>
              <a:gd name="adj" fmla="val 49194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  <a:alpha val="72000"/>
                </a:schemeClr>
              </a:gs>
              <a:gs pos="50000">
                <a:srgbClr val="D2D2D2"/>
              </a:gs>
              <a:gs pos="100000">
                <a:schemeClr val="accent3">
                  <a:lumMod val="10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/>
            <a:endParaRPr lang="en-US" sz="1013">
              <a:solidFill>
                <a:prstClr val="white"/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EB7A8-837C-491A-BD92-C9B1A76D7F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157" r="245"/>
          <a:stretch/>
        </p:blipFill>
        <p:spPr>
          <a:xfrm>
            <a:off x="6702320" y="4165645"/>
            <a:ext cx="2404136" cy="213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5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F3B6-F037-4A89-BB21-476CBEBA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 Batch/Platform/Lab Signal Calibration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894A3-7543-4481-8086-71E36F56836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41948" y="222667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Purpose of signal calibration</a:t>
            </a:r>
          </a:p>
          <a:p>
            <a:r>
              <a:rPr lang="en-US" sz="3200" dirty="0"/>
              <a:t>Placing signal on the same scale</a:t>
            </a:r>
          </a:p>
          <a:p>
            <a:r>
              <a:rPr lang="en-US" sz="3200" dirty="0"/>
              <a:t>Often the scale is arbitrary</a:t>
            </a:r>
          </a:p>
          <a:p>
            <a:pPr lvl="1"/>
            <a:r>
              <a:rPr lang="en-US" dirty="0"/>
              <a:t>Kilogram = mass of a liter of water at freezing point</a:t>
            </a:r>
          </a:p>
          <a:p>
            <a:pPr lvl="1"/>
            <a:r>
              <a:rPr lang="en-US" dirty="0"/>
              <a:t>Meter = 1/10,000,000 the distance from the equator to the north pole</a:t>
            </a:r>
          </a:p>
          <a:p>
            <a:pPr lvl="1"/>
            <a:r>
              <a:rPr lang="en-US" dirty="0"/>
              <a:t>Pee dee </a:t>
            </a:r>
            <a:r>
              <a:rPr lang="en-US" dirty="0" err="1"/>
              <a:t>belomnite</a:t>
            </a:r>
            <a:r>
              <a:rPr lang="en-US" dirty="0"/>
              <a:t> (PDB) = reference for 13C, fossil found in </a:t>
            </a:r>
            <a:r>
              <a:rPr lang="en-US" dirty="0" err="1"/>
              <a:t>Peedee</a:t>
            </a:r>
            <a:r>
              <a:rPr lang="en-US" dirty="0"/>
              <a:t> Formation in South Carolina</a:t>
            </a:r>
          </a:p>
          <a:p>
            <a:pPr lvl="1"/>
            <a:r>
              <a:rPr lang="en-US" dirty="0"/>
              <a:t>Standard mean ocean water (SMOW) = reference for 18O, arbitrary mix of distilled water from different regions of the world.</a:t>
            </a:r>
          </a:p>
        </p:txBody>
      </p:sp>
      <p:pic>
        <p:nvPicPr>
          <p:cNvPr id="8194" name="Picture 2" descr="https://lh6.googleusercontent.com/uzrDORsqXVybHYJxiKB6ig0jTsWNOe5x5HzDJBruAXVUysJNi--YxJGDSsVs3Ady_nGmWLOYirxVSbjRkk3CYnugQqnboiKAoei7VlE1DVAmO0fORW4lQODKwZ67J6TwKwMySMzw">
            <a:extLst>
              <a:ext uri="{FF2B5EF4-FFF2-40B4-BE49-F238E27FC236}">
                <a16:creationId xmlns:a16="http://schemas.microsoft.com/office/drawing/2014/main" id="{6E715778-0D62-4189-875E-095DA3F43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727" y="2579575"/>
            <a:ext cx="7648845" cy="318701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22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C5F5C7-84F7-4C09-8906-BDCA2B3E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50"/>
            <a:ext cx="10515600" cy="1325563"/>
          </a:xfrm>
        </p:spPr>
        <p:txBody>
          <a:bodyPr/>
          <a:lstStyle/>
          <a:p>
            <a:r>
              <a:rPr lang="en-US" dirty="0"/>
              <a:t>What you calibrate against is important</a:t>
            </a:r>
          </a:p>
        </p:txBody>
      </p:sp>
    </p:spTree>
    <p:extLst>
      <p:ext uri="{BB962C8B-B14F-4D97-AF65-F5344CB8AC3E}">
        <p14:creationId xmlns:p14="http://schemas.microsoft.com/office/powerpoint/2010/main" val="3732676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21C5-61E2-4DBB-AC90-494CABEA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0"/>
            <a:ext cx="10515600" cy="1325563"/>
          </a:xfrm>
        </p:spPr>
        <p:txBody>
          <a:bodyPr/>
          <a:lstStyle/>
          <a:p>
            <a:r>
              <a:rPr lang="en-US" dirty="0"/>
              <a:t>What you calibrate against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10D78-89F2-4BC2-8A96-6B0627EAA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313" y="1482725"/>
            <a:ext cx="4010025" cy="1946275"/>
          </a:xfrm>
        </p:spPr>
        <p:txBody>
          <a:bodyPr/>
          <a:lstStyle/>
          <a:p>
            <a:r>
              <a:rPr lang="en-US" dirty="0"/>
              <a:t>Bicinchoninic acid (BCA) is the current standard for measuring protein abundance.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C802A-91E4-4B04-9D46-0F0AB13BF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96" y="3497262"/>
            <a:ext cx="3753029" cy="29688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763D87-EB40-4E79-937A-7D2FD1810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352" y="1248809"/>
            <a:ext cx="4239352" cy="540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61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34F93-0338-4195-949C-ACF3F1C3A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What you calibrate against is important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19883C-58FB-4234-AC73-667385811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253" y="1325563"/>
            <a:ext cx="6723021" cy="51649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3E0375-1EC9-4A1D-86F4-E613A5678077}"/>
              </a:ext>
            </a:extLst>
          </p:cNvPr>
          <p:cNvSpPr txBox="1"/>
          <p:nvPr/>
        </p:nvSpPr>
        <p:spPr>
          <a:xfrm>
            <a:off x="8972009" y="6488668"/>
            <a:ext cx="316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Smith et al., Anal </a:t>
            </a:r>
            <a:r>
              <a:rPr lang="en-US" dirty="0" err="1"/>
              <a:t>Biochem</a:t>
            </a:r>
            <a:r>
              <a:rPr lang="en-US" dirty="0"/>
              <a:t> 1985</a:t>
            </a:r>
          </a:p>
        </p:txBody>
      </p:sp>
    </p:spTree>
    <p:extLst>
      <p:ext uri="{BB962C8B-B14F-4D97-AF65-F5344CB8AC3E}">
        <p14:creationId xmlns:p14="http://schemas.microsoft.com/office/powerpoint/2010/main" val="156933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101A-8719-4648-A1AA-6B9F6B55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difference between relative and absolute quantitation?</a:t>
            </a:r>
          </a:p>
        </p:txBody>
      </p:sp>
    </p:spTree>
    <p:extLst>
      <p:ext uri="{BB962C8B-B14F-4D97-AF65-F5344CB8AC3E}">
        <p14:creationId xmlns:p14="http://schemas.microsoft.com/office/powerpoint/2010/main" val="417616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3552-400B-42B1-9AF9-98A5F28F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Fluorescence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FDD41-60B2-4C7B-9CE0-4C8E48FBE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032" y="2326105"/>
            <a:ext cx="10515600" cy="3225216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Fluorescence is measured over a dark background, while absorbance is measured over a bright background. </a:t>
            </a:r>
          </a:p>
          <a:p>
            <a:endParaRPr lang="en-US" sz="3600" dirty="0"/>
          </a:p>
          <a:p>
            <a:r>
              <a:rPr lang="en-US" sz="3600" dirty="0"/>
              <a:t>Measuring signal over a large background is hard.</a:t>
            </a:r>
          </a:p>
          <a:p>
            <a:endParaRPr lang="en-US" sz="3600" dirty="0"/>
          </a:p>
          <a:p>
            <a:r>
              <a:rPr lang="en-US" sz="3600" dirty="0"/>
              <a:t>Chemical noise/background is a major limitation.</a:t>
            </a:r>
          </a:p>
        </p:txBody>
      </p:sp>
    </p:spTree>
    <p:extLst>
      <p:ext uri="{BB962C8B-B14F-4D97-AF65-F5344CB8AC3E}">
        <p14:creationId xmlns:p14="http://schemas.microsoft.com/office/powerpoint/2010/main" val="38292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D0C0D9-2052-449E-B30D-97241DF5E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" y="0"/>
            <a:ext cx="10424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8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27A990-8D4A-4B0B-97C5-C52C994C8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70" y="0"/>
            <a:ext cx="11219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8173CF-5C9D-4286-9790-0F2AF696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purpose of calibration?</a:t>
            </a:r>
          </a:p>
        </p:txBody>
      </p:sp>
    </p:spTree>
    <p:extLst>
      <p:ext uri="{BB962C8B-B14F-4D97-AF65-F5344CB8AC3E}">
        <p14:creationId xmlns:p14="http://schemas.microsoft.com/office/powerpoint/2010/main" val="3182592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6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Quantitative Analysis 101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78C43F-88CF-4424-804A-ED6750EF35D1}" type="slidenum">
              <a:rPr lang="en-US" sz="140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z="14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BC2D1B-98BF-4DD0-83CD-7121C464DE77}"/>
              </a:ext>
            </a:extLst>
          </p:cNvPr>
          <p:cNvSpPr txBox="1"/>
          <p:nvPr/>
        </p:nvSpPr>
        <p:spPr>
          <a:xfrm>
            <a:off x="1704093" y="1855798"/>
            <a:ext cx="86532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What does it mean to be quantitative?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4996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DC9CAA7-BCAE-4E0B-B0C0-575512320A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157" r="245"/>
          <a:stretch/>
        </p:blipFill>
        <p:spPr>
          <a:xfrm>
            <a:off x="270874" y="3636203"/>
            <a:ext cx="2521746" cy="2236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08B55A-B831-4B13-B4BF-E9F3A51A3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4651" y="1008904"/>
            <a:ext cx="6320590" cy="5849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" y="-35685"/>
            <a:ext cx="11911263" cy="10207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cs typeface="Arial" panose="020B0604020202020204" pitchFamily="34" charset="0"/>
              </a:rPr>
              <a:t>The change in signal should reflect the change in quantity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EAF2FB2A-F97A-4801-8720-072C47C0326F}"/>
              </a:ext>
            </a:extLst>
          </p:cNvPr>
          <p:cNvSpPr/>
          <p:nvPr/>
        </p:nvSpPr>
        <p:spPr>
          <a:xfrm rot="5400000">
            <a:off x="3102018" y="3867492"/>
            <a:ext cx="1226684" cy="2002037"/>
          </a:xfrm>
          <a:prstGeom prst="triangle">
            <a:avLst>
              <a:gd name="adj" fmla="val 57125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  <a:alpha val="72000"/>
                </a:schemeClr>
              </a:gs>
              <a:gs pos="50000">
                <a:srgbClr val="D2D2D2"/>
              </a:gs>
              <a:gs pos="100000">
                <a:schemeClr val="accent3">
                  <a:lumMod val="10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/>
            <a:endParaRPr lang="en-US" sz="1013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41E976-8684-4B59-AE90-682EEA170C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402"/>
          <a:stretch/>
        </p:blipFill>
        <p:spPr>
          <a:xfrm>
            <a:off x="9004686" y="2382506"/>
            <a:ext cx="2826913" cy="2507393"/>
          </a:xfrm>
          <a:prstGeom prst="rect">
            <a:avLst/>
          </a:prstGeom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1FB3B89-4E87-42B6-BB7C-3936277508FE}"/>
              </a:ext>
            </a:extLst>
          </p:cNvPr>
          <p:cNvSpPr/>
          <p:nvPr/>
        </p:nvSpPr>
        <p:spPr>
          <a:xfrm rot="16200000">
            <a:off x="7433363" y="2342950"/>
            <a:ext cx="1204508" cy="1938139"/>
          </a:xfrm>
          <a:prstGeom prst="triangle">
            <a:avLst>
              <a:gd name="adj" fmla="val 51894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  <a:alpha val="72000"/>
                </a:schemeClr>
              </a:gs>
              <a:gs pos="50000">
                <a:srgbClr val="D2D2D2"/>
              </a:gs>
              <a:gs pos="100000">
                <a:schemeClr val="accent3">
                  <a:lumMod val="10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/>
            <a:endParaRPr lang="en-US" sz="1013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084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6"/>
          <p:cNvSpPr>
            <a:spLocks noGrp="1"/>
          </p:cNvSpPr>
          <p:nvPr>
            <p:ph type="title"/>
          </p:nvPr>
        </p:nvSpPr>
        <p:spPr>
          <a:xfrm>
            <a:off x="849059" y="16778"/>
            <a:ext cx="10515600" cy="1325563"/>
          </a:xfrm>
        </p:spPr>
        <p:txBody>
          <a:bodyPr/>
          <a:lstStyle/>
          <a:p>
            <a:r>
              <a:rPr lang="en-US" dirty="0"/>
              <a:t>Quantitative Analysis 101</a:t>
            </a:r>
          </a:p>
        </p:txBody>
      </p:sp>
      <p:cxnSp>
        <p:nvCxnSpPr>
          <p:cNvPr id="11" name="Elbow Connector 10"/>
          <p:cNvCxnSpPr/>
          <p:nvPr/>
        </p:nvCxnSpPr>
        <p:spPr>
          <a:xfrm>
            <a:off x="3741484" y="1526735"/>
            <a:ext cx="4800600" cy="3581400"/>
          </a:xfrm>
          <a:prstGeom prst="bentConnector3">
            <a:avLst>
              <a:gd name="adj1" fmla="val 28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3824034" y="1755335"/>
            <a:ext cx="4565650" cy="3200400"/>
          </a:xfrm>
          <a:custGeom>
            <a:avLst/>
            <a:gdLst>
              <a:gd name="connsiteX0" fmla="*/ 0 w 5367528"/>
              <a:gd name="connsiteY0" fmla="*/ 2453640 h 2456688"/>
              <a:gd name="connsiteX1" fmla="*/ 1124712 w 5367528"/>
              <a:gd name="connsiteY1" fmla="*/ 2380488 h 2456688"/>
              <a:gd name="connsiteX2" fmla="*/ 1956816 w 5367528"/>
              <a:gd name="connsiteY2" fmla="*/ 1996440 h 2456688"/>
              <a:gd name="connsiteX3" fmla="*/ 4087368 w 5367528"/>
              <a:gd name="connsiteY3" fmla="*/ 332232 h 2456688"/>
              <a:gd name="connsiteX4" fmla="*/ 5367528 w 5367528"/>
              <a:gd name="connsiteY4" fmla="*/ 3048 h 245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7528" h="2456688">
                <a:moveTo>
                  <a:pt x="0" y="2453640"/>
                </a:moveTo>
                <a:cubicBezTo>
                  <a:pt x="399288" y="2455164"/>
                  <a:pt x="798576" y="2456688"/>
                  <a:pt x="1124712" y="2380488"/>
                </a:cubicBezTo>
                <a:cubicBezTo>
                  <a:pt x="1450848" y="2304288"/>
                  <a:pt x="1463040" y="2337816"/>
                  <a:pt x="1956816" y="1996440"/>
                </a:cubicBezTo>
                <a:cubicBezTo>
                  <a:pt x="2450592" y="1655064"/>
                  <a:pt x="3518916" y="664464"/>
                  <a:pt x="4087368" y="332232"/>
                </a:cubicBezTo>
                <a:cubicBezTo>
                  <a:pt x="4655820" y="0"/>
                  <a:pt x="5011674" y="1524"/>
                  <a:pt x="5367528" y="3048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511" name="TextBox 16"/>
          <p:cNvSpPr txBox="1">
            <a:spLocks noChangeArrowheads="1"/>
          </p:cNvSpPr>
          <p:nvPr/>
        </p:nvSpPr>
        <p:spPr bwMode="auto">
          <a:xfrm>
            <a:off x="5341685" y="5260535"/>
            <a:ext cx="18129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Amount (moles)</a:t>
            </a:r>
          </a:p>
        </p:txBody>
      </p:sp>
      <p:sp>
        <p:nvSpPr>
          <p:cNvPr id="21512" name="TextBox 17"/>
          <p:cNvSpPr txBox="1">
            <a:spLocks noChangeArrowheads="1"/>
          </p:cNvSpPr>
          <p:nvPr/>
        </p:nvSpPr>
        <p:spPr bwMode="auto">
          <a:xfrm rot="-5400000">
            <a:off x="1821403" y="3065816"/>
            <a:ext cx="2838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Measured Intensity (Area)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817684" y="1356873"/>
            <a:ext cx="3505200" cy="3522663"/>
            <a:chOff x="2286000" y="838200"/>
            <a:chExt cx="3505691" cy="3522030"/>
          </a:xfrm>
        </p:grpSpPr>
        <p:sp>
          <p:nvSpPr>
            <p:cNvPr id="21515" name="TextBox 19"/>
            <p:cNvSpPr txBox="1">
              <a:spLocks noChangeArrowheads="1"/>
            </p:cNvSpPr>
            <p:nvPr/>
          </p:nvSpPr>
          <p:spPr bwMode="auto">
            <a:xfrm>
              <a:off x="2286000" y="3445830"/>
              <a:ext cx="65915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LOD</a:t>
              </a:r>
            </a:p>
          </p:txBody>
        </p:sp>
        <p:cxnSp>
          <p:nvCxnSpPr>
            <p:cNvPr id="22" name="Straight Arrow Connector 21"/>
            <p:cNvCxnSpPr>
              <a:stCxn id="21515" idx="2"/>
            </p:cNvCxnSpPr>
            <p:nvPr/>
          </p:nvCxnSpPr>
          <p:spPr>
            <a:xfrm rot="5400000">
              <a:off x="2293231" y="4037216"/>
              <a:ext cx="544415" cy="1016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17" name="TextBox 22"/>
            <p:cNvSpPr txBox="1">
              <a:spLocks noChangeArrowheads="1"/>
            </p:cNvSpPr>
            <p:nvPr/>
          </p:nvSpPr>
          <p:spPr bwMode="auto">
            <a:xfrm>
              <a:off x="4648200" y="3903030"/>
              <a:ext cx="8002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LLOQ</a:t>
              </a:r>
            </a:p>
          </p:txBody>
        </p:sp>
        <p:cxnSp>
          <p:nvCxnSpPr>
            <p:cNvPr id="25" name="Straight Arrow Connector 24"/>
            <p:cNvCxnSpPr>
              <a:stCxn id="21517" idx="1"/>
            </p:cNvCxnSpPr>
            <p:nvPr/>
          </p:nvCxnSpPr>
          <p:spPr>
            <a:xfrm rot="10800000" flipV="1">
              <a:off x="3734003" y="4087229"/>
              <a:ext cx="914528" cy="444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19" name="TextBox 25"/>
            <p:cNvSpPr txBox="1">
              <a:spLocks noChangeArrowheads="1"/>
            </p:cNvSpPr>
            <p:nvPr/>
          </p:nvSpPr>
          <p:spPr bwMode="auto">
            <a:xfrm>
              <a:off x="4953000" y="838200"/>
              <a:ext cx="8386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ULOQ</a:t>
              </a:r>
            </a:p>
          </p:txBody>
        </p:sp>
        <p:cxnSp>
          <p:nvCxnSpPr>
            <p:cNvPr id="28" name="Straight Arrow Connector 27"/>
            <p:cNvCxnSpPr>
              <a:cxnSpLocks/>
            </p:cNvCxnSpPr>
            <p:nvPr/>
          </p:nvCxnSpPr>
          <p:spPr>
            <a:xfrm rot="16200000" flipH="1">
              <a:off x="5407544" y="1287921"/>
              <a:ext cx="507909" cy="2064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Left Brace 30"/>
            <p:cNvSpPr/>
            <p:nvPr/>
          </p:nvSpPr>
          <p:spPr>
            <a:xfrm rot="2421696">
              <a:off x="4194442" y="1109614"/>
              <a:ext cx="554116" cy="3190302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1522" name="TextBox 32"/>
            <p:cNvSpPr txBox="1">
              <a:spLocks noChangeArrowheads="1"/>
            </p:cNvSpPr>
            <p:nvPr/>
          </p:nvSpPr>
          <p:spPr bwMode="auto">
            <a:xfrm>
              <a:off x="3276600" y="1769430"/>
              <a:ext cx="1143000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Linear Dynamic Range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012664" y="5781236"/>
            <a:ext cx="3711575" cy="9239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18900000" sx="101000" sy="101000" algn="b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LOD: Limit of Detection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LLOQ: Lower Limit of Quantitation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ULOQ: Upper Limit of Quantitation</a:t>
            </a:r>
          </a:p>
        </p:txBody>
      </p:sp>
    </p:spTree>
    <p:extLst>
      <p:ext uri="{BB962C8B-B14F-4D97-AF65-F5344CB8AC3E}">
        <p14:creationId xmlns:p14="http://schemas.microsoft.com/office/powerpoint/2010/main" val="141962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6"/>
          <p:cNvSpPr>
            <a:spLocks noGrp="1"/>
          </p:cNvSpPr>
          <p:nvPr>
            <p:ph type="title"/>
          </p:nvPr>
        </p:nvSpPr>
        <p:spPr>
          <a:xfrm>
            <a:off x="541421" y="-1015"/>
            <a:ext cx="11185358" cy="1325563"/>
          </a:xfrm>
        </p:spPr>
        <p:txBody>
          <a:bodyPr>
            <a:noAutofit/>
          </a:bodyPr>
          <a:lstStyle/>
          <a:p>
            <a:r>
              <a:rPr lang="en-US" dirty="0"/>
              <a:t>Quantitative Analysis 101: Using an Internal </a:t>
            </a:r>
            <a:r>
              <a:rPr lang="en-US" dirty="0" err="1"/>
              <a:t>Std</a:t>
            </a:r>
            <a:endParaRPr lang="en-US" dirty="0"/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9D187A-C3C9-4175-85AB-FD8E6919BCF8}" type="slidenum">
              <a:rPr lang="en-US" sz="140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z="14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cxnSp>
        <p:nvCxnSpPr>
          <p:cNvPr id="11" name="Elbow Connector 10"/>
          <p:cNvCxnSpPr/>
          <p:nvPr/>
        </p:nvCxnSpPr>
        <p:spPr>
          <a:xfrm>
            <a:off x="3733800" y="1465263"/>
            <a:ext cx="4800600" cy="3581400"/>
          </a:xfrm>
          <a:prstGeom prst="bentConnector3">
            <a:avLst>
              <a:gd name="adj1" fmla="val 28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3816350" y="1693863"/>
            <a:ext cx="4565650" cy="3200400"/>
          </a:xfrm>
          <a:custGeom>
            <a:avLst/>
            <a:gdLst>
              <a:gd name="connsiteX0" fmla="*/ 0 w 5367528"/>
              <a:gd name="connsiteY0" fmla="*/ 2453640 h 2456688"/>
              <a:gd name="connsiteX1" fmla="*/ 1124712 w 5367528"/>
              <a:gd name="connsiteY1" fmla="*/ 2380488 h 2456688"/>
              <a:gd name="connsiteX2" fmla="*/ 1956816 w 5367528"/>
              <a:gd name="connsiteY2" fmla="*/ 1996440 h 2456688"/>
              <a:gd name="connsiteX3" fmla="*/ 4087368 w 5367528"/>
              <a:gd name="connsiteY3" fmla="*/ 332232 h 2456688"/>
              <a:gd name="connsiteX4" fmla="*/ 5367528 w 5367528"/>
              <a:gd name="connsiteY4" fmla="*/ 3048 h 245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7528" h="2456688">
                <a:moveTo>
                  <a:pt x="0" y="2453640"/>
                </a:moveTo>
                <a:cubicBezTo>
                  <a:pt x="399288" y="2455164"/>
                  <a:pt x="798576" y="2456688"/>
                  <a:pt x="1124712" y="2380488"/>
                </a:cubicBezTo>
                <a:cubicBezTo>
                  <a:pt x="1450848" y="2304288"/>
                  <a:pt x="1463040" y="2337816"/>
                  <a:pt x="1956816" y="1996440"/>
                </a:cubicBezTo>
                <a:cubicBezTo>
                  <a:pt x="2450592" y="1655064"/>
                  <a:pt x="3518916" y="664464"/>
                  <a:pt x="4087368" y="332232"/>
                </a:cubicBezTo>
                <a:cubicBezTo>
                  <a:pt x="4655820" y="0"/>
                  <a:pt x="5011674" y="1524"/>
                  <a:pt x="5367528" y="3048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2535" name="TextBox 16"/>
          <p:cNvSpPr txBox="1">
            <a:spLocks noChangeArrowheads="1"/>
          </p:cNvSpPr>
          <p:nvPr/>
        </p:nvSpPr>
        <p:spPr bwMode="auto">
          <a:xfrm>
            <a:off x="5334001" y="5199063"/>
            <a:ext cx="18129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Amount (moles)</a:t>
            </a:r>
          </a:p>
        </p:txBody>
      </p:sp>
      <p:sp>
        <p:nvSpPr>
          <p:cNvPr id="22536" name="TextBox 17"/>
          <p:cNvSpPr txBox="1">
            <a:spLocks noChangeArrowheads="1"/>
          </p:cNvSpPr>
          <p:nvPr/>
        </p:nvSpPr>
        <p:spPr bwMode="auto">
          <a:xfrm rot="-5400000">
            <a:off x="1755776" y="2986088"/>
            <a:ext cx="2954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Intensity Ratio (Area Ratio)</a:t>
            </a:r>
          </a:p>
        </p:txBody>
      </p:sp>
      <p:grpSp>
        <p:nvGrpSpPr>
          <p:cNvPr id="22537" name="Group 34"/>
          <p:cNvGrpSpPr>
            <a:grpSpLocks/>
          </p:cNvGrpSpPr>
          <p:nvPr/>
        </p:nvGrpSpPr>
        <p:grpSpPr bwMode="auto">
          <a:xfrm>
            <a:off x="3810000" y="1295401"/>
            <a:ext cx="3505200" cy="3522663"/>
            <a:chOff x="2286000" y="838200"/>
            <a:chExt cx="3505691" cy="3522030"/>
          </a:xfrm>
        </p:grpSpPr>
        <p:sp>
          <p:nvSpPr>
            <p:cNvPr id="22539" name="TextBox 19"/>
            <p:cNvSpPr txBox="1">
              <a:spLocks noChangeArrowheads="1"/>
            </p:cNvSpPr>
            <p:nvPr/>
          </p:nvSpPr>
          <p:spPr bwMode="auto">
            <a:xfrm>
              <a:off x="2286000" y="3445830"/>
              <a:ext cx="65915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LOD</a:t>
              </a:r>
            </a:p>
          </p:txBody>
        </p:sp>
        <p:cxnSp>
          <p:nvCxnSpPr>
            <p:cNvPr id="22" name="Straight Arrow Connector 21"/>
            <p:cNvCxnSpPr>
              <a:stCxn id="22539" idx="2"/>
            </p:cNvCxnSpPr>
            <p:nvPr/>
          </p:nvCxnSpPr>
          <p:spPr>
            <a:xfrm rot="5400000">
              <a:off x="2293231" y="4037216"/>
              <a:ext cx="544415" cy="1016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41" name="TextBox 22"/>
            <p:cNvSpPr txBox="1">
              <a:spLocks noChangeArrowheads="1"/>
            </p:cNvSpPr>
            <p:nvPr/>
          </p:nvSpPr>
          <p:spPr bwMode="auto">
            <a:xfrm>
              <a:off x="4648200" y="3903030"/>
              <a:ext cx="8002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LLOQ</a:t>
              </a:r>
            </a:p>
          </p:txBody>
        </p:sp>
        <p:cxnSp>
          <p:nvCxnSpPr>
            <p:cNvPr id="25" name="Straight Arrow Connector 24"/>
            <p:cNvCxnSpPr>
              <a:stCxn id="22541" idx="1"/>
            </p:cNvCxnSpPr>
            <p:nvPr/>
          </p:nvCxnSpPr>
          <p:spPr>
            <a:xfrm rot="10800000" flipV="1">
              <a:off x="3734003" y="4087229"/>
              <a:ext cx="914528" cy="444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43" name="TextBox 25"/>
            <p:cNvSpPr txBox="1">
              <a:spLocks noChangeArrowheads="1"/>
            </p:cNvSpPr>
            <p:nvPr/>
          </p:nvSpPr>
          <p:spPr bwMode="auto">
            <a:xfrm>
              <a:off x="4953000" y="838200"/>
              <a:ext cx="8386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ULOQ</a:t>
              </a:r>
            </a:p>
          </p:txBody>
        </p:sp>
        <p:cxnSp>
          <p:nvCxnSpPr>
            <p:cNvPr id="28" name="Straight Arrow Connector 27"/>
            <p:cNvCxnSpPr>
              <a:cxnSpLocks/>
            </p:cNvCxnSpPr>
            <p:nvPr/>
          </p:nvCxnSpPr>
          <p:spPr>
            <a:xfrm rot="16200000" flipH="1">
              <a:off x="5407544" y="1294902"/>
              <a:ext cx="507909" cy="2064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Left Brace 30"/>
            <p:cNvSpPr/>
            <p:nvPr/>
          </p:nvSpPr>
          <p:spPr>
            <a:xfrm rot="2421696">
              <a:off x="4194442" y="1109614"/>
              <a:ext cx="554116" cy="3190302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2546" name="TextBox 32"/>
            <p:cNvSpPr txBox="1">
              <a:spLocks noChangeArrowheads="1"/>
            </p:cNvSpPr>
            <p:nvPr/>
          </p:nvSpPr>
          <p:spPr bwMode="auto">
            <a:xfrm>
              <a:off x="3276600" y="1769430"/>
              <a:ext cx="1143000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Linear Dynamic Range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057401" y="5781676"/>
            <a:ext cx="3711575" cy="9239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18900000" sx="101000" sy="101000" algn="b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LOD: Limit of Detection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LLOQ: Lower Limit of Quantitation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ULOQ: Upper Limit of Quantitation</a:t>
            </a:r>
          </a:p>
        </p:txBody>
      </p:sp>
    </p:spTree>
    <p:extLst>
      <p:ext uri="{BB962C8B-B14F-4D97-AF65-F5344CB8AC3E}">
        <p14:creationId xmlns:p14="http://schemas.microsoft.com/office/powerpoint/2010/main" val="922683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317</Words>
  <Application>Microsoft Office PowerPoint</Application>
  <PresentationFormat>Widescreen</PresentationFormat>
  <Paragraphs>53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From last class: Selectivity vs Specificity</vt:lpstr>
      <vt:lpstr>Fluorescence Advantage</vt:lpstr>
      <vt:lpstr>PowerPoint Presentation</vt:lpstr>
      <vt:lpstr>PowerPoint Presentation</vt:lpstr>
      <vt:lpstr>What is the purpose of calibration?</vt:lpstr>
      <vt:lpstr>Quantitative Analysis 101</vt:lpstr>
      <vt:lpstr>The change in signal should reflect the change in quantity</vt:lpstr>
      <vt:lpstr>Quantitative Analysis 101</vt:lpstr>
      <vt:lpstr>Quantitative Analysis 101: Using an Internal Std</vt:lpstr>
      <vt:lpstr>Quantitative Analysis 101</vt:lpstr>
      <vt:lpstr>Measurements on different platforms are not measured on the same scale</vt:lpstr>
      <vt:lpstr>Between Batch/Platform/Lab Signal Calibration</vt:lpstr>
      <vt:lpstr>What you calibrate against is important</vt:lpstr>
      <vt:lpstr>What you calibrate against is important</vt:lpstr>
      <vt:lpstr>What you calibrate against is important</vt:lpstr>
      <vt:lpstr>What is the difference between relative and absolute quantitation?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MacCoss</dc:creator>
  <cp:lastModifiedBy>Michael MacCoss</cp:lastModifiedBy>
  <cp:revision>1</cp:revision>
  <dcterms:created xsi:type="dcterms:W3CDTF">2022-04-04T00:48:17Z</dcterms:created>
  <dcterms:modified xsi:type="dcterms:W3CDTF">2022-04-04T05:34:35Z</dcterms:modified>
</cp:coreProperties>
</file>