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5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323" r:id="rId12"/>
    <p:sldId id="284" r:id="rId13"/>
    <p:sldId id="1232" r:id="rId14"/>
    <p:sldId id="321" r:id="rId15"/>
    <p:sldId id="322" r:id="rId16"/>
    <p:sldId id="296" r:id="rId17"/>
    <p:sldId id="297" r:id="rId18"/>
    <p:sldId id="123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1" y="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MacCoss" userId="afbd1c96-5255-4d89-b6b4-1a00a15797b0" providerId="ADAL" clId="{5729B9A2-26D5-4F56-83D5-20BA1B13F786}"/>
    <pc:docChg chg="custSel modSld">
      <pc:chgData name="Michael MacCoss" userId="afbd1c96-5255-4d89-b6b4-1a00a15797b0" providerId="ADAL" clId="{5729B9A2-26D5-4F56-83D5-20BA1B13F786}" dt="2023-03-27T16:28:04.753" v="5" actId="14100"/>
      <pc:docMkLst>
        <pc:docMk/>
      </pc:docMkLst>
      <pc:sldChg chg="addSp delSp modSp mod">
        <pc:chgData name="Michael MacCoss" userId="afbd1c96-5255-4d89-b6b4-1a00a15797b0" providerId="ADAL" clId="{5729B9A2-26D5-4F56-83D5-20BA1B13F786}" dt="2023-03-27T16:28:04.753" v="5" actId="14100"/>
        <pc:sldMkLst>
          <pc:docMk/>
          <pc:sldMk cId="131157549" sldId="258"/>
        </pc:sldMkLst>
        <pc:picChg chg="del">
          <ac:chgData name="Michael MacCoss" userId="afbd1c96-5255-4d89-b6b4-1a00a15797b0" providerId="ADAL" clId="{5729B9A2-26D5-4F56-83D5-20BA1B13F786}" dt="2023-03-27T16:27:53.284" v="1" actId="478"/>
          <ac:picMkLst>
            <pc:docMk/>
            <pc:sldMk cId="131157549" sldId="258"/>
            <ac:picMk id="4" creationId="{0C49B685-B6A8-48CE-8554-7972054EC41A}"/>
          </ac:picMkLst>
        </pc:picChg>
        <pc:picChg chg="add mod">
          <ac:chgData name="Michael MacCoss" userId="afbd1c96-5255-4d89-b6b4-1a00a15797b0" providerId="ADAL" clId="{5729B9A2-26D5-4F56-83D5-20BA1B13F786}" dt="2023-03-27T16:28:04.753" v="5" actId="14100"/>
          <ac:picMkLst>
            <pc:docMk/>
            <pc:sldMk cId="131157549" sldId="258"/>
            <ac:picMk id="7" creationId="{522625F4-BB19-8941-306D-71B9ED299880}"/>
          </ac:picMkLst>
        </pc:picChg>
      </pc:sldChg>
      <pc:sldChg chg="modSp mod">
        <pc:chgData name="Michael MacCoss" userId="afbd1c96-5255-4d89-b6b4-1a00a15797b0" providerId="ADAL" clId="{5729B9A2-26D5-4F56-83D5-20BA1B13F786}" dt="2023-03-27T16:26:39.412" v="0" actId="20577"/>
        <pc:sldMkLst>
          <pc:docMk/>
          <pc:sldMk cId="606666236" sldId="263"/>
        </pc:sldMkLst>
        <pc:spChg chg="mod">
          <ac:chgData name="Michael MacCoss" userId="afbd1c96-5255-4d89-b6b4-1a00a15797b0" providerId="ADAL" clId="{5729B9A2-26D5-4F56-83D5-20BA1B13F786}" dt="2023-03-27T16:26:39.412" v="0" actId="20577"/>
          <ac:spMkLst>
            <pc:docMk/>
            <pc:sldMk cId="606666236" sldId="263"/>
            <ac:spMk id="3" creationId="{89F50062-54A4-420B-9D9D-481E6FD9770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4E546-1DC9-433B-95C3-36BB7BF76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5D4FBD-76E8-4BF6-AE61-EC727A8654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C89E9-E048-4A56-BD6F-ED9B2B3B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23A4-512F-4EC2-B9C5-82FA9CCA9A91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906CF-DFDB-49F4-9212-5E22A4EA4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1A098-B2A1-451B-B364-7206DFD74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1C8E-6813-4BAB-8E5E-F4E72BB10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36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0A1CB-3F10-4A2B-902D-D89C7CE09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514081-E344-4001-B534-C224D7AE5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7845B-3491-4135-AFCE-46ACD711B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23A4-512F-4EC2-B9C5-82FA9CCA9A91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A26C6-2091-42AA-B81E-619A211BC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C3F34-277B-4907-922E-E9453B5A6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1C8E-6813-4BAB-8E5E-F4E72BB10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11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DD9D05-BBEA-4E34-A2AC-9360C9C4DF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B4753-E246-4361-A7E1-58E80295F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CA4D5-EB8B-445F-AE5B-70279FDE1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23A4-512F-4EC2-B9C5-82FA9CCA9A91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C3A42-8612-447C-8FC9-6B31663B3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177AF-F750-4CF2-9C7B-8B05FB98A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1C8E-6813-4BAB-8E5E-F4E72BB10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85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30E1498-1B28-4B3D-9CE9-955F23CC86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3EDBBA3-F882-46BA-82BE-BE4B77DEE1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84758FF-1923-45DA-816F-0FA79F783B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21D227-C7F1-4338-805A-4B431FD90E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3051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5F72009-245E-4A58-8FF2-17A9FCB574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942A282-1ACE-4BA3-AA60-672F199F90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4E022D2-9983-41A7-8AE1-6745601A8B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56319B-C7A1-46C4-8A4C-468C1BCCA3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08162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0546EA1-8D8E-41B9-A2F2-7BE33C15626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78DC938-5728-47A4-8862-92AF89B70B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F378194-CD35-4799-ABBF-2EF7391560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680135-CA22-41C5-A071-71821C648D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3039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3E9112-360A-4CA9-89A2-D1D5E1DFFC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902EBB-FF97-4473-B5E8-D808FEA82B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2F7A5A-3A96-4651-B619-940A676BAB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038BCB-9D2C-4C50-B46A-2A218B54F4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02894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FDD0270-B030-4899-A52C-86689EAC0C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EFAC9C8-1646-436E-A91C-6E612C4D88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21781F5-8E50-4CB1-8D92-8518435928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7F9187-12FE-46A2-AD5B-079E52130A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76910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FA9083A-69D9-4455-A390-DE199C5C51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EE92192-09FB-4F26-8483-AB28CA57AF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B41364D-8E25-4B71-8B88-1BA8CCD129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D5FB2F-D951-4A2D-8863-2158E03F50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54416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65DD790-2F82-490A-BC08-FA991C1F39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0FCDD4C-FB58-4538-82DD-5C6CD3BE26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1866E52-618E-4B13-BFA3-64BDD590F4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E392C0-EF0F-43E7-9DE5-870E3D0FE4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27068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34F95B-F579-4B1B-8A15-1118DE41D2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8BEFA4-7143-4EB2-90DA-F10F4FAE32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0C3FAD-ACA0-44E9-95DD-D805F7E683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F13A79-B34D-45A0-804C-D31B5088AD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115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16557-F742-442E-8F1D-0EF9ED7DB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04AB2-DED5-4FAE-9F9F-6D6F90B87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12E6B-31FA-47B8-B55D-A1E5A8E30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23A4-512F-4EC2-B9C5-82FA9CCA9A91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32506-EA35-4C6E-91CF-4CE7E9C58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38920-B28F-4E87-91FA-E3F6BB918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1C8E-6813-4BAB-8E5E-F4E72BB10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271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09889A-B607-4C42-8CD1-64D4295966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07354D-E9E6-43D2-BCD4-1071D998CA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37968B-14AA-46B8-BE9B-86A1904B0F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2300CD-6BBA-41C7-88A0-722AC7347D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73125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0D5AA40-0CCA-47E1-82AA-4399419C8B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0F3C934-4A8F-457C-A6E0-647C8C5CA3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710A46F-1AB8-4513-B839-1430CD1202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DBE562-CCEB-4FF5-8EFE-B083C5DF02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58350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2E8C7AE-ED94-488A-BBC4-744FDCBD1B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EBBB7EF-CBD4-42E9-96FF-B234F970C3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3C65FC6-11A7-4E39-B1A0-A802F2398D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EC786-46BF-4035-8039-FA9C7CC5D9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64085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941478E-8B13-4F93-9C50-4F866B6708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A98561A-E875-4274-BA74-EAE1A08BAC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9214A5A-76FE-4814-A193-33B2BAA8E3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F8D7E7-6E6F-43DC-BF31-91F82DCBBD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12390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3F41EBE-B69D-47AE-87A1-FE84068DF6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D51AD48-EFDF-41CC-98B4-2813ABA644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E3C3808-6CB1-4056-894B-C1900C8CD9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2BC24-2FFF-4244-AA6E-9F239597B1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14684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541C174-6ABA-4AE6-BB0C-68D7DDC6A0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EBA325A-BC2B-4800-A5F4-88F49E3F72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D2ECF1D-3C65-439F-A7D3-4E0D2BF03C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576259-EF48-4081-BC64-1045ACB971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61502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DBA8A0-D244-407E-93BB-AD000595D8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53415C-03FA-4864-96B7-18A5A6550D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E7CB75-8E6C-40D1-AE8D-C8E1BA7D50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F36DA0-9520-4DDE-BC69-C35E6B522E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2394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2536EDB-37B7-41C3-985C-EA24885C41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260E332-C92E-47A5-8A84-BD84A33346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5682214-942B-415B-ACA0-E6241087B3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B7DA17-28A6-4543-AFF4-4CD153FBE3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9798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4B8D3D3-4E5D-4979-B495-6705CA7FE2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27773E0-5492-4C71-958C-311AE10298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D9234B6-C9D3-4AF7-B579-B7688D5B5B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E10958-C96E-446B-BD48-3E4A18F442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37885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82B5942-FAD4-47DB-A7C1-C6D3147396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A241D45-443A-4221-A2FB-975DCFB5C7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222BCEB-A745-4072-B3AD-6BF3D666CA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C8C4AE-499C-4ABF-BD0A-18E4AEDA62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8864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DA77-01AA-430D-96AC-0E8796A27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132D2F-70F5-4B52-95D6-F994A1597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A557C-FD1E-48C0-A149-28347F75D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23A4-512F-4EC2-B9C5-82FA9CCA9A91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3757F-68DC-451C-8200-0E9D4E3D2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73ADA-6492-4C02-90A5-9292D78EB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1C8E-6813-4BAB-8E5E-F4E72BB10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52685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73077F-2339-4A25-956F-5D5D26B49E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B2881B-440F-4231-BA94-F2EB6A6623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10B94E-9408-49EF-B6F6-7BFF7CEA74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54A8AB-B8A0-4A32-8497-1DB0D38858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124254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C86348-5404-4C56-A306-D02EDBF259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B0E635-6CA7-406D-83A1-EF519408F2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A9E1E8-E7D0-4536-9E92-B25B2077B8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F8DF62-AE3C-4D28-AD24-6DCEB09271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82381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4E6F1F2-1106-4569-B693-0F5CCB209F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04E2482-2B9B-4C44-8307-52B668419E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FADE1C3-D3DA-4359-ADBD-DDE692CB9D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8B346E-0105-4161-8C1C-D0C918AB8A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310409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29051DE-F35B-4F90-8AC6-EAD0A6ED5B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E78398E-6986-4484-BF4A-1F8C5FD08B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CB961A2-067B-4F1D-91D3-F282D1B789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371972-B53C-4D97-A725-3C8B3258A4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312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59540-20E8-42C2-BB02-7B2C6686D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32437-0EBA-4645-988C-67529C02E4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7CDBB9-E831-4421-946A-64EF97F21A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716EB0-CD4E-46EB-B430-B9A8C4A77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23A4-512F-4EC2-B9C5-82FA9CCA9A91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0BC98A-083B-431A-83FA-AE97AB456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17F9AA-912D-4563-BA81-762577BE2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1C8E-6813-4BAB-8E5E-F4E72BB10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1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65C20-A5A9-4543-9205-DCE44B64B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33059-A4C7-49CE-AA68-DEDEC8A01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E3A6E-787D-458A-B8E3-239D9C044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88D076-88F0-47D4-B538-4535CE504B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1B4800-DE92-45D1-ADA4-D9A0563964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039B7C-D285-41FA-83D7-42393341E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23A4-512F-4EC2-B9C5-82FA9CCA9A91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5F7D20-288D-45E6-8084-FB238C1A3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68F1A0-38CF-431F-9F7A-529A65639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1C8E-6813-4BAB-8E5E-F4E72BB10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44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59DE6-7908-4F8C-8690-AEEEF22AB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BB8A89-3710-4184-B2BF-6358DDE73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23A4-512F-4EC2-B9C5-82FA9CCA9A91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38F40D-E1D2-4E85-A31E-027225FA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7230F4-5800-4A1F-92E7-2E2AEFCF1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1C8E-6813-4BAB-8E5E-F4E72BB10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07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D2DA06-F831-480B-9D0C-D94772CBE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23A4-512F-4EC2-B9C5-82FA9CCA9A91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09E961-47E7-4978-9399-B8BB93DE9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41D5A0-C4D2-4249-B197-D2DB901CF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1C8E-6813-4BAB-8E5E-F4E72BB10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62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77E99-099A-496B-B4E8-BF9FD53E3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DA81B-F713-415E-B85C-0EFE1D9C7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0ED324-04B2-4945-98FD-8FD8EA739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11C12-ECE3-44B2-B9ED-F5EF4E1FA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23A4-512F-4EC2-B9C5-82FA9CCA9A91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1DCF0D-5F42-4FAE-9E06-B852A6DE6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831ADB-C23C-4746-87D6-D3B111DC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1C8E-6813-4BAB-8E5E-F4E72BB10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98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08E6D-EE1C-4841-85E4-648761B4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240377-A34D-4C7E-9D5A-D7CA3DFC87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7BABB7-C55C-44D0-BF03-2FC3B94182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7815C-57EA-43A4-ADB9-86BB23457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23A4-512F-4EC2-B9C5-82FA9CCA9A91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85C12-5D31-4661-AA8F-950C8A855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76AC5-984E-4AB6-8357-AB8E5C867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1C8E-6813-4BAB-8E5E-F4E72BB10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20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6C6EDA-5022-4333-A4EA-D1B55081E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69EEF-9D1C-4B87-A28C-448595A4F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AFD19-AA6F-4448-B480-7AF0C3F9F9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F23A4-512F-4EC2-B9C5-82FA9CCA9A91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A6CDB-D8F6-48CD-85FA-E4BB6920E4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2FBF2-F831-4160-9EE1-466B01CB9D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C1C8E-6813-4BAB-8E5E-F4E72BB10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66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BE028D09-D220-4371-99DF-6855AE2D76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7C4B9208-1002-4514-A2BE-E3DDC59973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1B13B36-D7B1-4743-B2B7-F5FB4A7B005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AA86C5E-72B1-4693-BE16-DAD45A23310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760DFF0-3C3F-4034-AFC3-7ABBF4EEC95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A3A5AB5-97EA-4A99-BE00-B737F3FB82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410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73F314C-1F19-4052-9127-FB59E73A5A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74C30ED-1ACE-4A05-BC05-7A62CAE51B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5E27FBE-00AF-4718-88AA-C4D0954D335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34CE908-B5DB-4F46-BD48-59B573F33EE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153317AA-2A01-4208-AFCE-2F3F28B2CBE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3A486C9-D203-432C-8F97-25B1844622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0514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71E647-021B-4913-945C-F4EEB6D28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985" y="109855"/>
            <a:ext cx="11130117" cy="1325563"/>
          </a:xfrm>
        </p:spPr>
        <p:txBody>
          <a:bodyPr/>
          <a:lstStyle/>
          <a:p>
            <a:r>
              <a:rPr lang="en-US" b="1" dirty="0"/>
              <a:t>Genome 575: </a:t>
            </a:r>
            <a:r>
              <a:rPr lang="en-US" sz="3200" b="1" dirty="0"/>
              <a:t>Fundamentals of Biomedical Instrumentation</a:t>
            </a:r>
            <a:endParaRPr lang="en-US" b="1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82401D-8B10-4B9D-BBAD-2C14A0864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941"/>
            <a:ext cx="10515600" cy="3582117"/>
          </a:xfrm>
        </p:spPr>
        <p:txBody>
          <a:bodyPr>
            <a:normAutofit/>
          </a:bodyPr>
          <a:lstStyle/>
          <a:p>
            <a:r>
              <a:rPr lang="en-US" sz="3200" dirty="0"/>
              <a:t>Introductions</a:t>
            </a:r>
          </a:p>
          <a:p>
            <a:pPr lvl="1"/>
            <a:r>
              <a:rPr lang="en-US" sz="2800" dirty="0"/>
              <a:t>Name</a:t>
            </a:r>
          </a:p>
          <a:p>
            <a:pPr lvl="1"/>
            <a:r>
              <a:rPr lang="en-US" sz="2800" dirty="0"/>
              <a:t>Preferred pronouns</a:t>
            </a:r>
          </a:p>
          <a:p>
            <a:pPr lvl="1"/>
            <a:r>
              <a:rPr lang="en-US" sz="2800" dirty="0"/>
              <a:t>Science you are interested in</a:t>
            </a:r>
          </a:p>
          <a:p>
            <a:pPr lvl="1"/>
            <a:r>
              <a:rPr lang="en-US" sz="2800" dirty="0"/>
              <a:t>Where are you from</a:t>
            </a:r>
          </a:p>
          <a:p>
            <a:pPr lvl="1"/>
            <a:r>
              <a:rPr lang="en-US" sz="2800" dirty="0"/>
              <a:t>Fun Fact</a:t>
            </a:r>
          </a:p>
          <a:p>
            <a:r>
              <a:rPr lang="en-US" sz="3200" dirty="0"/>
              <a:t>Purpose of the Class … how it came to be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F61343-CEE9-47B6-9C3C-F5ECECEE8C1E}"/>
              </a:ext>
            </a:extLst>
          </p:cNvPr>
          <p:cNvSpPr txBox="1"/>
          <p:nvPr/>
        </p:nvSpPr>
        <p:spPr>
          <a:xfrm>
            <a:off x="897194" y="4781058"/>
            <a:ext cx="10639732" cy="193899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An introduction to the fundamentals of instrumentation commonly used in biomedical research settings including mass spectrometers, biochemical separations, optical microscopes, and DNA sequencers. Emphasis on a practical understanding of the physical and chemical properties that underlie operation and sources of uncertainty, noise, and error.</a:t>
            </a:r>
          </a:p>
        </p:txBody>
      </p:sp>
    </p:spTree>
    <p:extLst>
      <p:ext uri="{BB962C8B-B14F-4D97-AF65-F5344CB8AC3E}">
        <p14:creationId xmlns:p14="http://schemas.microsoft.com/office/powerpoint/2010/main" val="1726380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Oval 8">
            <a:extLst>
              <a:ext uri="{FF2B5EF4-FFF2-40B4-BE49-F238E27FC236}">
                <a16:creationId xmlns:a16="http://schemas.microsoft.com/office/drawing/2014/main" id="{15076454-764D-4BFC-86B9-2569FF105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016" y="2402305"/>
            <a:ext cx="3962400" cy="2971800"/>
          </a:xfrm>
          <a:prstGeom prst="ellipse">
            <a:avLst/>
          </a:prstGeom>
          <a:solidFill>
            <a:srgbClr val="FFFFCC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36" name="Oval 9">
            <a:extLst>
              <a:ext uri="{FF2B5EF4-FFF2-40B4-BE49-F238E27FC236}">
                <a16:creationId xmlns:a16="http://schemas.microsoft.com/office/drawing/2014/main" id="{13A0BFA1-B102-48A9-A9B6-391DBAF5E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416" y="3697705"/>
            <a:ext cx="1066800" cy="990600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37" name="Oval 10">
            <a:extLst>
              <a:ext uri="{FF2B5EF4-FFF2-40B4-BE49-F238E27FC236}">
                <a16:creationId xmlns:a16="http://schemas.microsoft.com/office/drawing/2014/main" id="{8C9A1A62-C89D-47F8-83F5-516A8A7F2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0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38" name="Oval 11">
            <a:extLst>
              <a:ext uri="{FF2B5EF4-FFF2-40B4-BE49-F238E27FC236}">
                <a16:creationId xmlns:a16="http://schemas.microsoft.com/office/drawing/2014/main" id="{A33FAA03-6DB4-4A4F-B5E7-13128FC6E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416" y="4002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39" name="Oval 12">
            <a:extLst>
              <a:ext uri="{FF2B5EF4-FFF2-40B4-BE49-F238E27FC236}">
                <a16:creationId xmlns:a16="http://schemas.microsoft.com/office/drawing/2014/main" id="{4A6DC8BE-9526-49A2-8ECB-0E28FC301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0816" y="4154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40" name="Oval 13">
            <a:extLst>
              <a:ext uri="{FF2B5EF4-FFF2-40B4-BE49-F238E27FC236}">
                <a16:creationId xmlns:a16="http://schemas.microsoft.com/office/drawing/2014/main" id="{B5F4AA75-76EF-4E11-82BF-247B1BDD9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416" y="4231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41" name="Oval 14">
            <a:extLst>
              <a:ext uri="{FF2B5EF4-FFF2-40B4-BE49-F238E27FC236}">
                <a16:creationId xmlns:a16="http://schemas.microsoft.com/office/drawing/2014/main" id="{F9361256-B100-4F31-9FC0-FC7DAAEF7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0816" y="4002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42" name="Oval 15">
            <a:extLst>
              <a:ext uri="{FF2B5EF4-FFF2-40B4-BE49-F238E27FC236}">
                <a16:creationId xmlns:a16="http://schemas.microsoft.com/office/drawing/2014/main" id="{18F327F5-3844-4DC1-B656-4A63DB83F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416" y="4154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43" name="Oval 16">
            <a:extLst>
              <a:ext uri="{FF2B5EF4-FFF2-40B4-BE49-F238E27FC236}">
                <a16:creationId xmlns:a16="http://schemas.microsoft.com/office/drawing/2014/main" id="{B4780C40-AD84-439C-8F63-E437A495E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6816" y="3926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44" name="Oval 17">
            <a:extLst>
              <a:ext uri="{FF2B5EF4-FFF2-40B4-BE49-F238E27FC236}">
                <a16:creationId xmlns:a16="http://schemas.microsoft.com/office/drawing/2014/main" id="{F65EFBDE-F82E-4E5A-950B-56A4ADAFB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92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45" name="Oval 18">
            <a:extLst>
              <a:ext uri="{FF2B5EF4-FFF2-40B4-BE49-F238E27FC236}">
                <a16:creationId xmlns:a16="http://schemas.microsoft.com/office/drawing/2014/main" id="{9DAB5C80-F90B-4A1F-839E-1FDA275D5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5416" y="3850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46" name="Oval 19">
            <a:extLst>
              <a:ext uri="{FF2B5EF4-FFF2-40B4-BE49-F238E27FC236}">
                <a16:creationId xmlns:a16="http://schemas.microsoft.com/office/drawing/2014/main" id="{4FC72C99-7B33-4C56-A355-E8E5F4FF8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016" y="3392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47" name="Oval 20">
            <a:extLst>
              <a:ext uri="{FF2B5EF4-FFF2-40B4-BE49-F238E27FC236}">
                <a16:creationId xmlns:a16="http://schemas.microsoft.com/office/drawing/2014/main" id="{0B30E746-F4BD-42A4-9E41-6BCC92235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1616" y="3545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48" name="Oval 21">
            <a:extLst>
              <a:ext uri="{FF2B5EF4-FFF2-40B4-BE49-F238E27FC236}">
                <a16:creationId xmlns:a16="http://schemas.microsoft.com/office/drawing/2014/main" id="{E6245C50-325D-42A5-A2BD-BF300C5DA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4016" y="3392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49" name="Oval 22">
            <a:extLst>
              <a:ext uri="{FF2B5EF4-FFF2-40B4-BE49-F238E27FC236}">
                <a16:creationId xmlns:a16="http://schemas.microsoft.com/office/drawing/2014/main" id="{0008F2A0-3838-4342-8081-D4E5F3AF1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416" y="3545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50" name="Oval 23">
            <a:extLst>
              <a:ext uri="{FF2B5EF4-FFF2-40B4-BE49-F238E27FC236}">
                <a16:creationId xmlns:a16="http://schemas.microsoft.com/office/drawing/2014/main" id="{98B8805A-22E1-48AA-B703-95A98A664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2616" y="3850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51" name="Oval 24">
            <a:extLst>
              <a:ext uri="{FF2B5EF4-FFF2-40B4-BE49-F238E27FC236}">
                <a16:creationId xmlns:a16="http://schemas.microsoft.com/office/drawing/2014/main" id="{7259B1C5-1321-4A9C-B02F-AF85AF37B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2616" y="4002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52" name="Oval 25">
            <a:extLst>
              <a:ext uri="{FF2B5EF4-FFF2-40B4-BE49-F238E27FC236}">
                <a16:creationId xmlns:a16="http://schemas.microsoft.com/office/drawing/2014/main" id="{C81334BB-B0E2-444C-BC7B-179E29978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78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53" name="Oval 26">
            <a:extLst>
              <a:ext uri="{FF2B5EF4-FFF2-40B4-BE49-F238E27FC236}">
                <a16:creationId xmlns:a16="http://schemas.microsoft.com/office/drawing/2014/main" id="{7CE788BA-A8B0-4F22-B3E8-E20C02BA0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416" y="4307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54" name="Oval 27">
            <a:extLst>
              <a:ext uri="{FF2B5EF4-FFF2-40B4-BE49-F238E27FC236}">
                <a16:creationId xmlns:a16="http://schemas.microsoft.com/office/drawing/2014/main" id="{D3622F6F-1ABF-4651-9826-E8CD36DC6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4816" y="4383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55" name="Oval 28">
            <a:extLst>
              <a:ext uri="{FF2B5EF4-FFF2-40B4-BE49-F238E27FC236}">
                <a16:creationId xmlns:a16="http://schemas.microsoft.com/office/drawing/2014/main" id="{D214C139-EEAD-4A5A-A810-7213D095C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7216" y="4154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56" name="Oval 29">
            <a:extLst>
              <a:ext uri="{FF2B5EF4-FFF2-40B4-BE49-F238E27FC236}">
                <a16:creationId xmlns:a16="http://schemas.microsoft.com/office/drawing/2014/main" id="{B82309F4-0454-4158-B0E7-FBEF96F8B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9616" y="4307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57" name="Oval 30">
            <a:extLst>
              <a:ext uri="{FF2B5EF4-FFF2-40B4-BE49-F238E27FC236}">
                <a16:creationId xmlns:a16="http://schemas.microsoft.com/office/drawing/2014/main" id="{D40EC0E1-7404-4CA7-B1F4-5BBE291C0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58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58" name="Oval 31">
            <a:extLst>
              <a:ext uri="{FF2B5EF4-FFF2-40B4-BE49-F238E27FC236}">
                <a16:creationId xmlns:a16="http://schemas.microsoft.com/office/drawing/2014/main" id="{4FDA9D7A-C46D-40CE-8B03-4E09F56A0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416" y="3621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59" name="Oval 32">
            <a:extLst>
              <a:ext uri="{FF2B5EF4-FFF2-40B4-BE49-F238E27FC236}">
                <a16:creationId xmlns:a16="http://schemas.microsoft.com/office/drawing/2014/main" id="{32FCBA89-F471-4651-83FA-9E89C372F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2016" y="3773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60" name="Oval 33">
            <a:extLst>
              <a:ext uri="{FF2B5EF4-FFF2-40B4-BE49-F238E27FC236}">
                <a16:creationId xmlns:a16="http://schemas.microsoft.com/office/drawing/2014/main" id="{9BCA8CAB-6FE1-439E-BAF1-F251DB6A5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416" y="3621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61" name="Oval 34">
            <a:extLst>
              <a:ext uri="{FF2B5EF4-FFF2-40B4-BE49-F238E27FC236}">
                <a16:creationId xmlns:a16="http://schemas.microsoft.com/office/drawing/2014/main" id="{9A5E8F5A-3F31-4DFD-BC5B-7484B459E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6816" y="3773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62" name="Oval 35">
            <a:extLst>
              <a:ext uri="{FF2B5EF4-FFF2-40B4-BE49-F238E27FC236}">
                <a16:creationId xmlns:a16="http://schemas.microsoft.com/office/drawing/2014/main" id="{B0E3B7CF-FBB4-4ECE-B8B4-805AB9AC4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0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63" name="Oval 36">
            <a:extLst>
              <a:ext uri="{FF2B5EF4-FFF2-40B4-BE49-F238E27FC236}">
                <a16:creationId xmlns:a16="http://schemas.microsoft.com/office/drawing/2014/main" id="{DBCDE523-8C79-4A30-9A76-98EF66900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016" y="4231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64" name="Oval 37">
            <a:extLst>
              <a:ext uri="{FF2B5EF4-FFF2-40B4-BE49-F238E27FC236}">
                <a16:creationId xmlns:a16="http://schemas.microsoft.com/office/drawing/2014/main" id="{063BCC12-A7CA-4EFE-9029-C6E3761FB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8216" y="4307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65" name="Oval 38">
            <a:extLst>
              <a:ext uri="{FF2B5EF4-FFF2-40B4-BE49-F238E27FC236}">
                <a16:creationId xmlns:a16="http://schemas.microsoft.com/office/drawing/2014/main" id="{415FE77C-0E3E-4A0C-9A43-DFDC5AB00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0616" y="3316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66" name="Oval 39">
            <a:extLst>
              <a:ext uri="{FF2B5EF4-FFF2-40B4-BE49-F238E27FC236}">
                <a16:creationId xmlns:a16="http://schemas.microsoft.com/office/drawing/2014/main" id="{42DE5E20-A875-4F95-8895-9B76D0606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016" y="3088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67" name="Oval 40">
            <a:extLst>
              <a:ext uri="{FF2B5EF4-FFF2-40B4-BE49-F238E27FC236}">
                <a16:creationId xmlns:a16="http://schemas.microsoft.com/office/drawing/2014/main" id="{44DE9462-C3E2-4B9E-9812-417DCC661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5416" y="3240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68" name="Oval 41">
            <a:extLst>
              <a:ext uri="{FF2B5EF4-FFF2-40B4-BE49-F238E27FC236}">
                <a16:creationId xmlns:a16="http://schemas.microsoft.com/office/drawing/2014/main" id="{339600CD-3507-46C1-803F-838760244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1616" y="3011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69" name="Oval 42">
            <a:extLst>
              <a:ext uri="{FF2B5EF4-FFF2-40B4-BE49-F238E27FC236}">
                <a16:creationId xmlns:a16="http://schemas.microsoft.com/office/drawing/2014/main" id="{DEE7AF29-2361-4D36-B98E-8C07B75EB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9216" y="2554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70" name="Oval 43">
            <a:extLst>
              <a:ext uri="{FF2B5EF4-FFF2-40B4-BE49-F238E27FC236}">
                <a16:creationId xmlns:a16="http://schemas.microsoft.com/office/drawing/2014/main" id="{E9188FD6-6021-47A1-9926-61B43B7D9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7816" y="2707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71" name="Oval 44">
            <a:extLst>
              <a:ext uri="{FF2B5EF4-FFF2-40B4-BE49-F238E27FC236}">
                <a16:creationId xmlns:a16="http://schemas.microsoft.com/office/drawing/2014/main" id="{7305694A-A865-4272-8D04-E51565EEA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216" y="2554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72" name="Oval 45">
            <a:extLst>
              <a:ext uri="{FF2B5EF4-FFF2-40B4-BE49-F238E27FC236}">
                <a16:creationId xmlns:a16="http://schemas.microsoft.com/office/drawing/2014/main" id="{CC98260A-2C2C-4938-B742-027F89325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2616" y="2707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73" name="Oval 46">
            <a:extLst>
              <a:ext uri="{FF2B5EF4-FFF2-40B4-BE49-F238E27FC236}">
                <a16:creationId xmlns:a16="http://schemas.microsoft.com/office/drawing/2014/main" id="{DBC91449-1FA0-43A7-B4F7-CE207D122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816" y="3011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74" name="Oval 47">
            <a:extLst>
              <a:ext uri="{FF2B5EF4-FFF2-40B4-BE49-F238E27FC236}">
                <a16:creationId xmlns:a16="http://schemas.microsoft.com/office/drawing/2014/main" id="{CD601B3C-EA23-4E88-B473-13FF86DFD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816" y="3164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75" name="Oval 48">
            <a:extLst>
              <a:ext uri="{FF2B5EF4-FFF2-40B4-BE49-F238E27FC236}">
                <a16:creationId xmlns:a16="http://schemas.microsoft.com/office/drawing/2014/main" id="{0B9E0986-50FC-46B3-ADB7-C8A620DE3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4016" y="3240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76" name="Oval 49">
            <a:extLst>
              <a:ext uri="{FF2B5EF4-FFF2-40B4-BE49-F238E27FC236}">
                <a16:creationId xmlns:a16="http://schemas.microsoft.com/office/drawing/2014/main" id="{68E24954-AB3F-4BB3-B8E0-F811D5C52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2616" y="3469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77" name="Oval 50">
            <a:extLst>
              <a:ext uri="{FF2B5EF4-FFF2-40B4-BE49-F238E27FC236}">
                <a16:creationId xmlns:a16="http://schemas.microsoft.com/office/drawing/2014/main" id="{DBFA83FF-3AFA-4477-8531-6E5755C69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1016" y="3545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78" name="Oval 51">
            <a:extLst>
              <a:ext uri="{FF2B5EF4-FFF2-40B4-BE49-F238E27FC236}">
                <a16:creationId xmlns:a16="http://schemas.microsoft.com/office/drawing/2014/main" id="{8DAEB41E-370E-4BFD-B23F-5310D1450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416" y="3316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79" name="Oval 52">
            <a:extLst>
              <a:ext uri="{FF2B5EF4-FFF2-40B4-BE49-F238E27FC236}">
                <a16:creationId xmlns:a16="http://schemas.microsoft.com/office/drawing/2014/main" id="{799F842F-9BD3-4719-8EE6-05B2AF258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5816" y="3469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80" name="Oval 53">
            <a:extLst>
              <a:ext uri="{FF2B5EF4-FFF2-40B4-BE49-F238E27FC236}">
                <a16:creationId xmlns:a16="http://schemas.microsoft.com/office/drawing/2014/main" id="{18682662-69AF-45ED-8715-679A5ED3C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2016" y="3240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81" name="Oval 54">
            <a:extLst>
              <a:ext uri="{FF2B5EF4-FFF2-40B4-BE49-F238E27FC236}">
                <a16:creationId xmlns:a16="http://schemas.microsoft.com/office/drawing/2014/main" id="{59E78328-D567-4FC5-8BF9-EF0BB8EDA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9616" y="2783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82" name="Oval 55">
            <a:extLst>
              <a:ext uri="{FF2B5EF4-FFF2-40B4-BE49-F238E27FC236}">
                <a16:creationId xmlns:a16="http://schemas.microsoft.com/office/drawing/2014/main" id="{BD6EF020-835E-4F14-A24F-0F17493E0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8216" y="2935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83" name="Oval 56">
            <a:extLst>
              <a:ext uri="{FF2B5EF4-FFF2-40B4-BE49-F238E27FC236}">
                <a16:creationId xmlns:a16="http://schemas.microsoft.com/office/drawing/2014/main" id="{145DBCB4-C98C-4D55-AC87-8D116D0FB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0616" y="2783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84" name="Oval 57">
            <a:extLst>
              <a:ext uri="{FF2B5EF4-FFF2-40B4-BE49-F238E27FC236}">
                <a16:creationId xmlns:a16="http://schemas.microsoft.com/office/drawing/2014/main" id="{9C7125C2-3BCC-4906-907E-12F98EF72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016" y="2935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85" name="Oval 58">
            <a:extLst>
              <a:ext uri="{FF2B5EF4-FFF2-40B4-BE49-F238E27FC236}">
                <a16:creationId xmlns:a16="http://schemas.microsoft.com/office/drawing/2014/main" id="{E451F2A1-BCCA-4A69-BB49-2B22925BD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9216" y="3240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86" name="Oval 59">
            <a:extLst>
              <a:ext uri="{FF2B5EF4-FFF2-40B4-BE49-F238E27FC236}">
                <a16:creationId xmlns:a16="http://schemas.microsoft.com/office/drawing/2014/main" id="{D1CA3D91-693C-4F9A-9B7C-66C7B16A0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9216" y="3392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87" name="Oval 60">
            <a:extLst>
              <a:ext uri="{FF2B5EF4-FFF2-40B4-BE49-F238E27FC236}">
                <a16:creationId xmlns:a16="http://schemas.microsoft.com/office/drawing/2014/main" id="{1D86F63A-11D4-4AF7-B7CE-C20C09F01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416" y="3469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88" name="Oval 61">
            <a:extLst>
              <a:ext uri="{FF2B5EF4-FFF2-40B4-BE49-F238E27FC236}">
                <a16:creationId xmlns:a16="http://schemas.microsoft.com/office/drawing/2014/main" id="{0C98BAC1-3D41-40D5-A44B-0AD533D34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5016" y="3621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89" name="Oval 62">
            <a:extLst>
              <a:ext uri="{FF2B5EF4-FFF2-40B4-BE49-F238E27FC236}">
                <a16:creationId xmlns:a16="http://schemas.microsoft.com/office/drawing/2014/main" id="{CEB048B0-AB33-46DD-8A11-0EC60B09F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416" y="3392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90" name="Oval 63">
            <a:extLst>
              <a:ext uri="{FF2B5EF4-FFF2-40B4-BE49-F238E27FC236}">
                <a16:creationId xmlns:a16="http://schemas.microsoft.com/office/drawing/2014/main" id="{AD0B354F-0169-4F60-B1C5-1756D6A4A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9816" y="3545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91" name="Oval 64">
            <a:extLst>
              <a:ext uri="{FF2B5EF4-FFF2-40B4-BE49-F238E27FC236}">
                <a16:creationId xmlns:a16="http://schemas.microsoft.com/office/drawing/2014/main" id="{A7E03C06-CA9C-4EF2-AAF3-9C5EBE5C2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016" y="3316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92" name="Oval 65">
            <a:extLst>
              <a:ext uri="{FF2B5EF4-FFF2-40B4-BE49-F238E27FC236}">
                <a16:creationId xmlns:a16="http://schemas.microsoft.com/office/drawing/2014/main" id="{9D95DA2A-3FAB-4773-B08F-533EA196A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3616" y="2859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93" name="Oval 66">
            <a:extLst>
              <a:ext uri="{FF2B5EF4-FFF2-40B4-BE49-F238E27FC236}">
                <a16:creationId xmlns:a16="http://schemas.microsoft.com/office/drawing/2014/main" id="{F3980427-2312-4343-9FCD-FCDAF8769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2216" y="3011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94" name="Oval 67">
            <a:extLst>
              <a:ext uri="{FF2B5EF4-FFF2-40B4-BE49-F238E27FC236}">
                <a16:creationId xmlns:a16="http://schemas.microsoft.com/office/drawing/2014/main" id="{5792B07F-634C-455E-A7DB-EDE6B724A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4616" y="2859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95" name="Oval 68">
            <a:extLst>
              <a:ext uri="{FF2B5EF4-FFF2-40B4-BE49-F238E27FC236}">
                <a16:creationId xmlns:a16="http://schemas.microsoft.com/office/drawing/2014/main" id="{2262AD7D-E84A-4C30-BE81-86571FCF8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7016" y="3011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96" name="Oval 69">
            <a:extLst>
              <a:ext uri="{FF2B5EF4-FFF2-40B4-BE49-F238E27FC236}">
                <a16:creationId xmlns:a16="http://schemas.microsoft.com/office/drawing/2014/main" id="{C20C5D0D-79D3-4953-B9CC-091B549D4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3216" y="3316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97" name="Oval 70">
            <a:extLst>
              <a:ext uri="{FF2B5EF4-FFF2-40B4-BE49-F238E27FC236}">
                <a16:creationId xmlns:a16="http://schemas.microsoft.com/office/drawing/2014/main" id="{38EDD083-4F9F-43C7-BD41-D49FCB618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3216" y="3469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98" name="Oval 71">
            <a:extLst>
              <a:ext uri="{FF2B5EF4-FFF2-40B4-BE49-F238E27FC236}">
                <a16:creationId xmlns:a16="http://schemas.microsoft.com/office/drawing/2014/main" id="{02CF848A-4565-4BE9-86C3-55ABF9A4E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416" y="3545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99" name="Oval 72">
            <a:extLst>
              <a:ext uri="{FF2B5EF4-FFF2-40B4-BE49-F238E27FC236}">
                <a16:creationId xmlns:a16="http://schemas.microsoft.com/office/drawing/2014/main" id="{F16A3E33-D50F-4DFB-917B-3D357A34B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32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00" name="Oval 73">
            <a:extLst>
              <a:ext uri="{FF2B5EF4-FFF2-40B4-BE49-F238E27FC236}">
                <a16:creationId xmlns:a16="http://schemas.microsoft.com/office/drawing/2014/main" id="{E60A6E47-F76E-4D95-945D-2445F2799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5416" y="3850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01" name="Oval 74">
            <a:extLst>
              <a:ext uri="{FF2B5EF4-FFF2-40B4-BE49-F238E27FC236}">
                <a16:creationId xmlns:a16="http://schemas.microsoft.com/office/drawing/2014/main" id="{2563C9B2-A0C9-41EB-9336-85080D138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7816" y="3621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02" name="Oval 75">
            <a:extLst>
              <a:ext uri="{FF2B5EF4-FFF2-40B4-BE49-F238E27FC236}">
                <a16:creationId xmlns:a16="http://schemas.microsoft.com/office/drawing/2014/main" id="{EC204D13-24AC-49AC-9182-92426FBC8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216" y="3773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03" name="Oval 76">
            <a:extLst>
              <a:ext uri="{FF2B5EF4-FFF2-40B4-BE49-F238E27FC236}">
                <a16:creationId xmlns:a16="http://schemas.microsoft.com/office/drawing/2014/main" id="{788F894E-0268-41EC-B56D-9DF01ED34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416" y="3545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04" name="Oval 77">
            <a:extLst>
              <a:ext uri="{FF2B5EF4-FFF2-40B4-BE49-F238E27FC236}">
                <a16:creationId xmlns:a16="http://schemas.microsoft.com/office/drawing/2014/main" id="{5EA4FAC3-491F-4928-81D0-48ED1FEC8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4016" y="3088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05" name="Oval 78">
            <a:extLst>
              <a:ext uri="{FF2B5EF4-FFF2-40B4-BE49-F238E27FC236}">
                <a16:creationId xmlns:a16="http://schemas.microsoft.com/office/drawing/2014/main" id="{47570006-2EC0-4BCC-8A41-11A7D04D3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2616" y="3240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06" name="Oval 79">
            <a:extLst>
              <a:ext uri="{FF2B5EF4-FFF2-40B4-BE49-F238E27FC236}">
                <a16:creationId xmlns:a16="http://schemas.microsoft.com/office/drawing/2014/main" id="{F41F1D5E-CFAD-4019-8576-68A3C29F7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5016" y="3088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07" name="Oval 80">
            <a:extLst>
              <a:ext uri="{FF2B5EF4-FFF2-40B4-BE49-F238E27FC236}">
                <a16:creationId xmlns:a16="http://schemas.microsoft.com/office/drawing/2014/main" id="{691753AB-B8B7-4E88-848E-44EAD3FFA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416" y="3240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08" name="Oval 81">
            <a:extLst>
              <a:ext uri="{FF2B5EF4-FFF2-40B4-BE49-F238E27FC236}">
                <a16:creationId xmlns:a16="http://schemas.microsoft.com/office/drawing/2014/main" id="{3ECE48EC-ABB9-49E9-8D1A-4F1B6C6A5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3616" y="3545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09" name="Oval 82">
            <a:extLst>
              <a:ext uri="{FF2B5EF4-FFF2-40B4-BE49-F238E27FC236}">
                <a16:creationId xmlns:a16="http://schemas.microsoft.com/office/drawing/2014/main" id="{E72DC924-E5C8-47AF-9F46-8515FD2AB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3616" y="3697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10" name="Oval 83">
            <a:extLst>
              <a:ext uri="{FF2B5EF4-FFF2-40B4-BE49-F238E27FC236}">
                <a16:creationId xmlns:a16="http://schemas.microsoft.com/office/drawing/2014/main" id="{CDCEA3DE-5FBB-4CBF-8B5A-8106F77AA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816" y="3773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11" name="Oval 84">
            <a:extLst>
              <a:ext uri="{FF2B5EF4-FFF2-40B4-BE49-F238E27FC236}">
                <a16:creationId xmlns:a16="http://schemas.microsoft.com/office/drawing/2014/main" id="{7692708C-6C37-4CE8-A49C-83A4D6228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1616" y="4840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12" name="Oval 85">
            <a:extLst>
              <a:ext uri="{FF2B5EF4-FFF2-40B4-BE49-F238E27FC236}">
                <a16:creationId xmlns:a16="http://schemas.microsoft.com/office/drawing/2014/main" id="{BE69BBDD-AD9F-475E-BDCD-8B3ACC524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4016" y="4612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13" name="Oval 86">
            <a:extLst>
              <a:ext uri="{FF2B5EF4-FFF2-40B4-BE49-F238E27FC236}">
                <a16:creationId xmlns:a16="http://schemas.microsoft.com/office/drawing/2014/main" id="{D93E7356-CC23-496C-8351-BFF6C5AE1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416" y="4764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14" name="Oval 87">
            <a:extLst>
              <a:ext uri="{FF2B5EF4-FFF2-40B4-BE49-F238E27FC236}">
                <a16:creationId xmlns:a16="http://schemas.microsoft.com/office/drawing/2014/main" id="{6785E580-E6BB-4FB7-80FB-B014DF202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2616" y="4535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15" name="Oval 88">
            <a:extLst>
              <a:ext uri="{FF2B5EF4-FFF2-40B4-BE49-F238E27FC236}">
                <a16:creationId xmlns:a16="http://schemas.microsoft.com/office/drawing/2014/main" id="{4303947E-CF8D-4837-ABBB-1BC5CFF16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2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16" name="Oval 89">
            <a:extLst>
              <a:ext uri="{FF2B5EF4-FFF2-40B4-BE49-F238E27FC236}">
                <a16:creationId xmlns:a16="http://schemas.microsoft.com/office/drawing/2014/main" id="{C452B3F9-7E0F-43E4-8261-3F1E61B07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2016" y="5069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17" name="Oval 90">
            <a:extLst>
              <a:ext uri="{FF2B5EF4-FFF2-40B4-BE49-F238E27FC236}">
                <a16:creationId xmlns:a16="http://schemas.microsoft.com/office/drawing/2014/main" id="{E47AD869-8CD0-4549-83DA-622C9ADF0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416" y="4840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18" name="Oval 91">
            <a:extLst>
              <a:ext uri="{FF2B5EF4-FFF2-40B4-BE49-F238E27FC236}">
                <a16:creationId xmlns:a16="http://schemas.microsoft.com/office/drawing/2014/main" id="{72FF30FF-2AFA-4A68-860A-42951AC34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6816" y="4993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19" name="Oval 92">
            <a:extLst>
              <a:ext uri="{FF2B5EF4-FFF2-40B4-BE49-F238E27FC236}">
                <a16:creationId xmlns:a16="http://schemas.microsoft.com/office/drawing/2014/main" id="{D5550C49-7EE7-42F5-A1D9-A7D3F9A61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016" y="4764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20" name="Oval 93">
            <a:extLst>
              <a:ext uri="{FF2B5EF4-FFF2-40B4-BE49-F238E27FC236}">
                <a16:creationId xmlns:a16="http://schemas.microsoft.com/office/drawing/2014/main" id="{E37A6690-B9FB-4177-8367-0ABF934FE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0616" y="4307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21" name="Oval 94">
            <a:extLst>
              <a:ext uri="{FF2B5EF4-FFF2-40B4-BE49-F238E27FC236}">
                <a16:creationId xmlns:a16="http://schemas.microsoft.com/office/drawing/2014/main" id="{BB1BFB3E-462A-4AA9-9CEA-65443B122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9216" y="4459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22" name="Oval 95">
            <a:extLst>
              <a:ext uri="{FF2B5EF4-FFF2-40B4-BE49-F238E27FC236}">
                <a16:creationId xmlns:a16="http://schemas.microsoft.com/office/drawing/2014/main" id="{4B522BEC-E840-43F3-AF9B-7CACA833C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1616" y="4307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23" name="Oval 96">
            <a:extLst>
              <a:ext uri="{FF2B5EF4-FFF2-40B4-BE49-F238E27FC236}">
                <a16:creationId xmlns:a16="http://schemas.microsoft.com/office/drawing/2014/main" id="{0219027C-9E49-4155-91E8-D4AD7D0F2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4016" y="4459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24" name="Oval 97">
            <a:extLst>
              <a:ext uri="{FF2B5EF4-FFF2-40B4-BE49-F238E27FC236}">
                <a16:creationId xmlns:a16="http://schemas.microsoft.com/office/drawing/2014/main" id="{B029352A-5DF4-402D-8593-26272671C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216" y="4764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25" name="Oval 98">
            <a:extLst>
              <a:ext uri="{FF2B5EF4-FFF2-40B4-BE49-F238E27FC236}">
                <a16:creationId xmlns:a16="http://schemas.microsoft.com/office/drawing/2014/main" id="{F17F4133-765C-4E70-BBE8-2DFAE373C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216" y="4916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26" name="Oval 99">
            <a:extLst>
              <a:ext uri="{FF2B5EF4-FFF2-40B4-BE49-F238E27FC236}">
                <a16:creationId xmlns:a16="http://schemas.microsoft.com/office/drawing/2014/main" id="{176B93AF-522F-4646-ACAA-0C70D29C6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5416" y="4993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27" name="Oval 100">
            <a:extLst>
              <a:ext uri="{FF2B5EF4-FFF2-40B4-BE49-F238E27FC236}">
                <a16:creationId xmlns:a16="http://schemas.microsoft.com/office/drawing/2014/main" id="{C1DEE481-1938-464B-BA81-A8E185022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7816" y="4002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28" name="Oval 101">
            <a:extLst>
              <a:ext uri="{FF2B5EF4-FFF2-40B4-BE49-F238E27FC236}">
                <a16:creationId xmlns:a16="http://schemas.microsoft.com/office/drawing/2014/main" id="{9A084DB4-2C79-43CE-B63E-C4AFDC05A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216" y="3773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29" name="Oval 102">
            <a:extLst>
              <a:ext uri="{FF2B5EF4-FFF2-40B4-BE49-F238E27FC236}">
                <a16:creationId xmlns:a16="http://schemas.microsoft.com/office/drawing/2014/main" id="{132BCD28-A59E-4ED9-AA2E-FA80AB7EE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2616" y="3926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30" name="Oval 103">
            <a:extLst>
              <a:ext uri="{FF2B5EF4-FFF2-40B4-BE49-F238E27FC236}">
                <a16:creationId xmlns:a16="http://schemas.microsoft.com/office/drawing/2014/main" id="{771163BB-5B71-4BC4-B89F-0B7A933F5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416" y="3240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31" name="Oval 104">
            <a:extLst>
              <a:ext uri="{FF2B5EF4-FFF2-40B4-BE49-F238E27FC236}">
                <a16:creationId xmlns:a16="http://schemas.microsoft.com/office/drawing/2014/main" id="{8F46006D-BAA5-41D2-AB2C-F1545EB99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8216" y="4231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32" name="Oval 105">
            <a:extLst>
              <a:ext uri="{FF2B5EF4-FFF2-40B4-BE49-F238E27FC236}">
                <a16:creationId xmlns:a16="http://schemas.microsoft.com/office/drawing/2014/main" id="{25679471-9772-4B18-9C1E-B3EA82E16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0616" y="4002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33" name="Oval 106">
            <a:extLst>
              <a:ext uri="{FF2B5EF4-FFF2-40B4-BE49-F238E27FC236}">
                <a16:creationId xmlns:a16="http://schemas.microsoft.com/office/drawing/2014/main" id="{B7BC7659-6386-4054-BAAB-DDCF4837D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016" y="4154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34" name="Oval 107">
            <a:extLst>
              <a:ext uri="{FF2B5EF4-FFF2-40B4-BE49-F238E27FC236}">
                <a16:creationId xmlns:a16="http://schemas.microsoft.com/office/drawing/2014/main" id="{7A8FED85-50F8-452E-9AE3-AC31245F5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9216" y="3926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35" name="Oval 108">
            <a:extLst>
              <a:ext uri="{FF2B5EF4-FFF2-40B4-BE49-F238E27FC236}">
                <a16:creationId xmlns:a16="http://schemas.microsoft.com/office/drawing/2014/main" id="{921BF6AD-714C-4323-ACEE-E23159027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6816" y="3469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36" name="Oval 109">
            <a:extLst>
              <a:ext uri="{FF2B5EF4-FFF2-40B4-BE49-F238E27FC236}">
                <a16:creationId xmlns:a16="http://schemas.microsoft.com/office/drawing/2014/main" id="{6DD0EC29-F6E6-4A4D-A16B-957F52CD8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5416" y="3621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37" name="Oval 110">
            <a:extLst>
              <a:ext uri="{FF2B5EF4-FFF2-40B4-BE49-F238E27FC236}">
                <a16:creationId xmlns:a16="http://schemas.microsoft.com/office/drawing/2014/main" id="{C9895C3C-3915-4A46-8E66-8A9C4CCA4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7816" y="3469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38" name="Oval 111">
            <a:extLst>
              <a:ext uri="{FF2B5EF4-FFF2-40B4-BE49-F238E27FC236}">
                <a16:creationId xmlns:a16="http://schemas.microsoft.com/office/drawing/2014/main" id="{C665896E-FABC-4711-8310-5ABB1CCF0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216" y="3621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39" name="Oval 112">
            <a:extLst>
              <a:ext uri="{FF2B5EF4-FFF2-40B4-BE49-F238E27FC236}">
                <a16:creationId xmlns:a16="http://schemas.microsoft.com/office/drawing/2014/main" id="{0B07365F-BA43-4BC1-9E26-28B411739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416" y="3926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40" name="Oval 113">
            <a:extLst>
              <a:ext uri="{FF2B5EF4-FFF2-40B4-BE49-F238E27FC236}">
                <a16:creationId xmlns:a16="http://schemas.microsoft.com/office/drawing/2014/main" id="{3235A84F-1756-4513-8570-53D617721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4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41" name="Oval 114">
            <a:extLst>
              <a:ext uri="{FF2B5EF4-FFF2-40B4-BE49-F238E27FC236}">
                <a16:creationId xmlns:a16="http://schemas.microsoft.com/office/drawing/2014/main" id="{AAF88DC5-92CC-4A4B-B66F-920812604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1616" y="4154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42" name="Oval 115">
            <a:extLst>
              <a:ext uri="{FF2B5EF4-FFF2-40B4-BE49-F238E27FC236}">
                <a16:creationId xmlns:a16="http://schemas.microsoft.com/office/drawing/2014/main" id="{6BDD3992-F94A-4F8B-8641-87C2BCD9E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2616" y="4535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43" name="Oval 116">
            <a:extLst>
              <a:ext uri="{FF2B5EF4-FFF2-40B4-BE49-F238E27FC236}">
                <a16:creationId xmlns:a16="http://schemas.microsoft.com/office/drawing/2014/main" id="{F1071402-0980-46D7-AA29-D614313BE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0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44" name="Oval 117">
            <a:extLst>
              <a:ext uri="{FF2B5EF4-FFF2-40B4-BE49-F238E27FC236}">
                <a16:creationId xmlns:a16="http://schemas.microsoft.com/office/drawing/2014/main" id="{C62E0D16-24FC-4552-9B0E-109254150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10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45" name="Oval 118">
            <a:extLst>
              <a:ext uri="{FF2B5EF4-FFF2-40B4-BE49-F238E27FC236}">
                <a16:creationId xmlns:a16="http://schemas.microsoft.com/office/drawing/2014/main" id="{DA2DA194-13CD-43F0-9F16-7D57F53DB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7216" y="3773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46" name="Oval 119">
            <a:extLst>
              <a:ext uri="{FF2B5EF4-FFF2-40B4-BE49-F238E27FC236}">
                <a16:creationId xmlns:a16="http://schemas.microsoft.com/office/drawing/2014/main" id="{8884EEC9-5D5C-4DFB-AB3B-DF8652003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616" y="4002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47" name="Oval 120">
            <a:extLst>
              <a:ext uri="{FF2B5EF4-FFF2-40B4-BE49-F238E27FC236}">
                <a16:creationId xmlns:a16="http://schemas.microsoft.com/office/drawing/2014/main" id="{26D9E79F-F102-4231-8A06-20D8690E3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016" y="3773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48" name="Oval 121">
            <a:extLst>
              <a:ext uri="{FF2B5EF4-FFF2-40B4-BE49-F238E27FC236}">
                <a16:creationId xmlns:a16="http://schemas.microsoft.com/office/drawing/2014/main" id="{55527E97-3239-47AF-9079-0568E3150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416" y="3926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49" name="Oval 122">
            <a:extLst>
              <a:ext uri="{FF2B5EF4-FFF2-40B4-BE49-F238E27FC236}">
                <a16:creationId xmlns:a16="http://schemas.microsoft.com/office/drawing/2014/main" id="{66D3E85B-F916-4AD2-8B63-DB96999FF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8616" y="3697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50" name="Oval 123">
            <a:extLst>
              <a:ext uri="{FF2B5EF4-FFF2-40B4-BE49-F238E27FC236}">
                <a16:creationId xmlns:a16="http://schemas.microsoft.com/office/drawing/2014/main" id="{D20865EB-CC59-4129-8049-FE083B2F7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6216" y="3240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51" name="Oval 124">
            <a:extLst>
              <a:ext uri="{FF2B5EF4-FFF2-40B4-BE49-F238E27FC236}">
                <a16:creationId xmlns:a16="http://schemas.microsoft.com/office/drawing/2014/main" id="{99BB374E-D715-4906-AD44-F530EDDDD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4816" y="3392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52" name="Oval 125">
            <a:extLst>
              <a:ext uri="{FF2B5EF4-FFF2-40B4-BE49-F238E27FC236}">
                <a16:creationId xmlns:a16="http://schemas.microsoft.com/office/drawing/2014/main" id="{908A3A48-4AF4-449C-9EC1-A55B641DE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7216" y="3240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53" name="Oval 126">
            <a:extLst>
              <a:ext uri="{FF2B5EF4-FFF2-40B4-BE49-F238E27FC236}">
                <a16:creationId xmlns:a16="http://schemas.microsoft.com/office/drawing/2014/main" id="{DF83A87E-3353-4AE8-9AAA-C726F8C63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1016" y="3926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54" name="Oval 127">
            <a:extLst>
              <a:ext uri="{FF2B5EF4-FFF2-40B4-BE49-F238E27FC236}">
                <a16:creationId xmlns:a16="http://schemas.microsoft.com/office/drawing/2014/main" id="{7E8FEE35-BE16-4910-BD29-5F1746CA1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3516" y="2402305"/>
            <a:ext cx="3962400" cy="2971800"/>
          </a:xfrm>
          <a:prstGeom prst="ellipse">
            <a:avLst/>
          </a:prstGeom>
          <a:solidFill>
            <a:srgbClr val="FFFFCC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55" name="Oval 128">
            <a:extLst>
              <a:ext uri="{FF2B5EF4-FFF2-40B4-BE49-F238E27FC236}">
                <a16:creationId xmlns:a16="http://schemas.microsoft.com/office/drawing/2014/main" id="{70F2DF5B-9DC6-41D4-BBDA-07EE5F457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1916" y="3697705"/>
            <a:ext cx="1066800" cy="990600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56" name="Oval 129">
            <a:extLst>
              <a:ext uri="{FF2B5EF4-FFF2-40B4-BE49-F238E27FC236}">
                <a16:creationId xmlns:a16="http://schemas.microsoft.com/office/drawing/2014/main" id="{12A529F1-D35D-4582-B875-6C955A4F2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05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57" name="Oval 130">
            <a:extLst>
              <a:ext uri="{FF2B5EF4-FFF2-40B4-BE49-F238E27FC236}">
                <a16:creationId xmlns:a16="http://schemas.microsoft.com/office/drawing/2014/main" id="{7DEE735A-0C44-4630-A433-6843B0A85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2916" y="4002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58" name="Oval 131">
            <a:extLst>
              <a:ext uri="{FF2B5EF4-FFF2-40B4-BE49-F238E27FC236}">
                <a16:creationId xmlns:a16="http://schemas.microsoft.com/office/drawing/2014/main" id="{46CAEB2E-9CAE-465D-A31B-CCB21856B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5316" y="4154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59" name="Oval 132">
            <a:extLst>
              <a:ext uri="{FF2B5EF4-FFF2-40B4-BE49-F238E27FC236}">
                <a16:creationId xmlns:a16="http://schemas.microsoft.com/office/drawing/2014/main" id="{A9C061F9-208C-4866-845D-7F14FB638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2916" y="4231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60" name="Oval 133">
            <a:extLst>
              <a:ext uri="{FF2B5EF4-FFF2-40B4-BE49-F238E27FC236}">
                <a16:creationId xmlns:a16="http://schemas.microsoft.com/office/drawing/2014/main" id="{A64513F5-4689-4187-9F2F-B69B90F0E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5316" y="4002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61" name="Oval 134">
            <a:extLst>
              <a:ext uri="{FF2B5EF4-FFF2-40B4-BE49-F238E27FC236}">
                <a16:creationId xmlns:a16="http://schemas.microsoft.com/office/drawing/2014/main" id="{F2004286-39FE-4A09-9E7A-A92B53171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5116" y="4459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62" name="Oval 135">
            <a:extLst>
              <a:ext uri="{FF2B5EF4-FFF2-40B4-BE49-F238E27FC236}">
                <a16:creationId xmlns:a16="http://schemas.microsoft.com/office/drawing/2014/main" id="{70DE140F-94FA-48CB-BB9C-6BC26DB75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6516" y="3926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63" name="Oval 136">
            <a:extLst>
              <a:ext uri="{FF2B5EF4-FFF2-40B4-BE49-F238E27FC236}">
                <a16:creationId xmlns:a16="http://schemas.microsoft.com/office/drawing/2014/main" id="{FDDCDA37-4BA6-4AF3-B2E5-67A0F1EEB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89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64" name="Oval 137">
            <a:extLst>
              <a:ext uri="{FF2B5EF4-FFF2-40B4-BE49-F238E27FC236}">
                <a16:creationId xmlns:a16="http://schemas.microsoft.com/office/drawing/2014/main" id="{63F21585-BBED-4FAC-9253-0B1E66C57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4116" y="3850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65" name="Oval 138">
            <a:extLst>
              <a:ext uri="{FF2B5EF4-FFF2-40B4-BE49-F238E27FC236}">
                <a16:creationId xmlns:a16="http://schemas.microsoft.com/office/drawing/2014/main" id="{54A4C88F-2DE0-40F1-BEEE-93D6E446C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1516" y="4459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66" name="Oval 139">
            <a:extLst>
              <a:ext uri="{FF2B5EF4-FFF2-40B4-BE49-F238E27FC236}">
                <a16:creationId xmlns:a16="http://schemas.microsoft.com/office/drawing/2014/main" id="{13681488-1C33-4B75-8693-1B8335E62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1716" y="2859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67" name="Oval 140">
            <a:extLst>
              <a:ext uri="{FF2B5EF4-FFF2-40B4-BE49-F238E27FC236}">
                <a16:creationId xmlns:a16="http://schemas.microsoft.com/office/drawing/2014/main" id="{011489E3-3495-4FFF-B31C-37082EF16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0516" y="4307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68" name="Oval 141">
            <a:extLst>
              <a:ext uri="{FF2B5EF4-FFF2-40B4-BE49-F238E27FC236}">
                <a16:creationId xmlns:a16="http://schemas.microsoft.com/office/drawing/2014/main" id="{E2286267-922F-46C6-87CD-82D945F79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9916" y="3545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69" name="Oval 142">
            <a:extLst>
              <a:ext uri="{FF2B5EF4-FFF2-40B4-BE49-F238E27FC236}">
                <a16:creationId xmlns:a16="http://schemas.microsoft.com/office/drawing/2014/main" id="{FF5809BD-C1EA-4573-84D4-E1766F086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1316" y="3850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70" name="Oval 143">
            <a:extLst>
              <a:ext uri="{FF2B5EF4-FFF2-40B4-BE49-F238E27FC236}">
                <a16:creationId xmlns:a16="http://schemas.microsoft.com/office/drawing/2014/main" id="{65A58717-66E1-42E0-A0C9-CBB4047EB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7116" y="4002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71" name="Oval 144">
            <a:extLst>
              <a:ext uri="{FF2B5EF4-FFF2-40B4-BE49-F238E27FC236}">
                <a16:creationId xmlns:a16="http://schemas.microsoft.com/office/drawing/2014/main" id="{5500BB1E-2A54-43A9-A7C5-1991BC9EF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75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72" name="Oval 145">
            <a:extLst>
              <a:ext uri="{FF2B5EF4-FFF2-40B4-BE49-F238E27FC236}">
                <a16:creationId xmlns:a16="http://schemas.microsoft.com/office/drawing/2014/main" id="{9FF76283-8BA8-4FE7-ABD8-9BE69FB8D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1516" y="3850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73" name="Oval 146">
            <a:extLst>
              <a:ext uri="{FF2B5EF4-FFF2-40B4-BE49-F238E27FC236}">
                <a16:creationId xmlns:a16="http://schemas.microsoft.com/office/drawing/2014/main" id="{ECA55C12-906A-4F69-AFDD-DE646AD68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9316" y="4383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74" name="Oval 147">
            <a:extLst>
              <a:ext uri="{FF2B5EF4-FFF2-40B4-BE49-F238E27FC236}">
                <a16:creationId xmlns:a16="http://schemas.microsoft.com/office/drawing/2014/main" id="{17810D2F-83F7-4E14-826E-2F41C83EF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7716" y="4307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75" name="Oval 148">
            <a:extLst>
              <a:ext uri="{FF2B5EF4-FFF2-40B4-BE49-F238E27FC236}">
                <a16:creationId xmlns:a16="http://schemas.microsoft.com/office/drawing/2014/main" id="{677F7BD1-1EFD-4C93-B011-75B70629B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0316" y="4612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76" name="Oval 149">
            <a:extLst>
              <a:ext uri="{FF2B5EF4-FFF2-40B4-BE49-F238E27FC236}">
                <a16:creationId xmlns:a16="http://schemas.microsoft.com/office/drawing/2014/main" id="{57CDFA7A-4804-427B-8738-9ED17C3C3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55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77" name="Oval 150">
            <a:extLst>
              <a:ext uri="{FF2B5EF4-FFF2-40B4-BE49-F238E27FC236}">
                <a16:creationId xmlns:a16="http://schemas.microsoft.com/office/drawing/2014/main" id="{26B09FAF-FEAD-4A7B-BE52-8DBFB512C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5316" y="4383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78" name="Oval 151">
            <a:extLst>
              <a:ext uri="{FF2B5EF4-FFF2-40B4-BE49-F238E27FC236}">
                <a16:creationId xmlns:a16="http://schemas.microsoft.com/office/drawing/2014/main" id="{3536AE9A-522A-43BA-A6B6-797DD7A3D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5516" y="3773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79" name="Oval 152">
            <a:extLst>
              <a:ext uri="{FF2B5EF4-FFF2-40B4-BE49-F238E27FC236}">
                <a16:creationId xmlns:a16="http://schemas.microsoft.com/office/drawing/2014/main" id="{3C0F1A76-2918-4AF1-A785-2295EAF5F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3116" y="3621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80" name="Oval 153">
            <a:extLst>
              <a:ext uri="{FF2B5EF4-FFF2-40B4-BE49-F238E27FC236}">
                <a16:creationId xmlns:a16="http://schemas.microsoft.com/office/drawing/2014/main" id="{4944946E-3F3A-4131-BF9D-F4E82AD73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5516" y="3773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81" name="Oval 154">
            <a:extLst>
              <a:ext uri="{FF2B5EF4-FFF2-40B4-BE49-F238E27FC236}">
                <a16:creationId xmlns:a16="http://schemas.microsoft.com/office/drawing/2014/main" id="{1FFD636B-178D-4BD2-A83B-A92B285C7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27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82" name="Oval 155">
            <a:extLst>
              <a:ext uri="{FF2B5EF4-FFF2-40B4-BE49-F238E27FC236}">
                <a16:creationId xmlns:a16="http://schemas.microsoft.com/office/drawing/2014/main" id="{B645E199-DBDA-44EE-9385-D8AD83256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8516" y="4535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83" name="Oval 156">
            <a:extLst>
              <a:ext uri="{FF2B5EF4-FFF2-40B4-BE49-F238E27FC236}">
                <a16:creationId xmlns:a16="http://schemas.microsoft.com/office/drawing/2014/main" id="{9495E035-9770-42F4-8E34-81E6B40CB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8916" y="4612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84" name="Oval 157">
            <a:extLst>
              <a:ext uri="{FF2B5EF4-FFF2-40B4-BE49-F238E27FC236}">
                <a16:creationId xmlns:a16="http://schemas.microsoft.com/office/drawing/2014/main" id="{17D7F489-2A72-42DC-AB5E-7750AB76A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9116" y="4383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85" name="Oval 158">
            <a:extLst>
              <a:ext uri="{FF2B5EF4-FFF2-40B4-BE49-F238E27FC236}">
                <a16:creationId xmlns:a16="http://schemas.microsoft.com/office/drawing/2014/main" id="{13D47E6F-5512-4596-818C-D855D86A5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1516" y="4154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86" name="Oval 159">
            <a:extLst>
              <a:ext uri="{FF2B5EF4-FFF2-40B4-BE49-F238E27FC236}">
                <a16:creationId xmlns:a16="http://schemas.microsoft.com/office/drawing/2014/main" id="{066E009E-FF8F-49D3-BCD4-6D54F08A1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3916" y="4307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87" name="Oval 160">
            <a:extLst>
              <a:ext uri="{FF2B5EF4-FFF2-40B4-BE49-F238E27FC236}">
                <a16:creationId xmlns:a16="http://schemas.microsoft.com/office/drawing/2014/main" id="{1169B5BF-9F2C-42B3-B43D-84F9B5659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0116" y="4307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88" name="Oval 161">
            <a:extLst>
              <a:ext uri="{FF2B5EF4-FFF2-40B4-BE49-F238E27FC236}">
                <a16:creationId xmlns:a16="http://schemas.microsoft.com/office/drawing/2014/main" id="{8AB30276-1B5D-41FD-9E51-B07A178A7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7716" y="3850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89" name="Oval 162">
            <a:extLst>
              <a:ext uri="{FF2B5EF4-FFF2-40B4-BE49-F238E27FC236}">
                <a16:creationId xmlns:a16="http://schemas.microsoft.com/office/drawing/2014/main" id="{801A2971-031A-4AD0-88DA-2C044D5BD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0516" y="3926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90" name="Oval 163">
            <a:extLst>
              <a:ext uri="{FF2B5EF4-FFF2-40B4-BE49-F238E27FC236}">
                <a16:creationId xmlns:a16="http://schemas.microsoft.com/office/drawing/2014/main" id="{0D3BCCEE-1878-4032-AFF7-1840FC29C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2916" y="3773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91" name="Oval 164">
            <a:extLst>
              <a:ext uri="{FF2B5EF4-FFF2-40B4-BE49-F238E27FC236}">
                <a16:creationId xmlns:a16="http://schemas.microsoft.com/office/drawing/2014/main" id="{700F379F-4600-44F9-A3F7-3028F370D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5316" y="3926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92" name="Oval 165">
            <a:extLst>
              <a:ext uri="{FF2B5EF4-FFF2-40B4-BE49-F238E27FC236}">
                <a16:creationId xmlns:a16="http://schemas.microsoft.com/office/drawing/2014/main" id="{6848518D-AAD2-482F-B9CC-E1CBA473A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5316" y="3926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93" name="Oval 166">
            <a:extLst>
              <a:ext uri="{FF2B5EF4-FFF2-40B4-BE49-F238E27FC236}">
                <a16:creationId xmlns:a16="http://schemas.microsoft.com/office/drawing/2014/main" id="{5B036172-BC5D-4897-B7A4-E337F72DB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53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94" name="Oval 167">
            <a:extLst>
              <a:ext uri="{FF2B5EF4-FFF2-40B4-BE49-F238E27FC236}">
                <a16:creationId xmlns:a16="http://schemas.microsoft.com/office/drawing/2014/main" id="{C543436B-4811-4972-97DD-7FFAC6AE9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0516" y="4154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95" name="Oval 168">
            <a:extLst>
              <a:ext uri="{FF2B5EF4-FFF2-40B4-BE49-F238E27FC236}">
                <a16:creationId xmlns:a16="http://schemas.microsoft.com/office/drawing/2014/main" id="{AB3F60AA-F78F-40E2-A46B-1B3E5806E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6116" y="3469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96" name="Oval 169">
            <a:extLst>
              <a:ext uri="{FF2B5EF4-FFF2-40B4-BE49-F238E27FC236}">
                <a16:creationId xmlns:a16="http://schemas.microsoft.com/office/drawing/2014/main" id="{291A786E-FA0E-4FCB-92AA-1337353AF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2916" y="4307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97" name="Oval 170">
            <a:extLst>
              <a:ext uri="{FF2B5EF4-FFF2-40B4-BE49-F238E27FC236}">
                <a16:creationId xmlns:a16="http://schemas.microsoft.com/office/drawing/2014/main" id="{6982FC9C-B22E-4F77-9278-E87883994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53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98" name="Oval 171">
            <a:extLst>
              <a:ext uri="{FF2B5EF4-FFF2-40B4-BE49-F238E27FC236}">
                <a16:creationId xmlns:a16="http://schemas.microsoft.com/office/drawing/2014/main" id="{3E5484E6-3767-4963-B94B-03EB6AFE4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7716" y="4231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99" name="Oval 172">
            <a:extLst>
              <a:ext uri="{FF2B5EF4-FFF2-40B4-BE49-F238E27FC236}">
                <a16:creationId xmlns:a16="http://schemas.microsoft.com/office/drawing/2014/main" id="{CBC0E3E4-7FEA-44A5-A238-4FB3E3DAD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3916" y="4002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00" name="Oval 173">
            <a:extLst>
              <a:ext uri="{FF2B5EF4-FFF2-40B4-BE49-F238E27FC236}">
                <a16:creationId xmlns:a16="http://schemas.microsoft.com/office/drawing/2014/main" id="{A4ED9235-4E62-42BA-A233-DFA3B29DC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81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01" name="Oval 174">
            <a:extLst>
              <a:ext uri="{FF2B5EF4-FFF2-40B4-BE49-F238E27FC236}">
                <a16:creationId xmlns:a16="http://schemas.microsoft.com/office/drawing/2014/main" id="{7DEAFEDE-77D4-4AF9-BC18-A3B02D7F0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6716" y="4231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02" name="Oval 175">
            <a:extLst>
              <a:ext uri="{FF2B5EF4-FFF2-40B4-BE49-F238E27FC236}">
                <a16:creationId xmlns:a16="http://schemas.microsoft.com/office/drawing/2014/main" id="{41DFD4B0-2429-4D70-8DDB-356D2B2CC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91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03" name="Oval 176">
            <a:extLst>
              <a:ext uri="{FF2B5EF4-FFF2-40B4-BE49-F238E27FC236}">
                <a16:creationId xmlns:a16="http://schemas.microsoft.com/office/drawing/2014/main" id="{E8FC7BFD-7983-42B9-A265-ED47D6EE2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1516" y="4231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04" name="Oval 177">
            <a:extLst>
              <a:ext uri="{FF2B5EF4-FFF2-40B4-BE49-F238E27FC236}">
                <a16:creationId xmlns:a16="http://schemas.microsoft.com/office/drawing/2014/main" id="{C27806D5-50AC-4877-A6AF-92278661F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7716" y="4307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05" name="Oval 178">
            <a:extLst>
              <a:ext uri="{FF2B5EF4-FFF2-40B4-BE49-F238E27FC236}">
                <a16:creationId xmlns:a16="http://schemas.microsoft.com/office/drawing/2014/main" id="{7D538F37-A6A7-4CB9-A041-CAA9CF7FB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7716" y="4459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06" name="Oval 179">
            <a:extLst>
              <a:ext uri="{FF2B5EF4-FFF2-40B4-BE49-F238E27FC236}">
                <a16:creationId xmlns:a16="http://schemas.microsoft.com/office/drawing/2014/main" id="{3406B925-6876-454F-B871-12A384849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2916" y="4535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07" name="Oval 180">
            <a:extLst>
              <a:ext uri="{FF2B5EF4-FFF2-40B4-BE49-F238E27FC236}">
                <a16:creationId xmlns:a16="http://schemas.microsoft.com/office/drawing/2014/main" id="{7B8CD2E6-75C9-4C32-AE84-6059C69D4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9516" y="3621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08" name="Oval 181">
            <a:extLst>
              <a:ext uri="{FF2B5EF4-FFF2-40B4-BE49-F238E27FC236}">
                <a16:creationId xmlns:a16="http://schemas.microsoft.com/office/drawing/2014/main" id="{E248E105-5CC1-4617-8BD9-DBCD29C90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8516" y="3011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09" name="Oval 182">
            <a:extLst>
              <a:ext uri="{FF2B5EF4-FFF2-40B4-BE49-F238E27FC236}">
                <a16:creationId xmlns:a16="http://schemas.microsoft.com/office/drawing/2014/main" id="{550D0A9F-A47E-4E01-94DC-965844DE2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4316" y="3545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10" name="Oval 183">
            <a:extLst>
              <a:ext uri="{FF2B5EF4-FFF2-40B4-BE49-F238E27FC236}">
                <a16:creationId xmlns:a16="http://schemas.microsoft.com/office/drawing/2014/main" id="{B9C1A4D3-81F6-4950-A297-14D153403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7116" y="2935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11" name="Oval 184">
            <a:extLst>
              <a:ext uri="{FF2B5EF4-FFF2-40B4-BE49-F238E27FC236}">
                <a16:creationId xmlns:a16="http://schemas.microsoft.com/office/drawing/2014/main" id="{B843BADC-554D-4208-881F-620D9D47A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4316" y="4231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12" name="Oval 185">
            <a:extLst>
              <a:ext uri="{FF2B5EF4-FFF2-40B4-BE49-F238E27FC236}">
                <a16:creationId xmlns:a16="http://schemas.microsoft.com/office/drawing/2014/main" id="{04FD6D99-335F-4DCA-9998-4C74AAD12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2916" y="4383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13" name="Oval 186">
            <a:extLst>
              <a:ext uri="{FF2B5EF4-FFF2-40B4-BE49-F238E27FC236}">
                <a16:creationId xmlns:a16="http://schemas.microsoft.com/office/drawing/2014/main" id="{352FD458-76F0-4D68-B44A-AF17B70FC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5316" y="4231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14" name="Oval 187">
            <a:extLst>
              <a:ext uri="{FF2B5EF4-FFF2-40B4-BE49-F238E27FC236}">
                <a16:creationId xmlns:a16="http://schemas.microsoft.com/office/drawing/2014/main" id="{CB335825-8133-42E3-A2B2-9A2BE67E1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7716" y="4383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15" name="Oval 188">
            <a:extLst>
              <a:ext uri="{FF2B5EF4-FFF2-40B4-BE49-F238E27FC236}">
                <a16:creationId xmlns:a16="http://schemas.microsoft.com/office/drawing/2014/main" id="{0A50E1B5-E064-45F1-A8DE-DBD5141B9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4316" y="2935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16" name="Oval 189">
            <a:extLst>
              <a:ext uri="{FF2B5EF4-FFF2-40B4-BE49-F238E27FC236}">
                <a16:creationId xmlns:a16="http://schemas.microsoft.com/office/drawing/2014/main" id="{83F8F4CB-240A-4913-91DF-77675C258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7716" y="3469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17" name="Oval 190">
            <a:extLst>
              <a:ext uri="{FF2B5EF4-FFF2-40B4-BE49-F238E27FC236}">
                <a16:creationId xmlns:a16="http://schemas.microsoft.com/office/drawing/2014/main" id="{FE0AB644-E176-4464-8BA7-0072CA968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2916" y="3545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18" name="Oval 191">
            <a:extLst>
              <a:ext uri="{FF2B5EF4-FFF2-40B4-BE49-F238E27FC236}">
                <a16:creationId xmlns:a16="http://schemas.microsoft.com/office/drawing/2014/main" id="{FCB56CA9-77C5-4EDA-BFA1-7B476004C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77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19" name="Oval 192">
            <a:extLst>
              <a:ext uri="{FF2B5EF4-FFF2-40B4-BE49-F238E27FC236}">
                <a16:creationId xmlns:a16="http://schemas.microsoft.com/office/drawing/2014/main" id="{340B5D0B-FB6B-45E1-986E-A4F6690C9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4116" y="3850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20" name="Oval 193">
            <a:extLst>
              <a:ext uri="{FF2B5EF4-FFF2-40B4-BE49-F238E27FC236}">
                <a16:creationId xmlns:a16="http://schemas.microsoft.com/office/drawing/2014/main" id="{DDF698B9-B9AA-48BE-8D4B-D61D8CB97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6516" y="3621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21" name="Oval 194">
            <a:extLst>
              <a:ext uri="{FF2B5EF4-FFF2-40B4-BE49-F238E27FC236}">
                <a16:creationId xmlns:a16="http://schemas.microsoft.com/office/drawing/2014/main" id="{950AA803-7E09-4EFB-AA31-09050E652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8916" y="3773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22" name="Oval 195">
            <a:extLst>
              <a:ext uri="{FF2B5EF4-FFF2-40B4-BE49-F238E27FC236}">
                <a16:creationId xmlns:a16="http://schemas.microsoft.com/office/drawing/2014/main" id="{0CE65437-C69F-4955-8DF0-FE81BE19E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9916" y="3545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23" name="Oval 196">
            <a:extLst>
              <a:ext uri="{FF2B5EF4-FFF2-40B4-BE49-F238E27FC236}">
                <a16:creationId xmlns:a16="http://schemas.microsoft.com/office/drawing/2014/main" id="{5EFCA99C-D26A-4729-A04D-4024ACDC9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0516" y="4002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24" name="Oval 197">
            <a:extLst>
              <a:ext uri="{FF2B5EF4-FFF2-40B4-BE49-F238E27FC236}">
                <a16:creationId xmlns:a16="http://schemas.microsoft.com/office/drawing/2014/main" id="{C46C40C3-7401-4E8A-903C-BA0A003F4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9116" y="4154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25" name="Oval 198">
            <a:extLst>
              <a:ext uri="{FF2B5EF4-FFF2-40B4-BE49-F238E27FC236}">
                <a16:creationId xmlns:a16="http://schemas.microsoft.com/office/drawing/2014/main" id="{B639FA08-CF5D-41F5-95AC-8E040FFF5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1516" y="4002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26" name="Oval 199">
            <a:extLst>
              <a:ext uri="{FF2B5EF4-FFF2-40B4-BE49-F238E27FC236}">
                <a16:creationId xmlns:a16="http://schemas.microsoft.com/office/drawing/2014/main" id="{3E1CF290-243F-4C19-90A1-0A58B32F2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8516" y="2859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27" name="Oval 200">
            <a:extLst>
              <a:ext uri="{FF2B5EF4-FFF2-40B4-BE49-F238E27FC236}">
                <a16:creationId xmlns:a16="http://schemas.microsoft.com/office/drawing/2014/main" id="{3C6BC90E-563D-4579-9D9D-9CD7938B8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8116" y="3545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28" name="Oval 201">
            <a:extLst>
              <a:ext uri="{FF2B5EF4-FFF2-40B4-BE49-F238E27FC236}">
                <a16:creationId xmlns:a16="http://schemas.microsoft.com/office/drawing/2014/main" id="{A46C9D76-224E-4B5B-8A64-7AD562E9D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8116" y="3697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29" name="Oval 202">
            <a:extLst>
              <a:ext uri="{FF2B5EF4-FFF2-40B4-BE49-F238E27FC236}">
                <a16:creationId xmlns:a16="http://schemas.microsoft.com/office/drawing/2014/main" id="{74FBC841-BB00-4D55-9086-1EF8118C3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3316" y="3773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30" name="Oval 203">
            <a:extLst>
              <a:ext uri="{FF2B5EF4-FFF2-40B4-BE49-F238E27FC236}">
                <a16:creationId xmlns:a16="http://schemas.microsoft.com/office/drawing/2014/main" id="{F4C65B4E-B7DB-4668-88EB-E97EC8FD5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7716" y="4231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31" name="Oval 204">
            <a:extLst>
              <a:ext uri="{FF2B5EF4-FFF2-40B4-BE49-F238E27FC236}">
                <a16:creationId xmlns:a16="http://schemas.microsoft.com/office/drawing/2014/main" id="{7E8920B6-341A-4A00-8E9B-204CF58FC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0116" y="4002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32" name="Oval 205">
            <a:extLst>
              <a:ext uri="{FF2B5EF4-FFF2-40B4-BE49-F238E27FC236}">
                <a16:creationId xmlns:a16="http://schemas.microsoft.com/office/drawing/2014/main" id="{37E21CAE-B139-4023-8F0D-5315D17EB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1516" y="4307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33" name="Oval 206">
            <a:extLst>
              <a:ext uri="{FF2B5EF4-FFF2-40B4-BE49-F238E27FC236}">
                <a16:creationId xmlns:a16="http://schemas.microsoft.com/office/drawing/2014/main" id="{99C71783-6F82-4F10-8E37-5FB18A92F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77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34" name="Oval 207">
            <a:extLst>
              <a:ext uri="{FF2B5EF4-FFF2-40B4-BE49-F238E27FC236}">
                <a16:creationId xmlns:a16="http://schemas.microsoft.com/office/drawing/2014/main" id="{C648A5A6-2A62-407D-B4D4-C7F11C2DA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47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35" name="Oval 208">
            <a:extLst>
              <a:ext uri="{FF2B5EF4-FFF2-40B4-BE49-F238E27FC236}">
                <a16:creationId xmlns:a16="http://schemas.microsoft.com/office/drawing/2014/main" id="{B1E33670-0B85-48F6-8CA1-9842309ED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4316" y="4383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36" name="Oval 209">
            <a:extLst>
              <a:ext uri="{FF2B5EF4-FFF2-40B4-BE49-F238E27FC236}">
                <a16:creationId xmlns:a16="http://schemas.microsoft.com/office/drawing/2014/main" id="{70E536CB-7F55-4B51-8EDA-C8DD474EC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0516" y="4231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37" name="Oval 210">
            <a:extLst>
              <a:ext uri="{FF2B5EF4-FFF2-40B4-BE49-F238E27FC236}">
                <a16:creationId xmlns:a16="http://schemas.microsoft.com/office/drawing/2014/main" id="{5C568372-A9C6-43B5-9BAC-A97D08479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2916" y="4383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38" name="Oval 211">
            <a:extLst>
              <a:ext uri="{FF2B5EF4-FFF2-40B4-BE49-F238E27FC236}">
                <a16:creationId xmlns:a16="http://schemas.microsoft.com/office/drawing/2014/main" id="{245A12CE-FC7A-48D4-A4F3-E1F0DB41B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9116" y="4154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39" name="Oval 212">
            <a:extLst>
              <a:ext uri="{FF2B5EF4-FFF2-40B4-BE49-F238E27FC236}">
                <a16:creationId xmlns:a16="http://schemas.microsoft.com/office/drawing/2014/main" id="{6EEC8DA6-3C5C-4F3D-B134-FAF212E68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1316" y="4612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40" name="Oval 213">
            <a:extLst>
              <a:ext uri="{FF2B5EF4-FFF2-40B4-BE49-F238E27FC236}">
                <a16:creationId xmlns:a16="http://schemas.microsoft.com/office/drawing/2014/main" id="{75AD7549-A9B9-478B-BACF-93EB4B531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4716" y="4764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41" name="Oval 214">
            <a:extLst>
              <a:ext uri="{FF2B5EF4-FFF2-40B4-BE49-F238E27FC236}">
                <a16:creationId xmlns:a16="http://schemas.microsoft.com/office/drawing/2014/main" id="{A1D7AD31-F500-416A-A793-8C38D664A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6716" y="3850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42" name="Oval 215">
            <a:extLst>
              <a:ext uri="{FF2B5EF4-FFF2-40B4-BE49-F238E27FC236}">
                <a16:creationId xmlns:a16="http://schemas.microsoft.com/office/drawing/2014/main" id="{D11A532E-17A7-41AE-AC8D-51509F23F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9116" y="4002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43" name="Oval 216">
            <a:extLst>
              <a:ext uri="{FF2B5EF4-FFF2-40B4-BE49-F238E27FC236}">
                <a16:creationId xmlns:a16="http://schemas.microsoft.com/office/drawing/2014/main" id="{4A336682-6CE8-475F-B673-F3A43A981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5316" y="4307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44" name="Oval 217">
            <a:extLst>
              <a:ext uri="{FF2B5EF4-FFF2-40B4-BE49-F238E27FC236}">
                <a16:creationId xmlns:a16="http://schemas.microsoft.com/office/drawing/2014/main" id="{CB24F28A-95AC-44B3-90B9-BD730498E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5316" y="4459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45" name="Oval 218">
            <a:extLst>
              <a:ext uri="{FF2B5EF4-FFF2-40B4-BE49-F238E27FC236}">
                <a16:creationId xmlns:a16="http://schemas.microsoft.com/office/drawing/2014/main" id="{C8485C2A-EA67-48B3-B3D6-927B1A33B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1516" y="4383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46" name="Oval 219">
            <a:extLst>
              <a:ext uri="{FF2B5EF4-FFF2-40B4-BE49-F238E27FC236}">
                <a16:creationId xmlns:a16="http://schemas.microsoft.com/office/drawing/2014/main" id="{4BFEED6D-83BC-41B7-9DB1-C657038A5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7516" y="4002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47" name="Oval 220">
            <a:extLst>
              <a:ext uri="{FF2B5EF4-FFF2-40B4-BE49-F238E27FC236}">
                <a16:creationId xmlns:a16="http://schemas.microsoft.com/office/drawing/2014/main" id="{99EA9525-C2EA-4BFB-8141-D8068B157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8916" y="3773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48" name="Oval 221">
            <a:extLst>
              <a:ext uri="{FF2B5EF4-FFF2-40B4-BE49-F238E27FC236}">
                <a16:creationId xmlns:a16="http://schemas.microsoft.com/office/drawing/2014/main" id="{ADBF2408-3827-443A-B146-2B2939000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7116" y="3926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49" name="Oval 222">
            <a:extLst>
              <a:ext uri="{FF2B5EF4-FFF2-40B4-BE49-F238E27FC236}">
                <a16:creationId xmlns:a16="http://schemas.microsoft.com/office/drawing/2014/main" id="{8E620558-DAEB-41D4-A3A1-0BC9A8CA8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2916" y="4154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50" name="Oval 223">
            <a:extLst>
              <a:ext uri="{FF2B5EF4-FFF2-40B4-BE49-F238E27FC236}">
                <a16:creationId xmlns:a16="http://schemas.microsoft.com/office/drawing/2014/main" id="{5ACB4E95-3481-4FB3-8601-DD0730F74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8916" y="4535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51" name="Oval 224">
            <a:extLst>
              <a:ext uri="{FF2B5EF4-FFF2-40B4-BE49-F238E27FC236}">
                <a16:creationId xmlns:a16="http://schemas.microsoft.com/office/drawing/2014/main" id="{AFE5F8F8-49CB-4E96-AA0B-B654D6A53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0316" y="4002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52" name="Oval 225">
            <a:extLst>
              <a:ext uri="{FF2B5EF4-FFF2-40B4-BE49-F238E27FC236}">
                <a16:creationId xmlns:a16="http://schemas.microsoft.com/office/drawing/2014/main" id="{50717A56-9202-433B-A2DD-610EA25D5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8516" y="4459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53" name="Oval 226">
            <a:extLst>
              <a:ext uri="{FF2B5EF4-FFF2-40B4-BE49-F238E27FC236}">
                <a16:creationId xmlns:a16="http://schemas.microsoft.com/office/drawing/2014/main" id="{85643F57-A5B1-40DD-9339-2860F4036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8916" y="3926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54" name="Oval 227">
            <a:extLst>
              <a:ext uri="{FF2B5EF4-FFF2-40B4-BE49-F238E27FC236}">
                <a16:creationId xmlns:a16="http://schemas.microsoft.com/office/drawing/2014/main" id="{C943823E-090C-4FD9-B76B-1CC83D471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5316" y="4535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55" name="Oval 228">
            <a:extLst>
              <a:ext uri="{FF2B5EF4-FFF2-40B4-BE49-F238E27FC236}">
                <a16:creationId xmlns:a16="http://schemas.microsoft.com/office/drawing/2014/main" id="{8E5E6756-B1E7-404C-914C-25FBFFB78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4116" y="3621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56" name="Oval 229">
            <a:extLst>
              <a:ext uri="{FF2B5EF4-FFF2-40B4-BE49-F238E27FC236}">
                <a16:creationId xmlns:a16="http://schemas.microsoft.com/office/drawing/2014/main" id="{8E1A201E-9EBF-46C3-9F87-68F5306A3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1316" y="3469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57" name="Oval 230">
            <a:extLst>
              <a:ext uri="{FF2B5EF4-FFF2-40B4-BE49-F238E27FC236}">
                <a16:creationId xmlns:a16="http://schemas.microsoft.com/office/drawing/2014/main" id="{AE9747EA-B843-459F-B0EF-DAC2508A9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8916" y="3621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58" name="Oval 231">
            <a:extLst>
              <a:ext uri="{FF2B5EF4-FFF2-40B4-BE49-F238E27FC236}">
                <a16:creationId xmlns:a16="http://schemas.microsoft.com/office/drawing/2014/main" id="{A07CF330-F68A-473B-B6BA-528895827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0916" y="3926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59" name="Oval 232">
            <a:extLst>
              <a:ext uri="{FF2B5EF4-FFF2-40B4-BE49-F238E27FC236}">
                <a16:creationId xmlns:a16="http://schemas.microsoft.com/office/drawing/2014/main" id="{F9850417-5B11-4EF5-9045-2261DFB1A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09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60" name="Oval 233">
            <a:extLst>
              <a:ext uri="{FF2B5EF4-FFF2-40B4-BE49-F238E27FC236}">
                <a16:creationId xmlns:a16="http://schemas.microsoft.com/office/drawing/2014/main" id="{AF19E4CC-CB4F-46FE-BD6F-64FB1E3ED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7116" y="4459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61" name="Oval 234">
            <a:extLst>
              <a:ext uri="{FF2B5EF4-FFF2-40B4-BE49-F238E27FC236}">
                <a16:creationId xmlns:a16="http://schemas.microsoft.com/office/drawing/2014/main" id="{5664ACEB-B44B-401D-B3B5-DB02D0751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77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62" name="Oval 235">
            <a:extLst>
              <a:ext uri="{FF2B5EF4-FFF2-40B4-BE49-F238E27FC236}">
                <a16:creationId xmlns:a16="http://schemas.microsoft.com/office/drawing/2014/main" id="{46F26591-88BC-4044-83E8-DD99F099F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0516" y="4231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63" name="Oval 236">
            <a:extLst>
              <a:ext uri="{FF2B5EF4-FFF2-40B4-BE49-F238E27FC236}">
                <a16:creationId xmlns:a16="http://schemas.microsoft.com/office/drawing/2014/main" id="{41ED3024-77D7-43F4-A0B6-073F5F672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1516" y="4231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64" name="Oval 237">
            <a:extLst>
              <a:ext uri="{FF2B5EF4-FFF2-40B4-BE49-F238E27FC236}">
                <a16:creationId xmlns:a16="http://schemas.microsoft.com/office/drawing/2014/main" id="{A7D3ED6A-9A7E-4F6B-A21D-DF3CB43B5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7716" y="3926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65" name="Oval 238">
            <a:extLst>
              <a:ext uri="{FF2B5EF4-FFF2-40B4-BE49-F238E27FC236}">
                <a16:creationId xmlns:a16="http://schemas.microsoft.com/office/drawing/2014/main" id="{D6B90605-6604-4F53-AF59-A93267947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8116" y="4154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66" name="Oval 239">
            <a:extLst>
              <a:ext uri="{FF2B5EF4-FFF2-40B4-BE49-F238E27FC236}">
                <a16:creationId xmlns:a16="http://schemas.microsoft.com/office/drawing/2014/main" id="{A5A9A489-0F30-4082-B9DB-DA43A1385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0516" y="3926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67" name="Oval 240">
            <a:extLst>
              <a:ext uri="{FF2B5EF4-FFF2-40B4-BE49-F238E27FC236}">
                <a16:creationId xmlns:a16="http://schemas.microsoft.com/office/drawing/2014/main" id="{E9F8D7A8-CD01-421E-AD20-C68A3DA6C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29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68" name="Oval 241">
            <a:extLst>
              <a:ext uri="{FF2B5EF4-FFF2-40B4-BE49-F238E27FC236}">
                <a16:creationId xmlns:a16="http://schemas.microsoft.com/office/drawing/2014/main" id="{6699699F-BE9D-4A8E-9571-43FDE271B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0516" y="4459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69" name="Oval 242">
            <a:extLst>
              <a:ext uri="{FF2B5EF4-FFF2-40B4-BE49-F238E27FC236}">
                <a16:creationId xmlns:a16="http://schemas.microsoft.com/office/drawing/2014/main" id="{EF84D6A2-D8F1-4A81-A9E6-04AE967CF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8116" y="4002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70" name="Oval 243">
            <a:extLst>
              <a:ext uri="{FF2B5EF4-FFF2-40B4-BE49-F238E27FC236}">
                <a16:creationId xmlns:a16="http://schemas.microsoft.com/office/drawing/2014/main" id="{FCA80443-09FF-40FB-A1C8-40221EF6A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6716" y="4154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71" name="Oval 244">
            <a:extLst>
              <a:ext uri="{FF2B5EF4-FFF2-40B4-BE49-F238E27FC236}">
                <a16:creationId xmlns:a16="http://schemas.microsoft.com/office/drawing/2014/main" id="{16A051C3-7690-418B-84B4-E64BBC69A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9116" y="4002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72" name="Oval 245">
            <a:extLst>
              <a:ext uri="{FF2B5EF4-FFF2-40B4-BE49-F238E27FC236}">
                <a16:creationId xmlns:a16="http://schemas.microsoft.com/office/drawing/2014/main" id="{94F95525-ED40-4B04-BD25-4FC2051FB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15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F47E03-0E15-435E-A322-7DB9FD55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Localization can complicate quantitation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56478" y="136525"/>
            <a:ext cx="11679044" cy="868362"/>
          </a:xfrm>
        </p:spPr>
        <p:txBody>
          <a:bodyPr>
            <a:noAutofit/>
          </a:bodyPr>
          <a:lstStyle/>
          <a:p>
            <a:r>
              <a:rPr lang="en-US" sz="2400" dirty="0"/>
              <a:t>Segregation of transcription factors into discrete chromatin compartments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DD58A-0975-44B7-AED9-2BAD55D5E1DB}" type="slidenum">
              <a:rPr lang="en-US" smtClean="0">
                <a:solidFill>
                  <a:srgbClr val="FFFFFF">
                    <a:lumMod val="95000"/>
                  </a:srgbClr>
                </a:solidFill>
              </a:rPr>
              <a:pPr/>
              <a:t>11</a:t>
            </a:fld>
            <a:endParaRPr lang="en-US">
              <a:solidFill>
                <a:srgbClr val="FFFFFF">
                  <a:lumMod val="95000"/>
                </a:srgbClr>
              </a:solidFill>
            </a:endParaRPr>
          </a:p>
        </p:txBody>
      </p:sp>
      <p:pic>
        <p:nvPicPr>
          <p:cNvPr id="15360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632" y="888533"/>
            <a:ext cx="2895803" cy="5307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0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349" y="971278"/>
            <a:ext cx="4194630" cy="5142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4670B5D-C844-4B50-BCE5-35F0F9C9F214}"/>
              </a:ext>
            </a:extLst>
          </p:cNvPr>
          <p:cNvSpPr txBox="1"/>
          <p:nvPr/>
        </p:nvSpPr>
        <p:spPr>
          <a:xfrm>
            <a:off x="9396437" y="6423410"/>
            <a:ext cx="2659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Andrew </a:t>
            </a:r>
            <a:r>
              <a:rPr lang="en-US" dirty="0" err="1"/>
              <a:t>Stergachis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24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 descr="PNAS_01">
            <a:extLst>
              <a:ext uri="{FF2B5EF4-FFF2-40B4-BE49-F238E27FC236}">
                <a16:creationId xmlns:a16="http://schemas.microsoft.com/office/drawing/2014/main" id="{0B38B43B-02FB-44C8-97BE-105E476E8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926" y="-531813"/>
            <a:ext cx="7440613" cy="7753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 descr="PNAS_02">
            <a:extLst>
              <a:ext uri="{FF2B5EF4-FFF2-40B4-BE49-F238E27FC236}">
                <a16:creationId xmlns:a16="http://schemas.microsoft.com/office/drawing/2014/main" id="{55B8C3FE-BC72-4BDC-95AC-AFECC3F62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926" y="-533400"/>
            <a:ext cx="7440613" cy="775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6B16A440-8F0E-4A95-90E0-E3295E5E4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b="1" dirty="0"/>
              <a:t>Dynamic Range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5BDDA20C-8260-468E-87BC-E7945EC74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178" y="1684420"/>
            <a:ext cx="4086225" cy="1596191"/>
          </a:xfrm>
        </p:spPr>
        <p:txBody>
          <a:bodyPr/>
          <a:lstStyle/>
          <a:p>
            <a:r>
              <a:rPr lang="en-US" altLang="en-US" sz="2800" dirty="0"/>
              <a:t>The proteome spans a dynamic range of 10^6 to 10^12</a:t>
            </a:r>
          </a:p>
          <a:p>
            <a:pPr marL="0" indent="0">
              <a:buNone/>
            </a:pPr>
            <a:endParaRPr lang="en-US" altLang="en-US" sz="2800" dirty="0"/>
          </a:p>
          <a:p>
            <a:endParaRPr lang="en-US" altLang="en-US"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BD2472-62EF-4481-919D-B97C89954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035" y="2482515"/>
            <a:ext cx="6004331" cy="35974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B27304-CC0C-4E7A-BDB6-2373E7E6FD05}"/>
              </a:ext>
            </a:extLst>
          </p:cNvPr>
          <p:cNvSpPr txBox="1"/>
          <p:nvPr/>
        </p:nvSpPr>
        <p:spPr>
          <a:xfrm>
            <a:off x="6639426" y="6366612"/>
            <a:ext cx="5378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Anderson and Anderson, Molecular and Cellular Proteomics 2002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0A4CC7-9932-463E-88C9-21FE89916798}"/>
              </a:ext>
            </a:extLst>
          </p:cNvPr>
          <p:cNvSpPr/>
          <p:nvPr/>
        </p:nvSpPr>
        <p:spPr>
          <a:xfrm>
            <a:off x="7146758" y="1473867"/>
            <a:ext cx="3946358" cy="9625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21 Proteins Represent 99% of the Blood Protein Mass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59908AE-FDB4-443C-A3E4-7C001AA3628D}"/>
              </a:ext>
            </a:extLst>
          </p:cNvPr>
          <p:cNvGrpSpPr/>
          <p:nvPr/>
        </p:nvGrpSpPr>
        <p:grpSpPr>
          <a:xfrm>
            <a:off x="335634" y="1473867"/>
            <a:ext cx="5137414" cy="5214460"/>
            <a:chOff x="335634" y="1473867"/>
            <a:chExt cx="5137414" cy="521446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93B2BDF-19A8-41DE-B338-9F998AEF54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5634" y="1473867"/>
              <a:ext cx="5137414" cy="478814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73BB9FB-260E-448E-9BC5-7D6EDC0A5CD7}"/>
                </a:ext>
              </a:extLst>
            </p:cNvPr>
            <p:cNvSpPr txBox="1"/>
            <p:nvPr/>
          </p:nvSpPr>
          <p:spPr>
            <a:xfrm>
              <a:off x="1556702" y="6380550"/>
              <a:ext cx="29787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Ghaemmaghami</a:t>
              </a:r>
              <a:r>
                <a:rPr lang="en-US" sz="1400" dirty="0"/>
                <a:t> et al, Nature 2003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3B4F8156-3A10-4B58-86BA-577E94801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Dave </a:t>
            </a:r>
            <a:r>
              <a:rPr lang="en-US" altLang="en-US" dirty="0" err="1"/>
              <a:t>Muddiman’s</a:t>
            </a:r>
            <a:r>
              <a:rPr lang="en-US" altLang="en-US" dirty="0"/>
              <a:t> Analogy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B1CC3F67-6AAE-4078-8782-39A497E3E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219200"/>
            <a:ext cx="10828421" cy="5410200"/>
          </a:xfrm>
        </p:spPr>
        <p:txBody>
          <a:bodyPr/>
          <a:lstStyle/>
          <a:p>
            <a:r>
              <a:rPr lang="en-US" altLang="en-US" dirty="0"/>
              <a:t>Difficulty of detecting proteins in terms of distances traveled.</a:t>
            </a:r>
          </a:p>
          <a:p>
            <a:r>
              <a:rPr lang="en-US" altLang="en-US" dirty="0"/>
              <a:t>Assume albumin (the most abundant plasma protein) is like traveling 1 mile</a:t>
            </a:r>
          </a:p>
          <a:p>
            <a:r>
              <a:rPr lang="en-US" altLang="en-US" dirty="0"/>
              <a:t>Then the least abundant protein would be the equivalent of traveling around the earth at the equator ~400,000x.</a:t>
            </a:r>
          </a:p>
          <a:p>
            <a:r>
              <a:rPr lang="en-US" altLang="en-US" dirty="0"/>
              <a:t>What if done in a 747.</a:t>
            </a:r>
          </a:p>
          <a:p>
            <a:pPr lvl="1"/>
            <a:r>
              <a:rPr lang="en-US" altLang="en-US" dirty="0"/>
              <a:t>This would take about 2050 years</a:t>
            </a:r>
          </a:p>
          <a:p>
            <a:pPr lvl="1"/>
            <a:r>
              <a:rPr lang="en-US" altLang="en-US" dirty="0"/>
              <a:t>The fuel would cost &gt;$80 billion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147F41-9A23-4E91-A7F0-5E71B1757805}"/>
              </a:ext>
            </a:extLst>
          </p:cNvPr>
          <p:cNvSpPr txBox="1"/>
          <p:nvPr/>
        </p:nvSpPr>
        <p:spPr>
          <a:xfrm>
            <a:off x="9115058" y="6398696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Muddiman, JPR, 2006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5F72BA-D6F4-476C-881A-C0F2A527C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02" y="958206"/>
            <a:ext cx="10961558" cy="27495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04CA1C-96C3-40E6-8492-3206C5F36B2A}"/>
              </a:ext>
            </a:extLst>
          </p:cNvPr>
          <p:cNvSpPr txBox="1"/>
          <p:nvPr/>
        </p:nvSpPr>
        <p:spPr>
          <a:xfrm>
            <a:off x="789212" y="4583580"/>
            <a:ext cx="102838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If the most abundant protein represents the length of California, the least abundant proteins represent the length of </a:t>
            </a:r>
            <a:r>
              <a:rPr lang="en-US" sz="2000" i="1" dirty="0"/>
              <a:t>E. coli</a:t>
            </a:r>
            <a:r>
              <a:rPr lang="en-US" sz="2000" dirty="0"/>
              <a:t>.   Most analytical methods only have 10</a:t>
            </a:r>
            <a:r>
              <a:rPr lang="en-US" sz="2000" baseline="30000" dirty="0"/>
              <a:t>4</a:t>
            </a:r>
            <a:r>
              <a:rPr lang="en-US" sz="2000" dirty="0"/>
              <a:t> to 10</a:t>
            </a:r>
            <a:r>
              <a:rPr lang="en-US" sz="2000" baseline="30000" dirty="0"/>
              <a:t>5</a:t>
            </a:r>
            <a:r>
              <a:rPr lang="en-US" sz="2000" dirty="0"/>
              <a:t> dynamic range.  Representing the size of a 747.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E5D2FD-6D86-4B51-988B-AAAB8B427A44}"/>
              </a:ext>
            </a:extLst>
          </p:cNvPr>
          <p:cNvSpPr txBox="1"/>
          <p:nvPr/>
        </p:nvSpPr>
        <p:spPr>
          <a:xfrm>
            <a:off x="947956" y="545284"/>
            <a:ext cx="221797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Where we need to be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37461B-1AF2-4048-8A4E-419FB72234AF}"/>
              </a:ext>
            </a:extLst>
          </p:cNvPr>
          <p:cNvSpPr txBox="1"/>
          <p:nvPr/>
        </p:nvSpPr>
        <p:spPr>
          <a:xfrm>
            <a:off x="8747026" y="625294"/>
            <a:ext cx="174541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Where we are 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A72D77-4BD8-4464-84B2-C9DFE2FD587A}"/>
              </a:ext>
            </a:extLst>
          </p:cNvPr>
          <p:cNvSpPr txBox="1"/>
          <p:nvPr/>
        </p:nvSpPr>
        <p:spPr>
          <a:xfrm>
            <a:off x="856614" y="6001873"/>
            <a:ext cx="10638746" cy="4616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b="1" dirty="0"/>
              <a:t>Where we need to be to characterize the transcriptome: 4x10</a:t>
            </a:r>
            <a:r>
              <a:rPr lang="en-US" sz="2400" b="1" baseline="30000" dirty="0"/>
              <a:t>4</a:t>
            </a:r>
            <a:r>
              <a:rPr lang="en-US" sz="2400" b="1" dirty="0"/>
              <a:t> meters, ~marathon</a:t>
            </a:r>
          </a:p>
        </p:txBody>
      </p:sp>
    </p:spTree>
    <p:extLst>
      <p:ext uri="{BB962C8B-B14F-4D97-AF65-F5344CB8AC3E}">
        <p14:creationId xmlns:p14="http://schemas.microsoft.com/office/powerpoint/2010/main" val="911726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84672-CB64-447C-88F0-024BE1979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122" y="143901"/>
            <a:ext cx="11523407" cy="1325563"/>
          </a:xfrm>
        </p:spPr>
        <p:txBody>
          <a:bodyPr/>
          <a:lstStyle/>
          <a:p>
            <a:r>
              <a:rPr lang="en-US" dirty="0"/>
              <a:t>Website  </a:t>
            </a:r>
            <a:r>
              <a:rPr lang="en-US" sz="3600" dirty="0"/>
              <a:t>https://github.com/beliveau-lab/gen575 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0F1BE40-D953-4D7D-8DF3-F84DEFDDD8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440750"/>
              </p:ext>
            </p:extLst>
          </p:nvPr>
        </p:nvGraphicFramePr>
        <p:xfrm>
          <a:off x="6341806" y="1248236"/>
          <a:ext cx="5707319" cy="5288468"/>
        </p:xfrm>
        <a:graphic>
          <a:graphicData uri="http://schemas.openxmlformats.org/drawingml/2006/table">
            <a:tbl>
              <a:tblPr/>
              <a:tblGrid>
                <a:gridCol w="2667915">
                  <a:extLst>
                    <a:ext uri="{9D8B030D-6E8A-4147-A177-3AD203B41FA5}">
                      <a16:colId xmlns:a16="http://schemas.microsoft.com/office/drawing/2014/main" val="1667363025"/>
                    </a:ext>
                  </a:extLst>
                </a:gridCol>
                <a:gridCol w="1519702">
                  <a:extLst>
                    <a:ext uri="{9D8B030D-6E8A-4147-A177-3AD203B41FA5}">
                      <a16:colId xmlns:a16="http://schemas.microsoft.com/office/drawing/2014/main" val="1990786921"/>
                    </a:ext>
                  </a:extLst>
                </a:gridCol>
                <a:gridCol w="1519702">
                  <a:extLst>
                    <a:ext uri="{9D8B030D-6E8A-4147-A177-3AD203B41FA5}">
                      <a16:colId xmlns:a16="http://schemas.microsoft.com/office/drawing/2014/main" val="4262300850"/>
                    </a:ext>
                  </a:extLst>
                </a:gridCol>
              </a:tblGrid>
              <a:tr h="14323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Lecture Topic</a:t>
                      </a:r>
                      <a:endParaRPr lang="en-US" sz="1200" b="1" i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lang="en-US" sz="1200" b="1" i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Instructor</a:t>
                      </a: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1063300"/>
                  </a:ext>
                </a:extLst>
              </a:tr>
              <a:tr h="14323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1: Intro to the course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03/27/2023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Mike</a:t>
                      </a: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2809663"/>
                  </a:ext>
                </a:extLst>
              </a:tr>
              <a:tr h="14323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2: Signal-to-noise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03/29/2023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Mike</a:t>
                      </a: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7032441"/>
                  </a:ext>
                </a:extLst>
              </a:tr>
              <a:tr h="30622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3: Quantitative Analysis 101 and Calibration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04/03/2023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Mike</a:t>
                      </a: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0526294"/>
                  </a:ext>
                </a:extLst>
              </a:tr>
              <a:tr h="22472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4: Information Currencies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04/05/2023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Brian</a:t>
                      </a: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8590838"/>
                  </a:ext>
                </a:extLst>
              </a:tr>
              <a:tr h="14323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Information Theory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04/10/2023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Brian</a:t>
                      </a: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1202739"/>
                  </a:ext>
                </a:extLst>
              </a:tr>
              <a:tr h="22472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6: Evaluating Information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04/12/2023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Brian</a:t>
                      </a: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9461200"/>
                  </a:ext>
                </a:extLst>
              </a:tr>
              <a:tr h="14323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7: Light sources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04/17/2023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Brian</a:t>
                      </a: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8261592"/>
                  </a:ext>
                </a:extLst>
              </a:tr>
              <a:tr h="22472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8: Multispectral imaging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04/19/2023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Brian</a:t>
                      </a: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929226"/>
                  </a:ext>
                </a:extLst>
              </a:tr>
              <a:tr h="14323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9: Fluorescent labels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04/24/2023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Brian</a:t>
                      </a: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6057049"/>
                  </a:ext>
                </a:extLst>
              </a:tr>
              <a:tr h="14323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10: Optical detection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04/26/2023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Brian</a:t>
                      </a: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9166258"/>
                  </a:ext>
                </a:extLst>
              </a:tr>
              <a:tr h="22472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11: Optical methods survey 1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05/01/2023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Brian</a:t>
                      </a: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2332897"/>
                  </a:ext>
                </a:extLst>
              </a:tr>
              <a:tr h="22472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12: Optical methods survey 2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05/03/2023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Brian</a:t>
                      </a: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373329"/>
                  </a:ext>
                </a:extLst>
              </a:tr>
              <a:tr h="22472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13: Principles of Separation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05/08/2023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Mike</a:t>
                      </a: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7799488"/>
                  </a:ext>
                </a:extLst>
              </a:tr>
              <a:tr h="38771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14: Mass Spectrometry 1: Ionization and Mass Analyzers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05/10/2023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Mike</a:t>
                      </a: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3013478"/>
                  </a:ext>
                </a:extLst>
              </a:tr>
              <a:tr h="38771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15: Mass Spectrometry 2: Intro to qualitative peptide and protein analysis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05/15/2023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Mike</a:t>
                      </a: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8455287"/>
                  </a:ext>
                </a:extLst>
              </a:tr>
              <a:tr h="30622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16: Mass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spectrometry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3: Quantitative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Analysis</a:t>
                      </a:r>
                      <a:endParaRPr lang="fr-FR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05/17/2023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Mike</a:t>
                      </a: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4129678"/>
                  </a:ext>
                </a:extLst>
              </a:tr>
              <a:tr h="30622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17: Proteomics: Alternatives to mass spectrometry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05/22/2023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Mike</a:t>
                      </a: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2064858"/>
                  </a:ext>
                </a:extLst>
              </a:tr>
              <a:tr h="30622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18: Spatial and Single-cell Proteomics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05/24/2023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Mike</a:t>
                      </a: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555861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2D2D05AC-4DCC-468F-9DA1-E593C5274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0460" y="169069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2625F4-BB19-8941-306D-71B9ED299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1344305"/>
            <a:ext cx="6063557" cy="416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57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46C29-F008-463A-A6FE-4FD0C6668BB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95325" y="901700"/>
            <a:ext cx="10515600" cy="2232025"/>
          </a:xfrm>
        </p:spPr>
        <p:txBody>
          <a:bodyPr/>
          <a:lstStyle/>
          <a:p>
            <a:pPr marL="0" indent="0">
              <a:buNone/>
            </a:pPr>
            <a:r>
              <a:rPr lang="en-US" sz="4400" b="1" dirty="0"/>
              <a:t>Grades:</a:t>
            </a:r>
            <a:endParaRPr lang="en-US" b="1" dirty="0"/>
          </a:p>
          <a:p>
            <a:r>
              <a:rPr lang="en-US" dirty="0"/>
              <a:t>Participation: 40%</a:t>
            </a:r>
          </a:p>
          <a:p>
            <a:r>
              <a:rPr lang="en-US" dirty="0"/>
              <a:t>Problem sets: 60% (6, worth 10% each)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AFC8ACE-D1EC-4B25-BCA2-6009D0294773}"/>
              </a:ext>
            </a:extLst>
          </p:cNvPr>
          <p:cNvSpPr txBox="1">
            <a:spLocks/>
          </p:cNvSpPr>
          <p:nvPr/>
        </p:nvSpPr>
        <p:spPr>
          <a:xfrm>
            <a:off x="695325" y="3429000"/>
            <a:ext cx="10515600" cy="2232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400" b="1" dirty="0"/>
              <a:t>Details:</a:t>
            </a:r>
            <a:endParaRPr lang="en-US" b="1" dirty="0"/>
          </a:p>
          <a:p>
            <a:r>
              <a:rPr lang="en-US" dirty="0"/>
              <a:t>Absence is ok but please let us know about travel and known absences in advance.  Communicate illness and emergencies ASAP.</a:t>
            </a:r>
          </a:p>
          <a:p>
            <a:r>
              <a:rPr lang="en-US" dirty="0"/>
              <a:t>Late homework will be accepted but penalized (10% per day)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013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4867A-DE99-4A16-AA8E-50457C151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557"/>
            <a:ext cx="10515600" cy="1325563"/>
          </a:xfrm>
        </p:spPr>
        <p:txBody>
          <a:bodyPr/>
          <a:lstStyle/>
          <a:p>
            <a:r>
              <a:rPr lang="en-US" b="1" dirty="0"/>
              <a:t>What you should expect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EFCE9-6139-4BDC-8858-3E0406442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011" y="1474120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You should expect to be challenged!</a:t>
            </a:r>
          </a:p>
          <a:p>
            <a:pPr lvl="1"/>
            <a:r>
              <a:rPr lang="en-US" sz="2800" dirty="0"/>
              <a:t>There should be material that you know but also there should be material that we present that you don’t know.</a:t>
            </a:r>
          </a:p>
          <a:p>
            <a:r>
              <a:rPr lang="en-US" sz="3200" dirty="0"/>
              <a:t>You should expect to have a better fundamental understanding of the principles that define many biomedical instruments</a:t>
            </a:r>
          </a:p>
          <a:p>
            <a:r>
              <a:rPr lang="en-US" sz="3200" dirty="0"/>
              <a:t>There will be some topics presented multiple times during the class in different contexts and different ways.</a:t>
            </a:r>
          </a:p>
          <a:p>
            <a:pPr lvl="1"/>
            <a:r>
              <a:rPr lang="en-US" sz="2800" dirty="0"/>
              <a:t>You might even hear contradictory things from Brian and I</a:t>
            </a:r>
          </a:p>
          <a:p>
            <a:r>
              <a:rPr lang="en-US" sz="3200" dirty="0"/>
              <a:t> This year is the first time we have taught this class! There will be hiccups.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50406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6A987-450A-485B-ACEB-23F0E7863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90" y="132515"/>
            <a:ext cx="10515600" cy="1325563"/>
          </a:xfrm>
        </p:spPr>
        <p:txBody>
          <a:bodyPr/>
          <a:lstStyle/>
          <a:p>
            <a:r>
              <a:rPr lang="en-US" b="1" dirty="0"/>
              <a:t>What we expect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D7CD5-1D54-4D5D-B276-CF2E080A4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390" y="1564105"/>
            <a:ext cx="10968789" cy="4685047"/>
          </a:xfrm>
        </p:spPr>
        <p:txBody>
          <a:bodyPr>
            <a:normAutofit/>
          </a:bodyPr>
          <a:lstStyle/>
          <a:p>
            <a:r>
              <a:rPr lang="en-US" sz="3200" dirty="0"/>
              <a:t>We expect you to participate!</a:t>
            </a:r>
          </a:p>
          <a:p>
            <a:pPr lvl="1"/>
            <a:r>
              <a:rPr lang="en-US" sz="2800" dirty="0"/>
              <a:t>The more you participate the more we will all get out of the course.</a:t>
            </a:r>
          </a:p>
          <a:p>
            <a:pPr lvl="1"/>
            <a:r>
              <a:rPr lang="en-US" sz="2800" dirty="0"/>
              <a:t>Don’t hesitate to ask a question.  If you have a question, it is almost certain that someone else has it too.  Interrupt us.</a:t>
            </a:r>
          </a:p>
          <a:p>
            <a:r>
              <a:rPr lang="en-US" sz="3200" dirty="0"/>
              <a:t>We want feedback and to hear if content isn’t working.</a:t>
            </a:r>
          </a:p>
          <a:p>
            <a:r>
              <a:rPr lang="en-US" sz="3200" dirty="0"/>
              <a:t>We expect you all to come from different scientific backgrounds and interests.</a:t>
            </a:r>
          </a:p>
          <a:p>
            <a:r>
              <a:rPr lang="en-US" sz="3200" dirty="0"/>
              <a:t>We expect to learn from you!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66852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1CCDE0-DB1A-40DB-9801-ABFA40DAC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9995"/>
            <a:ext cx="10515600" cy="5681663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3200" b="1" dirty="0"/>
              <a:t>New directions in science are launched by new tools much more often than by new concepts.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3200" b="1" dirty="0"/>
              <a:t>The effect of a concept-driven revolution is to explain old things in new ways.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3200" b="1" dirty="0"/>
              <a:t>The effect of a tool-driven revolution is to discover new things that have to be explained.</a:t>
            </a:r>
          </a:p>
          <a:p>
            <a:pPr marL="0" indent="0">
              <a:buNone/>
            </a:pPr>
            <a:endParaRPr lang="en-US" sz="3200" i="1" dirty="0"/>
          </a:p>
          <a:p>
            <a:pPr marL="0" indent="0">
              <a:buNone/>
            </a:pPr>
            <a:r>
              <a:rPr lang="en-US" sz="3200" i="1" dirty="0"/>
              <a:t>Freeman J. Dyson, Mathematician and Technological Visionary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F47279-95E6-4487-A69A-83D8B4516FB7}"/>
              </a:ext>
            </a:extLst>
          </p:cNvPr>
          <p:cNvSpPr/>
          <p:nvPr/>
        </p:nvSpPr>
        <p:spPr>
          <a:xfrm>
            <a:off x="2269958" y="2831432"/>
            <a:ext cx="7652083" cy="1917031"/>
          </a:xfrm>
          <a:prstGeom prst="rect">
            <a:avLst/>
          </a:prstGeom>
          <a:solidFill>
            <a:schemeClr val="bg1"/>
          </a:solidFill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1" dirty="0">
                <a:solidFill>
                  <a:schemeClr val="tx1"/>
                </a:solidFill>
              </a:rPr>
              <a:t>What tools have shaped your research? How have they changed in the last decade?</a:t>
            </a:r>
          </a:p>
        </p:txBody>
      </p:sp>
    </p:spTree>
    <p:extLst>
      <p:ext uri="{BB962C8B-B14F-4D97-AF65-F5344CB8AC3E}">
        <p14:creationId xmlns:p14="http://schemas.microsoft.com/office/powerpoint/2010/main" val="312796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5E4A9-561D-494C-AEB0-B9F28C3B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last 40 years have seen a revolution in analytical instrumentation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50062-54A4-420B-9D9D-481E6FD97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500" dirty="0"/>
              <a:t>Examples:</a:t>
            </a:r>
            <a:endParaRPr lang="en-US" sz="3000" dirty="0"/>
          </a:p>
          <a:p>
            <a:r>
              <a:rPr lang="en-US" dirty="0"/>
              <a:t>4 color sequencer (Lee Hood, Lloyd Smith, Mike </a:t>
            </a:r>
            <a:r>
              <a:rPr lang="en-US" dirty="0" err="1"/>
              <a:t>Hunkapillar</a:t>
            </a:r>
            <a:r>
              <a:rPr lang="en-US" dirty="0"/>
              <a:t>, Tim Hunkapiller)</a:t>
            </a:r>
          </a:p>
          <a:p>
            <a:r>
              <a:rPr lang="en-US" dirty="0"/>
              <a:t>Electrospray ionization MS (John Fenn, Nobel Prize)</a:t>
            </a:r>
          </a:p>
          <a:p>
            <a:r>
              <a:rPr lang="en-US" dirty="0"/>
              <a:t>Overcoming the diffraction limit in fluorescence microscopy (Betzig, Hall, and Moerner, Nobel Prize)</a:t>
            </a:r>
          </a:p>
          <a:p>
            <a:r>
              <a:rPr lang="en-US" dirty="0"/>
              <a:t>Protein Structure Determination by NMR (Kurt Wuthrich, Nobel Prize)</a:t>
            </a:r>
          </a:p>
          <a:p>
            <a:r>
              <a:rPr lang="en-US" dirty="0"/>
              <a:t>Cryo-Electron Microscopy </a:t>
            </a:r>
          </a:p>
          <a:p>
            <a:r>
              <a:rPr lang="en-US" dirty="0"/>
              <a:t>Massively parallel sequencing (aka NGS) (Church, Mitra, </a:t>
            </a:r>
            <a:r>
              <a:rPr lang="en-US" dirty="0" err="1"/>
              <a:t>Shendure</a:t>
            </a:r>
            <a:r>
              <a:rPr lang="en-US" dirty="0"/>
              <a:t>, etc..)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666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104F6-8C4C-45A3-9254-C801C959B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needs to be measured?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ABFE6-97D1-465F-9D7B-2C4504EE4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87" y="1690687"/>
            <a:ext cx="10791825" cy="4802187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Who – Need methods that can determine the identity of molecules in a mixture </a:t>
            </a:r>
          </a:p>
          <a:p>
            <a:r>
              <a:rPr lang="en-US" sz="3200" dirty="0"/>
              <a:t>What – Assess function and Role</a:t>
            </a:r>
          </a:p>
          <a:p>
            <a:r>
              <a:rPr lang="en-US" sz="3200" dirty="0"/>
              <a:t>Where – Localization </a:t>
            </a:r>
          </a:p>
          <a:p>
            <a:pPr lvl="1"/>
            <a:r>
              <a:rPr lang="en-US" sz="2800" dirty="0"/>
              <a:t>Intracellular</a:t>
            </a:r>
          </a:p>
          <a:p>
            <a:pPr lvl="1"/>
            <a:r>
              <a:rPr lang="en-US" sz="2800" dirty="0"/>
              <a:t>Intercellular</a:t>
            </a:r>
          </a:p>
          <a:p>
            <a:r>
              <a:rPr lang="en-US" sz="3200" dirty="0"/>
              <a:t>When – At all points and time and under different perturbations</a:t>
            </a:r>
          </a:p>
          <a:p>
            <a:r>
              <a:rPr lang="en-US" sz="3200" dirty="0"/>
              <a:t>With Whom – Determine interactions between molecules</a:t>
            </a:r>
          </a:p>
          <a:p>
            <a:r>
              <a:rPr lang="en-US" sz="3200" dirty="0"/>
              <a:t>How much – Assess quantities</a:t>
            </a:r>
          </a:p>
          <a:p>
            <a:r>
              <a:rPr lang="en-US" sz="3200" dirty="0"/>
              <a:t>Stability – Production and Disposal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23075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4F0CE-DF01-4A9C-86A0-54F62214D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Biological Macromolecules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1709A-0CF0-402C-8BD3-1AC14E336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77063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Nucleic acids</a:t>
            </a:r>
          </a:p>
          <a:p>
            <a:pPr lvl="1"/>
            <a:r>
              <a:rPr lang="en-US" dirty="0"/>
              <a:t>DNA and RNA</a:t>
            </a:r>
          </a:p>
          <a:p>
            <a:pPr lvl="1"/>
            <a:r>
              <a:rPr lang="en-US" dirty="0"/>
              <a:t>Storage and transfer of genetic information</a:t>
            </a:r>
          </a:p>
          <a:p>
            <a:r>
              <a:rPr lang="en-US" dirty="0"/>
              <a:t>Proteins</a:t>
            </a:r>
          </a:p>
          <a:p>
            <a:pPr lvl="1"/>
            <a:r>
              <a:rPr lang="en-US" dirty="0"/>
              <a:t>Enzymes, hormones, antibodies, catalysts, structure, transport, motor, toxins</a:t>
            </a:r>
          </a:p>
          <a:p>
            <a:r>
              <a:rPr lang="en-US" dirty="0"/>
              <a:t>Carbohydrates</a:t>
            </a:r>
          </a:p>
          <a:p>
            <a:pPr lvl="1"/>
            <a:r>
              <a:rPr lang="en-US" dirty="0"/>
              <a:t>Energy source, structural, signaling</a:t>
            </a:r>
          </a:p>
          <a:p>
            <a:r>
              <a:rPr lang="en-US" dirty="0"/>
              <a:t>Lipids</a:t>
            </a:r>
          </a:p>
          <a:p>
            <a:pPr lvl="1"/>
            <a:r>
              <a:rPr lang="en-US" dirty="0"/>
              <a:t>Energy, compartmentalization, signaling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3EC537-ECC2-49E9-9F27-1E3799E07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026" y="1876654"/>
            <a:ext cx="4767485" cy="424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339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Metadata/LabelInfo.xml><?xml version="1.0" encoding="utf-8"?>
<clbl:labelList xmlns:clbl="http://schemas.microsoft.com/office/2020/mipLabelMetadata">
  <clbl:label id="{f6b6dd5b-f02f-441a-99a0-162ac5060bd2}" enabled="0" method="" siteId="{f6b6dd5b-f02f-441a-99a0-162ac5060bd2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926</Words>
  <Application>Microsoft Office PowerPoint</Application>
  <PresentationFormat>Widescreen</PresentationFormat>
  <Paragraphs>142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Default Design</vt:lpstr>
      <vt:lpstr>1_Default Design</vt:lpstr>
      <vt:lpstr>Genome 575: Fundamentals of Biomedical Instrumentation</vt:lpstr>
      <vt:lpstr>Website  https://github.com/beliveau-lab/gen575 </vt:lpstr>
      <vt:lpstr>PowerPoint Presentation</vt:lpstr>
      <vt:lpstr>What you should expect</vt:lpstr>
      <vt:lpstr>What we expect</vt:lpstr>
      <vt:lpstr>PowerPoint Presentation</vt:lpstr>
      <vt:lpstr>The last 40 years have seen a revolution in analytical instrumentation</vt:lpstr>
      <vt:lpstr>What needs to be measured?</vt:lpstr>
      <vt:lpstr>Major Biological Macromolecules Classes</vt:lpstr>
      <vt:lpstr>Localization can complicate quantitation</vt:lpstr>
      <vt:lpstr>Segregation of transcription factors into discrete chromatin compartments</vt:lpstr>
      <vt:lpstr>PowerPoint Presentation</vt:lpstr>
      <vt:lpstr>PowerPoint Presentation</vt:lpstr>
      <vt:lpstr>Dynamic Range</vt:lpstr>
      <vt:lpstr>Dave Muddiman’s Analogy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Introductions</dc:title>
  <dc:creator>Michael MacCoss</dc:creator>
  <cp:lastModifiedBy>Michael MacCoss</cp:lastModifiedBy>
  <cp:revision>2</cp:revision>
  <dcterms:created xsi:type="dcterms:W3CDTF">2022-03-27T19:38:13Z</dcterms:created>
  <dcterms:modified xsi:type="dcterms:W3CDTF">2023-03-27T16:28:15Z</dcterms:modified>
</cp:coreProperties>
</file>