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3" r:id="rId12"/>
    <p:sldId id="284" r:id="rId13"/>
    <p:sldId id="1232" r:id="rId14"/>
    <p:sldId id="321" r:id="rId15"/>
    <p:sldId id="322" r:id="rId16"/>
    <p:sldId id="296" r:id="rId17"/>
    <p:sldId id="297" r:id="rId18"/>
    <p:sldId id="123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3A7EB-EE26-453F-AE14-E50C9AB390CE}" v="46" dt="2022-03-28T06:16:27.531"/>
    <p1510:client id="{901070C4-09ED-41D3-8912-5082606D11FF}" v="6" dt="2022-03-28T16:10:35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19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acCoss" userId="afbd1c96-5255-4d89-b6b4-1a00a15797b0" providerId="ADAL" clId="{901070C4-09ED-41D3-8912-5082606D11FF}"/>
    <pc:docChg chg="custSel modSld">
      <pc:chgData name="Michael MacCoss" userId="afbd1c96-5255-4d89-b6b4-1a00a15797b0" providerId="ADAL" clId="{901070C4-09ED-41D3-8912-5082606D11FF}" dt="2022-03-28T16:25:22.847" v="480" actId="27636"/>
      <pc:docMkLst>
        <pc:docMk/>
      </pc:docMkLst>
      <pc:sldChg chg="addSp modSp mod modAnim">
        <pc:chgData name="Michael MacCoss" userId="afbd1c96-5255-4d89-b6b4-1a00a15797b0" providerId="ADAL" clId="{901070C4-09ED-41D3-8912-5082606D11FF}" dt="2022-03-28T16:08:53.492" v="267" actId="1076"/>
        <pc:sldMkLst>
          <pc:docMk/>
          <pc:sldMk cId="1726380864" sldId="256"/>
        </pc:sldMkLst>
        <pc:spChg chg="mod">
          <ac:chgData name="Michael MacCoss" userId="afbd1c96-5255-4d89-b6b4-1a00a15797b0" providerId="ADAL" clId="{901070C4-09ED-41D3-8912-5082606D11FF}" dt="2022-03-28T16:08:53.492" v="267" actId="1076"/>
          <ac:spMkLst>
            <pc:docMk/>
            <pc:sldMk cId="1726380864" sldId="256"/>
            <ac:spMk id="2" creationId="{4482401D-8B10-4B9D-BBAD-2C14A0864195}"/>
          </ac:spMkLst>
        </pc:spChg>
        <pc:spChg chg="add mod">
          <ac:chgData name="Michael MacCoss" userId="afbd1c96-5255-4d89-b6b4-1a00a15797b0" providerId="ADAL" clId="{901070C4-09ED-41D3-8912-5082606D11FF}" dt="2022-03-28T16:08:08.540" v="264" actId="1076"/>
          <ac:spMkLst>
            <pc:docMk/>
            <pc:sldMk cId="1726380864" sldId="256"/>
            <ac:spMk id="3" creationId="{65F61343-CEE9-47B6-9C3C-F5ECECEE8C1E}"/>
          </ac:spMkLst>
        </pc:spChg>
        <pc:spChg chg="mod">
          <ac:chgData name="Michael MacCoss" userId="afbd1c96-5255-4d89-b6b4-1a00a15797b0" providerId="ADAL" clId="{901070C4-09ED-41D3-8912-5082606D11FF}" dt="2022-03-28T16:08:49.972" v="266" actId="1076"/>
          <ac:spMkLst>
            <pc:docMk/>
            <pc:sldMk cId="1726380864" sldId="256"/>
            <ac:spMk id="4" creationId="{E571E647-021B-4913-945C-F4EEB6D28773}"/>
          </ac:spMkLst>
        </pc:spChg>
      </pc:sldChg>
      <pc:sldChg chg="addSp modSp mod modAnim">
        <pc:chgData name="Michael MacCoss" userId="afbd1c96-5255-4d89-b6b4-1a00a15797b0" providerId="ADAL" clId="{901070C4-09ED-41D3-8912-5082606D11FF}" dt="2022-03-28T16:10:35.310" v="282"/>
        <pc:sldMkLst>
          <pc:docMk/>
          <pc:sldMk cId="131157549" sldId="258"/>
        </pc:sldMkLst>
        <pc:spChg chg="mod">
          <ac:chgData name="Michael MacCoss" userId="afbd1c96-5255-4d89-b6b4-1a00a15797b0" providerId="ADAL" clId="{901070C4-09ED-41D3-8912-5082606D11FF}" dt="2022-03-28T16:03:38.860" v="124" actId="1076"/>
          <ac:spMkLst>
            <pc:docMk/>
            <pc:sldMk cId="131157549" sldId="258"/>
            <ac:spMk id="2" creationId="{0BB84672-CB64-447C-88F0-024BE1979C87}"/>
          </ac:spMkLst>
        </pc:spChg>
        <pc:spChg chg="add mod">
          <ac:chgData name="Michael MacCoss" userId="afbd1c96-5255-4d89-b6b4-1a00a15797b0" providerId="ADAL" clId="{901070C4-09ED-41D3-8912-5082606D11FF}" dt="2022-03-28T16:00:51.326" v="21" actId="1076"/>
          <ac:spMkLst>
            <pc:docMk/>
            <pc:sldMk cId="131157549" sldId="258"/>
            <ac:spMk id="5" creationId="{2D2D05AC-4DCC-468F-9DA1-E593C527463C}"/>
          </ac:spMkLst>
        </pc:spChg>
        <pc:graphicFrameChg chg="add mod modGraphic">
          <ac:chgData name="Michael MacCoss" userId="afbd1c96-5255-4d89-b6b4-1a00a15797b0" providerId="ADAL" clId="{901070C4-09ED-41D3-8912-5082606D11FF}" dt="2022-03-28T16:10:23.661" v="281" actId="20577"/>
          <ac:graphicFrameMkLst>
            <pc:docMk/>
            <pc:sldMk cId="131157549" sldId="258"/>
            <ac:graphicFrameMk id="3" creationId="{B0F1BE40-D953-4D7D-8DF3-F84DEFDDD80A}"/>
          </ac:graphicFrameMkLst>
        </pc:graphicFrameChg>
      </pc:sldChg>
      <pc:sldChg chg="modSp mod">
        <pc:chgData name="Michael MacCoss" userId="afbd1c96-5255-4d89-b6b4-1a00a15797b0" providerId="ADAL" clId="{901070C4-09ED-41D3-8912-5082606D11FF}" dt="2022-03-28T16:11:10.534" v="286" actId="20577"/>
        <pc:sldMkLst>
          <pc:docMk/>
          <pc:sldMk cId="450406162" sldId="260"/>
        </pc:sldMkLst>
        <pc:spChg chg="mod">
          <ac:chgData name="Michael MacCoss" userId="afbd1c96-5255-4d89-b6b4-1a00a15797b0" providerId="ADAL" clId="{901070C4-09ED-41D3-8912-5082606D11FF}" dt="2022-03-28T16:04:46.010" v="125" actId="113"/>
          <ac:spMkLst>
            <pc:docMk/>
            <pc:sldMk cId="450406162" sldId="260"/>
            <ac:spMk id="2" creationId="{5F04867A-DE99-4A16-AA8E-50457C15176D}"/>
          </ac:spMkLst>
        </pc:spChg>
        <pc:spChg chg="mod">
          <ac:chgData name="Michael MacCoss" userId="afbd1c96-5255-4d89-b6b4-1a00a15797b0" providerId="ADAL" clId="{901070C4-09ED-41D3-8912-5082606D11FF}" dt="2022-03-28T16:11:10.534" v="286" actId="20577"/>
          <ac:spMkLst>
            <pc:docMk/>
            <pc:sldMk cId="450406162" sldId="260"/>
            <ac:spMk id="3" creationId="{7BEEFCE9-6139-4BDC-8858-3E0406442470}"/>
          </ac:spMkLst>
        </pc:spChg>
      </pc:sldChg>
      <pc:sldChg chg="modSp mod">
        <pc:chgData name="Michael MacCoss" userId="afbd1c96-5255-4d89-b6b4-1a00a15797b0" providerId="ADAL" clId="{901070C4-09ED-41D3-8912-5082606D11FF}" dt="2022-03-28T16:05:02.700" v="140" actId="20577"/>
        <pc:sldMkLst>
          <pc:docMk/>
          <pc:sldMk cId="4166852335" sldId="261"/>
        </pc:sldMkLst>
        <pc:spChg chg="mod">
          <ac:chgData name="Michael MacCoss" userId="afbd1c96-5255-4d89-b6b4-1a00a15797b0" providerId="ADAL" clId="{901070C4-09ED-41D3-8912-5082606D11FF}" dt="2022-03-28T16:04:50.178" v="126" actId="113"/>
          <ac:spMkLst>
            <pc:docMk/>
            <pc:sldMk cId="4166852335" sldId="261"/>
            <ac:spMk id="2" creationId="{07A6A987-450A-485B-ACEB-23F0E7863DB7}"/>
          </ac:spMkLst>
        </pc:spChg>
        <pc:spChg chg="mod">
          <ac:chgData name="Michael MacCoss" userId="afbd1c96-5255-4d89-b6b4-1a00a15797b0" providerId="ADAL" clId="{901070C4-09ED-41D3-8912-5082606D11FF}" dt="2022-03-28T16:05:02.700" v="140" actId="20577"/>
          <ac:spMkLst>
            <pc:docMk/>
            <pc:sldMk cId="4166852335" sldId="261"/>
            <ac:spMk id="3" creationId="{AADD7CD5-1D54-4D5D-B276-CF2E080A40C5}"/>
          </ac:spMkLst>
        </pc:spChg>
      </pc:sldChg>
      <pc:sldChg chg="modSp mod">
        <pc:chgData name="Michael MacCoss" userId="afbd1c96-5255-4d89-b6b4-1a00a15797b0" providerId="ADAL" clId="{901070C4-09ED-41D3-8912-5082606D11FF}" dt="2022-03-28T16:25:22.847" v="480" actId="27636"/>
        <pc:sldMkLst>
          <pc:docMk/>
          <pc:sldMk cId="606666236" sldId="263"/>
        </pc:sldMkLst>
        <pc:spChg chg="mod">
          <ac:chgData name="Michael MacCoss" userId="afbd1c96-5255-4d89-b6b4-1a00a15797b0" providerId="ADAL" clId="{901070C4-09ED-41D3-8912-5082606D11FF}" dt="2022-03-28T16:25:22.847" v="480" actId="27636"/>
          <ac:spMkLst>
            <pc:docMk/>
            <pc:sldMk cId="606666236" sldId="263"/>
            <ac:spMk id="3" creationId="{89F50062-54A4-420B-9D9D-481E6FD97708}"/>
          </ac:spMkLst>
        </pc:spChg>
      </pc:sldChg>
    </pc:docChg>
  </pc:docChgLst>
  <pc:docChgLst>
    <pc:chgData name="Michael MacCoss" userId="afbd1c96-5255-4d89-b6b4-1a00a15797b0" providerId="ADAL" clId="{2503A7EB-EE26-453F-AE14-E50C9AB390CE}"/>
    <pc:docChg chg="undo custSel addSld delSld modSld sldOrd">
      <pc:chgData name="Michael MacCoss" userId="afbd1c96-5255-4d89-b6b4-1a00a15797b0" providerId="ADAL" clId="{2503A7EB-EE26-453F-AE14-E50C9AB390CE}" dt="2022-03-28T06:19:07.632" v="3512" actId="1076"/>
      <pc:docMkLst>
        <pc:docMk/>
      </pc:docMkLst>
      <pc:sldChg chg="addSp modSp mod modClrScheme chgLayout">
        <pc:chgData name="Michael MacCoss" userId="afbd1c96-5255-4d89-b6b4-1a00a15797b0" providerId="ADAL" clId="{2503A7EB-EE26-453F-AE14-E50C9AB390CE}" dt="2022-03-28T02:39:31.878" v="144" actId="6549"/>
        <pc:sldMkLst>
          <pc:docMk/>
          <pc:sldMk cId="1726380864" sldId="256"/>
        </pc:sldMkLst>
        <pc:spChg chg="add mod ord">
          <ac:chgData name="Michael MacCoss" userId="afbd1c96-5255-4d89-b6b4-1a00a15797b0" providerId="ADAL" clId="{2503A7EB-EE26-453F-AE14-E50C9AB390CE}" dt="2022-03-28T02:39:31.878" v="144" actId="6549"/>
          <ac:spMkLst>
            <pc:docMk/>
            <pc:sldMk cId="1726380864" sldId="256"/>
            <ac:spMk id="2" creationId="{4482401D-8B10-4B9D-BBAD-2C14A0864195}"/>
          </ac:spMkLst>
        </pc:spChg>
        <pc:spChg chg="mod ord">
          <ac:chgData name="Michael MacCoss" userId="afbd1c96-5255-4d89-b6b4-1a00a15797b0" providerId="ADAL" clId="{2503A7EB-EE26-453F-AE14-E50C9AB390CE}" dt="2022-03-28T02:28:18.595" v="1" actId="700"/>
          <ac:spMkLst>
            <pc:docMk/>
            <pc:sldMk cId="1726380864" sldId="256"/>
            <ac:spMk id="4" creationId="{E571E647-021B-4913-945C-F4EEB6D28773}"/>
          </ac:spMkLst>
        </pc:spChg>
      </pc:sldChg>
      <pc:sldChg chg="del">
        <pc:chgData name="Michael MacCoss" userId="afbd1c96-5255-4d89-b6b4-1a00a15797b0" providerId="ADAL" clId="{2503A7EB-EE26-453F-AE14-E50C9AB390CE}" dt="2022-03-28T02:38:34.710" v="134" actId="47"/>
        <pc:sldMkLst>
          <pc:docMk/>
          <pc:sldMk cId="1079032330" sldId="257"/>
        </pc:sldMkLst>
      </pc:sldChg>
      <pc:sldChg chg="addSp modSp mod">
        <pc:chgData name="Michael MacCoss" userId="afbd1c96-5255-4d89-b6b4-1a00a15797b0" providerId="ADAL" clId="{2503A7EB-EE26-453F-AE14-E50C9AB390CE}" dt="2022-03-28T02:42:17.686" v="162" actId="1076"/>
        <pc:sldMkLst>
          <pc:docMk/>
          <pc:sldMk cId="131157549" sldId="258"/>
        </pc:sldMkLst>
        <pc:spChg chg="mod">
          <ac:chgData name="Michael MacCoss" userId="afbd1c96-5255-4d89-b6b4-1a00a15797b0" providerId="ADAL" clId="{2503A7EB-EE26-453F-AE14-E50C9AB390CE}" dt="2022-03-28T02:41:13.536" v="157" actId="20577"/>
          <ac:spMkLst>
            <pc:docMk/>
            <pc:sldMk cId="131157549" sldId="258"/>
            <ac:spMk id="2" creationId="{0BB84672-CB64-447C-88F0-024BE1979C87}"/>
          </ac:spMkLst>
        </pc:spChg>
        <pc:picChg chg="add mod">
          <ac:chgData name="Michael MacCoss" userId="afbd1c96-5255-4d89-b6b4-1a00a15797b0" providerId="ADAL" clId="{2503A7EB-EE26-453F-AE14-E50C9AB390CE}" dt="2022-03-28T02:42:17.686" v="162" actId="1076"/>
          <ac:picMkLst>
            <pc:docMk/>
            <pc:sldMk cId="131157549" sldId="258"/>
            <ac:picMk id="4" creationId="{0C49B685-B6A8-48CE-8554-7972054EC41A}"/>
          </ac:picMkLst>
        </pc:picChg>
      </pc:sldChg>
      <pc:sldChg chg="addSp delSp modSp mod modClrScheme chgLayout">
        <pc:chgData name="Michael MacCoss" userId="afbd1c96-5255-4d89-b6b4-1a00a15797b0" providerId="ADAL" clId="{2503A7EB-EE26-453F-AE14-E50C9AB390CE}" dt="2022-03-28T02:50:36.342" v="546" actId="20577"/>
        <pc:sldMkLst>
          <pc:docMk/>
          <pc:sldMk cId="3333013047" sldId="259"/>
        </pc:sldMkLst>
        <pc:spChg chg="del mod ord">
          <ac:chgData name="Michael MacCoss" userId="afbd1c96-5255-4d89-b6b4-1a00a15797b0" providerId="ADAL" clId="{2503A7EB-EE26-453F-AE14-E50C9AB390CE}" dt="2022-03-28T02:45:31.998" v="234" actId="478"/>
          <ac:spMkLst>
            <pc:docMk/>
            <pc:sldMk cId="3333013047" sldId="259"/>
            <ac:spMk id="2" creationId="{0375429B-0890-4D6D-950E-F637650853C8}"/>
          </ac:spMkLst>
        </pc:spChg>
        <pc:spChg chg="add mod ord">
          <ac:chgData name="Michael MacCoss" userId="afbd1c96-5255-4d89-b6b4-1a00a15797b0" providerId="ADAL" clId="{2503A7EB-EE26-453F-AE14-E50C9AB390CE}" dt="2022-03-28T02:45:52.733" v="250" actId="113"/>
          <ac:spMkLst>
            <pc:docMk/>
            <pc:sldMk cId="3333013047" sldId="259"/>
            <ac:spMk id="3" creationId="{0CD46C29-F008-463A-A6FE-4FD0C6668BBF}"/>
          </ac:spMkLst>
        </pc:spChg>
        <pc:spChg chg="add del mod">
          <ac:chgData name="Michael MacCoss" userId="afbd1c96-5255-4d89-b6b4-1a00a15797b0" providerId="ADAL" clId="{2503A7EB-EE26-453F-AE14-E50C9AB390CE}" dt="2022-03-28T02:45:36.153" v="235" actId="700"/>
          <ac:spMkLst>
            <pc:docMk/>
            <pc:sldMk cId="3333013047" sldId="259"/>
            <ac:spMk id="5" creationId="{D9A19695-098A-4ACD-90D9-3D951CA9B1DA}"/>
          </ac:spMkLst>
        </pc:spChg>
        <pc:spChg chg="add mod">
          <ac:chgData name="Michael MacCoss" userId="afbd1c96-5255-4d89-b6b4-1a00a15797b0" providerId="ADAL" clId="{2503A7EB-EE26-453F-AE14-E50C9AB390CE}" dt="2022-03-28T02:50:36.342" v="546" actId="20577"/>
          <ac:spMkLst>
            <pc:docMk/>
            <pc:sldMk cId="3333013047" sldId="259"/>
            <ac:spMk id="6" creationId="{6AFC8ACE-D1EC-4B25-BCA2-6009D0294773}"/>
          </ac:spMkLst>
        </pc:spChg>
      </pc:sldChg>
      <pc:sldChg chg="addSp modSp mod modClrScheme chgLayout">
        <pc:chgData name="Michael MacCoss" userId="afbd1c96-5255-4d89-b6b4-1a00a15797b0" providerId="ADAL" clId="{2503A7EB-EE26-453F-AE14-E50C9AB390CE}" dt="2022-03-28T03:33:47.034" v="1198" actId="27636"/>
        <pc:sldMkLst>
          <pc:docMk/>
          <pc:sldMk cId="450406162" sldId="260"/>
        </pc:sldMkLst>
        <pc:spChg chg="mod ord">
          <ac:chgData name="Michael MacCoss" userId="afbd1c96-5255-4d89-b6b4-1a00a15797b0" providerId="ADAL" clId="{2503A7EB-EE26-453F-AE14-E50C9AB390CE}" dt="2022-03-28T02:58:25.165" v="574" actId="1076"/>
          <ac:spMkLst>
            <pc:docMk/>
            <pc:sldMk cId="450406162" sldId="260"/>
            <ac:spMk id="2" creationId="{5F04867A-DE99-4A16-AA8E-50457C15176D}"/>
          </ac:spMkLst>
        </pc:spChg>
        <pc:spChg chg="add mod ord">
          <ac:chgData name="Michael MacCoss" userId="afbd1c96-5255-4d89-b6b4-1a00a15797b0" providerId="ADAL" clId="{2503A7EB-EE26-453F-AE14-E50C9AB390CE}" dt="2022-03-28T03:33:47.034" v="1198" actId="27636"/>
          <ac:spMkLst>
            <pc:docMk/>
            <pc:sldMk cId="450406162" sldId="260"/>
            <ac:spMk id="3" creationId="{7BEEFCE9-6139-4BDC-8858-3E0406442470}"/>
          </ac:spMkLst>
        </pc:spChg>
      </pc:sldChg>
      <pc:sldChg chg="modSp new mod">
        <pc:chgData name="Michael MacCoss" userId="afbd1c96-5255-4d89-b6b4-1a00a15797b0" providerId="ADAL" clId="{2503A7EB-EE26-453F-AE14-E50C9AB390CE}" dt="2022-03-28T03:33:40.116" v="1196" actId="1076"/>
        <pc:sldMkLst>
          <pc:docMk/>
          <pc:sldMk cId="4166852335" sldId="261"/>
        </pc:sldMkLst>
        <pc:spChg chg="mod">
          <ac:chgData name="Michael MacCoss" userId="afbd1c96-5255-4d89-b6b4-1a00a15797b0" providerId="ADAL" clId="{2503A7EB-EE26-453F-AE14-E50C9AB390CE}" dt="2022-03-28T03:33:40.116" v="1196" actId="1076"/>
          <ac:spMkLst>
            <pc:docMk/>
            <pc:sldMk cId="4166852335" sldId="261"/>
            <ac:spMk id="2" creationId="{07A6A987-450A-485B-ACEB-23F0E7863DB7}"/>
          </ac:spMkLst>
        </pc:spChg>
        <pc:spChg chg="mod">
          <ac:chgData name="Michael MacCoss" userId="afbd1c96-5255-4d89-b6b4-1a00a15797b0" providerId="ADAL" clId="{2503A7EB-EE26-453F-AE14-E50C9AB390CE}" dt="2022-03-28T03:27:36.026" v="1195" actId="403"/>
          <ac:spMkLst>
            <pc:docMk/>
            <pc:sldMk cId="4166852335" sldId="261"/>
            <ac:spMk id="3" creationId="{AADD7CD5-1D54-4D5D-B276-CF2E080A40C5}"/>
          </ac:spMkLst>
        </pc:spChg>
      </pc:sldChg>
      <pc:sldChg chg="addSp delSp modSp new mod modClrScheme modAnim chgLayout">
        <pc:chgData name="Michael MacCoss" userId="afbd1c96-5255-4d89-b6b4-1a00a15797b0" providerId="ADAL" clId="{2503A7EB-EE26-453F-AE14-E50C9AB390CE}" dt="2022-03-28T05:11:27.100" v="2695"/>
        <pc:sldMkLst>
          <pc:docMk/>
          <pc:sldMk cId="3127964848" sldId="262"/>
        </pc:sldMkLst>
        <pc:spChg chg="del">
          <ac:chgData name="Michael MacCoss" userId="afbd1c96-5255-4d89-b6b4-1a00a15797b0" providerId="ADAL" clId="{2503A7EB-EE26-453F-AE14-E50C9AB390CE}" dt="2022-03-28T03:40:19.192" v="1200" actId="700"/>
          <ac:spMkLst>
            <pc:docMk/>
            <pc:sldMk cId="3127964848" sldId="262"/>
            <ac:spMk id="2" creationId="{8BE177F3-308C-4C11-B112-4C1872EBDB9B}"/>
          </ac:spMkLst>
        </pc:spChg>
        <pc:spChg chg="del">
          <ac:chgData name="Michael MacCoss" userId="afbd1c96-5255-4d89-b6b4-1a00a15797b0" providerId="ADAL" clId="{2503A7EB-EE26-453F-AE14-E50C9AB390CE}" dt="2022-03-28T03:40:19.192" v="1200" actId="700"/>
          <ac:spMkLst>
            <pc:docMk/>
            <pc:sldMk cId="3127964848" sldId="262"/>
            <ac:spMk id="3" creationId="{2A97C433-CB70-4DEB-9281-81A8CF4F48A9}"/>
          </ac:spMkLst>
        </pc:spChg>
        <pc:spChg chg="add del mod">
          <ac:chgData name="Michael MacCoss" userId="afbd1c96-5255-4d89-b6b4-1a00a15797b0" providerId="ADAL" clId="{2503A7EB-EE26-453F-AE14-E50C9AB390CE}" dt="2022-03-28T03:40:26.418" v="1202" actId="478"/>
          <ac:spMkLst>
            <pc:docMk/>
            <pc:sldMk cId="3127964848" sldId="262"/>
            <ac:spMk id="4" creationId="{60DCEA6F-3394-4EF5-A870-F1D4C7A0411A}"/>
          </ac:spMkLst>
        </pc:spChg>
        <pc:spChg chg="add mod">
          <ac:chgData name="Michael MacCoss" userId="afbd1c96-5255-4d89-b6b4-1a00a15797b0" providerId="ADAL" clId="{2503A7EB-EE26-453F-AE14-E50C9AB390CE}" dt="2022-03-28T03:48:18.108" v="1269" actId="20577"/>
          <ac:spMkLst>
            <pc:docMk/>
            <pc:sldMk cId="3127964848" sldId="262"/>
            <ac:spMk id="5" creationId="{991CCDE0-DB1A-40DB-9801-ABFA40DACB49}"/>
          </ac:spMkLst>
        </pc:spChg>
        <pc:spChg chg="add mod">
          <ac:chgData name="Michael MacCoss" userId="afbd1c96-5255-4d89-b6b4-1a00a15797b0" providerId="ADAL" clId="{2503A7EB-EE26-453F-AE14-E50C9AB390CE}" dt="2022-03-28T05:11:17.943" v="2694" actId="1582"/>
          <ac:spMkLst>
            <pc:docMk/>
            <pc:sldMk cId="3127964848" sldId="262"/>
            <ac:spMk id="6" creationId="{D0F47279-95E6-4487-A69A-83D8B4516FB7}"/>
          </ac:spMkLst>
        </pc:spChg>
      </pc:sldChg>
      <pc:sldChg chg="modSp new mod">
        <pc:chgData name="Michael MacCoss" userId="afbd1c96-5255-4d89-b6b4-1a00a15797b0" providerId="ADAL" clId="{2503A7EB-EE26-453F-AE14-E50C9AB390CE}" dt="2022-03-28T04:10:04.964" v="1809" actId="20577"/>
        <pc:sldMkLst>
          <pc:docMk/>
          <pc:sldMk cId="606666236" sldId="263"/>
        </pc:sldMkLst>
        <pc:spChg chg="mod">
          <ac:chgData name="Michael MacCoss" userId="afbd1c96-5255-4d89-b6b4-1a00a15797b0" providerId="ADAL" clId="{2503A7EB-EE26-453F-AE14-E50C9AB390CE}" dt="2022-03-28T03:55:17.836" v="1340" actId="20577"/>
          <ac:spMkLst>
            <pc:docMk/>
            <pc:sldMk cId="606666236" sldId="263"/>
            <ac:spMk id="2" creationId="{FB35E4A9-561D-494C-AEB0-B9F28C3B48B7}"/>
          </ac:spMkLst>
        </pc:spChg>
        <pc:spChg chg="mod">
          <ac:chgData name="Michael MacCoss" userId="afbd1c96-5255-4d89-b6b4-1a00a15797b0" providerId="ADAL" clId="{2503A7EB-EE26-453F-AE14-E50C9AB390CE}" dt="2022-03-28T04:10:04.964" v="1809" actId="20577"/>
          <ac:spMkLst>
            <pc:docMk/>
            <pc:sldMk cId="606666236" sldId="263"/>
            <ac:spMk id="3" creationId="{89F50062-54A4-420B-9D9D-481E6FD97708}"/>
          </ac:spMkLst>
        </pc:spChg>
      </pc:sldChg>
      <pc:sldChg chg="addSp delSp modSp new mod">
        <pc:chgData name="Michael MacCoss" userId="afbd1c96-5255-4d89-b6b4-1a00a15797b0" providerId="ADAL" clId="{2503A7EB-EE26-453F-AE14-E50C9AB390CE}" dt="2022-03-28T05:29:59.303" v="3206" actId="27636"/>
        <pc:sldMkLst>
          <pc:docMk/>
          <pc:sldMk cId="523075860" sldId="264"/>
        </pc:sldMkLst>
        <pc:spChg chg="mod">
          <ac:chgData name="Michael MacCoss" userId="afbd1c96-5255-4d89-b6b4-1a00a15797b0" providerId="ADAL" clId="{2503A7EB-EE26-453F-AE14-E50C9AB390CE}" dt="2022-03-28T04:15:03.033" v="1838" actId="20577"/>
          <ac:spMkLst>
            <pc:docMk/>
            <pc:sldMk cId="523075860" sldId="264"/>
            <ac:spMk id="2" creationId="{A23104F6-8C4C-45A3-9254-C801C959BF48}"/>
          </ac:spMkLst>
        </pc:spChg>
        <pc:spChg chg="mod">
          <ac:chgData name="Michael MacCoss" userId="afbd1c96-5255-4d89-b6b4-1a00a15797b0" providerId="ADAL" clId="{2503A7EB-EE26-453F-AE14-E50C9AB390CE}" dt="2022-03-28T05:29:59.303" v="3206" actId="27636"/>
          <ac:spMkLst>
            <pc:docMk/>
            <pc:sldMk cId="523075860" sldId="264"/>
            <ac:spMk id="3" creationId="{408ABFE6-97D1-465F-9D7B-2C4504EE4DF5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4" creationId="{480C8485-9D35-4458-8114-739178B017E3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5" creationId="{BBD582BD-1028-4996-BCE5-BE3D13D08ADE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6" creationId="{A3A138A1-5759-4C0D-8F69-94DBFAAA8FD6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7" creationId="{14899ED2-E264-4624-8A6A-23833446999C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8" creationId="{5554E68F-AE48-41E2-B32D-3E5D64148601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9" creationId="{6DCB8C89-4327-43A7-8258-CE4A3DD80714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0" creationId="{57D8FB1B-211B-4437-A1EC-25BF1DD5C3CD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1" creationId="{3C094BFF-B168-4EA4-9ABB-F4DEFE59D167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2" creationId="{A40CE098-FA6E-4B83-85B4-ECE8C6438C5E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3" creationId="{9393D409-945A-4788-8800-2019399748C5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4" creationId="{FC0282C0-8A9F-47BF-BF54-B0BEC2477D63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5" creationId="{191E685E-C6D3-4B44-87C1-47C1DED5EF20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6" creationId="{68289BAC-F385-49A4-9BFF-CA8B8BB35449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7" creationId="{3F87AC3B-5A51-4763-8A88-8837333C77AB}"/>
          </ac:spMkLst>
        </pc:spChg>
        <pc:picChg chg="add del mod">
          <ac:chgData name="Michael MacCoss" userId="afbd1c96-5255-4d89-b6b4-1a00a15797b0" providerId="ADAL" clId="{2503A7EB-EE26-453F-AE14-E50C9AB390CE}" dt="2022-03-28T05:13:11.815" v="2722" actId="21"/>
          <ac:picMkLst>
            <pc:docMk/>
            <pc:sldMk cId="523075860" sldId="264"/>
            <ac:picMk id="18" creationId="{33EBAB62-0FD2-42D3-ACE7-9CEC5BB3A16F}"/>
          </ac:picMkLst>
        </pc:picChg>
      </pc:sldChg>
      <pc:sldChg chg="new del">
        <pc:chgData name="Michael MacCoss" userId="afbd1c96-5255-4d89-b6b4-1a00a15797b0" providerId="ADAL" clId="{2503A7EB-EE26-453F-AE14-E50C9AB390CE}" dt="2022-03-28T04:26:54.953" v="2446" actId="47"/>
        <pc:sldMkLst>
          <pc:docMk/>
          <pc:sldMk cId="1325286448" sldId="265"/>
        </pc:sldMkLst>
      </pc:sldChg>
      <pc:sldChg chg="addSp delSp modSp mod ord modClrScheme chgLayout">
        <pc:chgData name="Michael MacCoss" userId="afbd1c96-5255-4d89-b6b4-1a00a15797b0" providerId="ADAL" clId="{2503A7EB-EE26-453F-AE14-E50C9AB390CE}" dt="2022-03-28T05:21:36.378" v="3120" actId="20577"/>
        <pc:sldMkLst>
          <pc:docMk/>
          <pc:sldMk cId="0" sldId="284"/>
        </pc:sldMkLst>
        <pc:spChg chg="add del mod">
          <ac:chgData name="Michael MacCoss" userId="afbd1c96-5255-4d89-b6b4-1a00a15797b0" providerId="ADAL" clId="{2503A7EB-EE26-453F-AE14-E50C9AB390CE}" dt="2022-03-28T04:36:11.338" v="2448" actId="700"/>
          <ac:spMkLst>
            <pc:docMk/>
            <pc:sldMk cId="0" sldId="284"/>
            <ac:spMk id="2" creationId="{EA05CFAF-8AC1-4BBF-A04B-95BFB5F9B931}"/>
          </ac:spMkLst>
        </pc:spChg>
        <pc:spChg chg="add del mod ord">
          <ac:chgData name="Michael MacCoss" userId="afbd1c96-5255-4d89-b6b4-1a00a15797b0" providerId="ADAL" clId="{2503A7EB-EE26-453F-AE14-E50C9AB390CE}" dt="2022-03-28T05:21:36.378" v="3120" actId="20577"/>
          <ac:spMkLst>
            <pc:docMk/>
            <pc:sldMk cId="0" sldId="284"/>
            <ac:spMk id="3" creationId="{C9F47E03-0E15-435E-A322-7DB9FD55B6CB}"/>
          </ac:spMkLst>
        </pc:spChg>
        <pc:spChg chg="add del mod ord">
          <ac:chgData name="Michael MacCoss" userId="afbd1c96-5255-4d89-b6b4-1a00a15797b0" providerId="ADAL" clId="{2503A7EB-EE26-453F-AE14-E50C9AB390CE}" dt="2022-03-28T05:21:13.053" v="3077" actId="700"/>
          <ac:spMkLst>
            <pc:docMk/>
            <pc:sldMk cId="0" sldId="284"/>
            <ac:spMk id="4" creationId="{B726E76E-3215-4F4F-96F3-87B57E346C45}"/>
          </ac:spMkLst>
        </pc:spChg>
        <pc:spChg chg="del">
          <ac:chgData name="Michael MacCoss" userId="afbd1c96-5255-4d89-b6b4-1a00a15797b0" providerId="ADAL" clId="{2503A7EB-EE26-453F-AE14-E50C9AB390CE}" dt="2022-03-28T04:35:55.499" v="2447" actId="478"/>
          <ac:spMkLst>
            <pc:docMk/>
            <pc:sldMk cId="0" sldId="284"/>
            <ac:spMk id="18434" creationId="{52232383-12EB-45E1-B3BC-770FC820153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35" creationId="{15076454-764D-4BFC-86B9-2569FF1055D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36" creationId="{13A0BFA1-B102-48A9-A9B6-391DBAF5ED1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37" creationId="{8C9A1A62-C89D-47F8-83F5-516A8A7F246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38" creationId="{A33FAA03-6DB4-4A4F-B5E7-13128FC6E6A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39" creationId="{4A6DC8BE-9526-49A2-8ECB-0E28FC30135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0" creationId="{B5F4AA75-76EF-4E11-82BF-247B1BDD970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1" creationId="{F9361256-B100-4F31-9FC0-FC7DAAEF768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2" creationId="{18F327F5-3844-4DC1-B656-4A63DB83F4F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3" creationId="{B4780C40-AD84-439C-8F63-E437A495EFB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4" creationId="{F65EFBDE-F82E-4E5A-950B-56A4ADAFB79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5" creationId="{9DAB5C80-F90B-4A1F-839E-1FDA275D5DF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6" creationId="{4FC72C99-7B33-4C56-A355-E8E5F4FF88F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7" creationId="{0B30E746-F4BD-42A4-9E41-6BCC9223507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8" creationId="{E6245C50-325D-42A5-A2BD-BF300C5DA30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9" creationId="{0008F2A0-3838-4342-8081-D4E5F3AF17C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0" creationId="{98B8805A-22E1-48AA-B703-95A98A6646F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1" creationId="{7259B1C5-1321-4A9C-B02F-AF85AF37B69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2" creationId="{C81334BB-B0E2-444C-BC7B-179E29978D2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3" creationId="{7CE788BA-A8B0-4F22-B3E8-E20C02BA00B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4" creationId="{D3622F6F-1ABF-4651-9826-E8CD36DC61F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5" creationId="{D214C139-EEAD-4A5A-A810-7213D095C1E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6" creationId="{B82309F4-0454-4158-B0E7-FBEF96F8BF9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7" creationId="{D40EC0E1-7404-4CA7-B1F4-5BBE291C0C7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8" creationId="{4FDA9D7A-C46D-40CE-8B03-4E09F56A021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9" creationId="{32FCBA89-F471-4651-83FA-9E89C372F11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0" creationId="{9BCA8CAB-6FE1-439E-BAF1-F251DB6A5C7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1" creationId="{9A5E8F5A-3F31-4DFD-BC5B-7484B459ED4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2" creationId="{B0E3B7CF-FBB4-4ECE-B8B4-805AB9AC4C7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3" creationId="{DBCDE523-8C79-4A30-9A76-98EF6690086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4" creationId="{063BCC12-A7CA-4EFE-9029-C6E3761FB39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5" creationId="{415FE77C-0E3E-4A0C-9A43-DFDC5AB00A4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6" creationId="{42DE5E20-A875-4F95-8895-9B76D06068E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7" creationId="{44DE9462-C3E2-4B9E-9812-417DCC66106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8" creationId="{339600CD-3507-46C1-803F-83876024409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9" creationId="{DEE7AF29-2361-4D36-B98E-8C07B75EB98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0" creationId="{E9188FD6-6021-47A1-9926-61B43B7D9FC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1" creationId="{7305694A-A865-4272-8D04-E51565EEAD6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2" creationId="{CC98260A-2C2C-4938-B742-027F89325DE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3" creationId="{DBC91449-1FA0-43A7-B4F7-CE207D122C9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4" creationId="{CD601B3C-EA23-4E88-B473-13FF86DFD6A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5" creationId="{0B9E0986-50FC-46B3-ADB7-C8A620DE34F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6" creationId="{68E24954-AB3F-4BB3-B8E0-F811D5C52F5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7" creationId="{DBFA83FF-3AFA-4477-8531-6E5755C69F6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8" creationId="{8DAEB41E-370E-4BFD-B23F-5310D1450F5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9" creationId="{799F842F-9BD3-4719-8EE6-05B2AF258C8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0" creationId="{18682662-69AF-45ED-8715-679A5ED3CC0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1" creationId="{59E78328-D567-4FC5-8BF9-EF0BB8EDAD2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2" creationId="{BD6EF020-835E-4F14-A24F-0F17493E09D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3" creationId="{145DBCB4-C98C-4D55-AC87-8D116D0FBCB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4" creationId="{9C7125C2-3BCC-4906-907E-12F98EF7294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5" creationId="{E451F2A1-BCCA-4A69-BB49-2B22925BD30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6" creationId="{D1CA3D91-693C-4F9A-9B7C-66C7B16A0C2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7" creationId="{1D86F63A-11D4-4AF7-B7CE-C20C09F0197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8" creationId="{0C98BAC1-3D41-40D5-A44B-0AD533D34B8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9" creationId="{CEB048B0-AB33-46DD-8A11-0EC60B09F46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0" creationId="{AD0B354F-0169-4F60-B1C5-1756D6A4A08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1" creationId="{A7E03C06-CA9C-4EF2-AAF3-9C5EBE5C256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2" creationId="{9D95DA2A-3FAB-4773-B08F-533EA196AD8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3" creationId="{F3980427-2312-4343-9FCD-FCDAF8769E6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4" creationId="{5792B07F-634C-455E-A7DB-EDE6B724A1E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5" creationId="{2262AD7D-E84A-4C30-BE81-86571FCF8C0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6" creationId="{C20C5D0D-79D3-4953-B9CC-091B549D4C2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7" creationId="{38EDD083-4F9F-43C7-BD41-D49FCB61833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8" creationId="{02CF848A-4565-4BE9-86C3-55ABF9A4EF7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9" creationId="{F16A3E33-D50F-4DFB-917B-3D357A34B1B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0" creationId="{E60A6E47-F76E-4D95-945D-2445F2799F0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1" creationId="{2563C9B2-A0C9-41EB-9336-85080D1381C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2" creationId="{EC204D13-24AC-49AC-9182-92426FBC857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3" creationId="{788F894E-0268-41EC-B56D-9DF01ED347F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4" creationId="{5EA4FAC3-491F-4928-81D0-48ED1FEC885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5" creationId="{47570006-2EC0-4BCC-8A41-11A7D04D346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6" creationId="{F41F1D5E-CFAD-4019-8576-68A3C29F776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7" creationId="{691753AB-B8B7-4E88-848E-44EAD3FFA67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8" creationId="{3ECE48EC-ABB9-49E9-8D1A-4F1B6C6A521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9" creationId="{E72DC924-E5C8-47AF-9F46-8515FD2AB42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0" creationId="{CDCEA3DE-5FBB-4CBF-8B5A-8106F77AAE4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1" creationId="{7692708C-6C37-4CE8-A49C-83A4D622823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2" creationId="{BE69BBDD-AD9F-475E-BDCD-8B3ACC5244F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3" creationId="{D93E7356-CC23-496C-8351-BFF6C5AE15E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4" creationId="{6785E580-E6BB-4FB7-80FB-B014DF20230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5" creationId="{4303947E-CF8D-4837-ABBB-1BC5CFF1618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6" creationId="{C452B3F9-7E0F-43E4-8261-3F1E61B077B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7" creationId="{E47AD869-8CD0-4549-83DA-622C9ADF02D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8" creationId="{72FF30FF-2AFA-4A68-860A-42951AC3424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9" creationId="{D5550C49-7EE7-42F5-A1D9-A7D3F9A6113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0" creationId="{E37A6690-B9FB-4177-8367-0ABF934FEC8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1" creationId="{BB1BFB3E-462A-4AA9-9CEA-65443B12207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2" creationId="{4B522BEC-E840-43F3-AF9B-7CACA833C2A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3" creationId="{0219027C-9E49-4155-91E8-D4AD7D0F207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4" creationId="{B029352A-5DF4-402D-8593-26272671C0F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5" creationId="{F17F4133-765C-4E70-BBE8-2DFAE373CDE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6" creationId="{176B93AF-522F-4646-ACAA-0C70D29C681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7" creationId="{C1DEE481-1938-464B-BA81-A8E185022DC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8" creationId="{9A084DB4-2C79-43CE-B63E-C4AFDC05A21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9" creationId="{132BCD28-A59E-4ED9-AA2E-FA80AB7EED4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0" creationId="{771163BB-5B71-4BC4-B89F-0B7A933F504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1" creationId="{8F46006D-BAA5-41D2-AB2C-F1545EB9954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2" creationId="{25679471-9772-4B18-9C1E-B3EA82E1629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3" creationId="{B7BC7659-6386-4054-BAAB-DDCF4837D4F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4" creationId="{7A8FED85-50F8-452E-9AE3-AC31245F5BE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5" creationId="{921BF6AD-714C-4323-ACEE-E2315902727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6" creationId="{6DD0EC29-F6E6-4A4D-A16B-957F52CD845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7" creationId="{C9895C3C-3915-4A46-8E66-8A9C4CCA481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8" creationId="{C665896E-FABC-4711-8310-5ABB1CCF00C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9" creationId="{0B07365F-BA43-4BC1-9E26-28B411739D3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0" creationId="{3235A84F-1756-4513-8570-53D617721E0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1" creationId="{AAF88DC5-92CC-4A4B-B66F-92081260465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2" creationId="{6BDD3992-F94A-4F8B-8641-87C2BCD9E7C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3" creationId="{F1071402-0980-46D7-AA29-D614313BEF2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4" creationId="{C62E0D16-24FC-4552-9B0E-109254150B4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5" creationId="{DA2DA194-13CD-43F0-9F16-7D57F53DB47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6" creationId="{8884EEC9-5D5C-4DFB-AB3B-DF8652003F7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7" creationId="{26D9E79F-F102-4231-8A06-20D8690E3F4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8" creationId="{55527E97-3239-47AF-9079-0568E31505D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9" creationId="{66D3E85B-F916-4AD2-8B63-DB96999FF1F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0" creationId="{D20865EB-CC59-4129-8049-FE083B2F70A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1" creationId="{99BB374E-D715-4906-AD44-F530EDDDD16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2" creationId="{908A3A48-4AF4-449C-9EC1-A55B641DE9C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3" creationId="{DF83A87E-3353-4AE8-9AAA-C726F8C6357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4" creationId="{7E8FEE35-BE16-4910-BD29-5F1746CA194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5" creationId="{70F2DF5B-9DC6-41D4-BBDA-07EE5F457E9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6" creationId="{12A529F1-D35D-4582-B875-6C955A4F2A9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7" creationId="{7DEE735A-0C44-4630-A433-6843B0A850D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8" creationId="{46CAEB2E-9CAE-465D-A31B-CCB21856B07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9" creationId="{A9C061F9-208C-4866-845D-7F14FB638B8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0" creationId="{A64513F5-4689-4187-9F2F-B69B90F0EF7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1" creationId="{F2004286-39FE-4A09-9E7A-A92B5317190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2" creationId="{70DE140F-94FA-48CB-BB9C-6BC26DB754B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3" creationId="{FDDCDA37-4BA6-4AF3-B2E5-67A0F1EEBFF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4" creationId="{63F21585-BBED-4FAC-9253-0B1E66C5764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5" creationId="{54A4C88F-2DE0-40F1-BEEE-93D6E446C8D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6" creationId="{13681488-1C33-4B75-8693-1B8335E62B7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7" creationId="{011489E3-3495-4FFF-B31C-37082EF16C5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8" creationId="{E2286267-922F-46C6-87CD-82D945F7920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9" creationId="{FF5809BD-C1EA-4573-84D4-E1766F086CC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0" creationId="{65A58717-66E1-42E0-A0C9-CBB4047EB43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1" creationId="{5500BB1E-2A54-43A9-A7C5-1991BC9EF54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2" creationId="{9FF76283-8BA8-4FE7-ABD8-9BE69FB8DFE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3" creationId="{ECA55C12-906A-4F69-AFDD-DE646AD689D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4" creationId="{17810D2F-83F7-4E14-826E-2F41C83EFF8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5" creationId="{677F7BD1-1EFD-4C93-B011-75B70629B69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6" creationId="{57CDFA7A-4804-427B-8738-9ED17C3C372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7" creationId="{26B09FAF-FEAD-4A7B-BE52-8DBFB512C44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8" creationId="{3536AE9A-522A-43BA-A6B6-797DD7A3D70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9" creationId="{3C0F1A76-2918-4AF1-A785-2295EAF5F75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0" creationId="{4944946E-3F3A-4131-BF9D-F4E82AD73D3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1" creationId="{1FFD636B-178D-4BD2-A83B-A92B285C753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2" creationId="{B645E199-DBDA-44EE-9385-D8AD8325640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3" creationId="{9495E035-9770-42F4-8E34-81E6B40CB27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4" creationId="{17D7F489-2A72-42DC-AB5E-7750AB76AC1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5" creationId="{13D47E6F-5512-4596-818C-D855D86A5DC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6" creationId="{066E009E-FF8F-49D3-BCD4-6D54F08A1A7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7" creationId="{1169B5BF-9F2C-42B3-B43D-84F9B5659D4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8" creationId="{8AB30276-1B5D-41FD-9E51-B07A178A782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9" creationId="{801A2971-031A-4AD0-88DA-2C044D5BDEC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0" creationId="{0D3BCCEE-1878-4032-AFF7-1840FC29CDF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1" creationId="{700F379F-4600-44F9-A3F7-3028F370D73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2" creationId="{6848518D-AAD2-482F-B9CC-E1CBA473A3A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3" creationId="{5B036172-BC5D-4897-B7A4-E337F72DB32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4" creationId="{C543436B-4811-4972-97DD-7FFAC6AE9FD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5" creationId="{AB3F60AA-F78F-40E2-A46B-1B3E5806ED4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6" creationId="{291A786E-FA0E-4FCB-92AA-1337353AFAE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7" creationId="{6982FC9C-B22E-4F77-9278-E8788399470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8" creationId="{3E5484E6-3767-4963-B94B-03EB6AFE41E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9" creationId="{CBC0E3E4-7FEA-44A5-A238-4FB3E3DAD10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0" creationId="{A4ED9235-4E62-42BA-A233-DFA3B29DC0D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1" creationId="{7DEAFEDE-77D4-4AF9-BC18-A3B02D7F0A8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2" creationId="{41DFD4B0-2429-4D70-8DDB-356D2B2CC37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3" creationId="{E8FC7BFD-7983-42B9-A265-ED47D6EE257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4" creationId="{C27806D5-50AC-4877-A6AF-92278661F18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5" creationId="{7D538F37-A6A7-4CB9-A041-CAA9CF7FB91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6" creationId="{3406B925-6876-454F-B871-12A38484971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7" creationId="{7B8CD2E6-75C9-4C32-AE84-6059C69D4B8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8" creationId="{E248E105-5CC1-4617-8BD9-DBCD29C90C9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9" creationId="{550D0A9F-A47E-4E01-94DC-965844DE272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0" creationId="{B9C1A4D3-81F6-4950-A297-14D15340346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1" creationId="{B843BADC-554D-4208-881F-620D9D47A32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2" creationId="{04FD6D99-335F-4DCA-9998-4C74AAD12A6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3" creationId="{352FD458-76F0-4D68-B44A-AF17B70FC40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4" creationId="{CB335825-8133-42E3-A2B2-9A2BE67E1FE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5" creationId="{0A50E1B5-E064-45F1-A8DE-DBD5141B949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6" creationId="{83F8F4CB-240A-4913-91DF-77675C258AC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7" creationId="{FE0AB644-E176-4464-8BA7-0072CA9680F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8" creationId="{FCB56CA9-77C5-4EDA-BFA1-7B476004C85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9" creationId="{340B5D0B-FB6B-45E1-986E-A4F6690C9D3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0" creationId="{DDF698B9-B9AA-48BE-8D4B-D61D8CB97D9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1" creationId="{950AA803-7E09-4EFB-AA31-09050E652C0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2" creationId="{0CE65437-C69F-4955-8DF0-FE81BE19E04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3" creationId="{5EFCA99C-D26A-4729-A04D-4024ACDC9AE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4" creationId="{C46C40C3-7401-4E8A-903C-BA0A003F4C1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5" creationId="{B639FA08-CF5D-41F5-95AC-8E040FFF55D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6" creationId="{3E1CF290-243F-4C19-90A1-0A58B32F215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7" creationId="{3C6BC90E-563D-4579-9D9D-9CD7938B883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8" creationId="{A46C9D76-224E-4B5B-8A64-7AD562E9D6D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9" creationId="{74FBC841-BB00-4D55-9086-1EF8118C3CA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0" creationId="{F4C65B4E-B7DB-4668-88EB-E97EC8FD5C8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1" creationId="{7E8920B6-341A-4A00-8E9B-204CF58FCC8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2" creationId="{37E21CAE-B139-4023-8F0D-5315D17EB46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3" creationId="{99C71783-6F82-4F10-8E37-5FB18A92FEA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4" creationId="{C648A5A6-2A62-407D-B4D4-C7F11C2DAE9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5" creationId="{B1E33670-0B85-48F6-8CA1-9842309EDAC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6" creationId="{70E536CB-7F55-4B51-8EDA-C8DD474ECAF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7" creationId="{5C568372-A9C6-43B5-9BAC-A97D0847902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8" creationId="{245A12CE-FC7A-48D4-A4F3-E1F0DB41BCB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9" creationId="{6EEC8DA6-3C5C-4F3D-B134-FAF212E6824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0" creationId="{75AD7549-A9B9-478B-BACF-93EB4B53135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1" creationId="{A1D7AD31-F500-416A-A793-8C38D664A67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2" creationId="{D11A532E-17A7-41AE-AC8D-51509F23FC6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3" creationId="{4A336682-6CE8-475F-B673-F3A43A98134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4" creationId="{CB24F28A-95AC-44B3-90B9-BD730498EE1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5" creationId="{C8485C2A-EA67-48B3-B3D6-927B1A33B5A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6" creationId="{4BFEED6D-83BC-41B7-9DB1-C657038A55E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7" creationId="{99EA9525-C2EA-4BFB-8141-D8068B157BB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8" creationId="{ADBF2408-3827-443A-B146-2B2939000C3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9" creationId="{8E620558-DAEB-41D4-A3A1-0BC9A8CA850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0" creationId="{5ACB4E95-3481-4FB3-8601-DD0730F747B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1" creationId="{AFE5F8F8-49CB-4E96-AA0B-B654D6A53F9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2" creationId="{50717A56-9202-433B-A2DD-610EA25D527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3" creationId="{85643F57-A5B1-40DD-9339-2860F403686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4" creationId="{C943823E-090C-4FD9-B76B-1CC83D47172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5" creationId="{8E5E6756-B1E7-404C-914C-25FBFFB788B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6" creationId="{8E1A201E-9EBF-46C3-9F87-68F5306A3F2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7" creationId="{AE9747EA-B843-459F-B0EF-DAC2508A9A0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8" creationId="{A07CF330-F68A-473B-B6BA-528895827DA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9" creationId="{F9850417-5B11-4EF5-9045-2261DFB1A11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0" creationId="{AF19E4CC-CB4F-46FE-BD6F-64FB1E3EDB6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1" creationId="{5664ACEB-B44B-401D-B3B5-DB02D0751E3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2" creationId="{46F26591-88BC-4044-83E8-DD99F099F27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3" creationId="{41ED3024-77D7-43F4-A0B6-073F5F672E1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4" creationId="{A7D3ED6A-9A7E-4F6B-A21D-DF3CB43B572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5" creationId="{D6B90605-6604-4F53-AF59-A93267947C0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6" creationId="{A5A9A489-0F30-4082-B9DB-DA43A138577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7" creationId="{E9F8D7A8-CD01-421E-AD20-C68A3DA6C78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8" creationId="{6699699F-BE9D-4A8E-9571-43FDE271B3C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9" creationId="{EF84D6A2-D8F1-4A81-A9E6-04AE967CF96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70" creationId="{FCA80443-09FF-40FB-A1C8-40221EF6A2E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71" creationId="{16A051C3-7690-418B-84B4-E64BBC69A91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72" creationId="{94F95525-ED40-4B04-BD25-4FC2051FBDCB}"/>
          </ac:spMkLst>
        </pc:spChg>
        <pc:spChg chg="del">
          <ac:chgData name="Michael MacCoss" userId="afbd1c96-5255-4d89-b6b4-1a00a15797b0" providerId="ADAL" clId="{2503A7EB-EE26-453F-AE14-E50C9AB390CE}" dt="2022-03-28T04:36:14.204" v="2449" actId="478"/>
          <ac:spMkLst>
            <pc:docMk/>
            <pc:sldMk cId="0" sldId="284"/>
            <ac:spMk id="18673" creationId="{817C6761-E94B-400B-9353-4ABDB3638844}"/>
          </ac:spMkLst>
        </pc:spChg>
        <pc:spChg chg="del">
          <ac:chgData name="Michael MacCoss" userId="afbd1c96-5255-4d89-b6b4-1a00a15797b0" providerId="ADAL" clId="{2503A7EB-EE26-453F-AE14-E50C9AB390CE}" dt="2022-03-28T04:36:17.379" v="2450" actId="478"/>
          <ac:spMkLst>
            <pc:docMk/>
            <pc:sldMk cId="0" sldId="284"/>
            <ac:spMk id="18674" creationId="{5E95402C-A1A2-4DBC-8755-2EFFBD90AA12}"/>
          </ac:spMkLst>
        </pc:spChg>
      </pc:sldChg>
      <pc:sldChg chg="addSp modSp mod modAnim">
        <pc:chgData name="Michael MacCoss" userId="afbd1c96-5255-4d89-b6b4-1a00a15797b0" providerId="ADAL" clId="{2503A7EB-EE26-453F-AE14-E50C9AB390CE}" dt="2022-03-28T05:26:35.154" v="3165" actId="1076"/>
        <pc:sldMkLst>
          <pc:docMk/>
          <pc:sldMk cId="0" sldId="296"/>
        </pc:sldMkLst>
        <pc:spChg chg="add mod">
          <ac:chgData name="Michael MacCoss" userId="afbd1c96-5255-4d89-b6b4-1a00a15797b0" providerId="ADAL" clId="{2503A7EB-EE26-453F-AE14-E50C9AB390CE}" dt="2022-03-28T05:24:18.394" v="3132" actId="1076"/>
          <ac:spMkLst>
            <pc:docMk/>
            <pc:sldMk cId="0" sldId="296"/>
            <ac:spMk id="3" creationId="{55B27304-CC0C-4E7A-BDB6-2373E7E6FD05}"/>
          </ac:spMkLst>
        </pc:spChg>
        <pc:spChg chg="add mod">
          <ac:chgData name="Michael MacCoss" userId="afbd1c96-5255-4d89-b6b4-1a00a15797b0" providerId="ADAL" clId="{2503A7EB-EE26-453F-AE14-E50C9AB390CE}" dt="2022-03-28T05:23:13.458" v="3126" actId="1076"/>
          <ac:spMkLst>
            <pc:docMk/>
            <pc:sldMk cId="0" sldId="296"/>
            <ac:spMk id="4" creationId="{FC0A4CC7-9932-463E-88C9-21FE89916798}"/>
          </ac:spMkLst>
        </pc:spChg>
        <pc:spChg chg="add mod">
          <ac:chgData name="Michael MacCoss" userId="afbd1c96-5255-4d89-b6b4-1a00a15797b0" providerId="ADAL" clId="{2503A7EB-EE26-453F-AE14-E50C9AB390CE}" dt="2022-03-28T05:25:37.047" v="3162" actId="164"/>
          <ac:spMkLst>
            <pc:docMk/>
            <pc:sldMk cId="0" sldId="296"/>
            <ac:spMk id="9" creationId="{B73BB9FB-260E-448E-9BC5-7D6EDC0A5CD7}"/>
          </ac:spMkLst>
        </pc:spChg>
        <pc:spChg chg="mod">
          <ac:chgData name="Michael MacCoss" userId="afbd1c96-5255-4d89-b6b4-1a00a15797b0" providerId="ADAL" clId="{2503A7EB-EE26-453F-AE14-E50C9AB390CE}" dt="2022-03-28T04:37:19.275" v="2458" actId="113"/>
          <ac:spMkLst>
            <pc:docMk/>
            <pc:sldMk cId="0" sldId="296"/>
            <ac:spMk id="14338" creationId="{6B16A440-8F0E-4A95-90E0-E3295E5E404A}"/>
          </ac:spMkLst>
        </pc:spChg>
        <pc:spChg chg="mod">
          <ac:chgData name="Michael MacCoss" userId="afbd1c96-5255-4d89-b6b4-1a00a15797b0" providerId="ADAL" clId="{2503A7EB-EE26-453F-AE14-E50C9AB390CE}" dt="2022-03-28T05:23:05.666" v="3123" actId="14100"/>
          <ac:spMkLst>
            <pc:docMk/>
            <pc:sldMk cId="0" sldId="296"/>
            <ac:spMk id="14339" creationId="{5BDDA20C-8260-468E-87BC-E7945EC74222}"/>
          </ac:spMkLst>
        </pc:spChg>
        <pc:grpChg chg="add mod">
          <ac:chgData name="Michael MacCoss" userId="afbd1c96-5255-4d89-b6b4-1a00a15797b0" providerId="ADAL" clId="{2503A7EB-EE26-453F-AE14-E50C9AB390CE}" dt="2022-03-28T05:25:37.047" v="3162" actId="164"/>
          <ac:grpSpMkLst>
            <pc:docMk/>
            <pc:sldMk cId="0" sldId="296"/>
            <ac:grpSpMk id="7" creationId="{059908AE-FDB4-443C-A3E4-7C001AA3628D}"/>
          </ac:grpSpMkLst>
        </pc:grpChg>
        <pc:picChg chg="add mod">
          <ac:chgData name="Michael MacCoss" userId="afbd1c96-5255-4d89-b6b4-1a00a15797b0" providerId="ADAL" clId="{2503A7EB-EE26-453F-AE14-E50C9AB390CE}" dt="2022-03-28T05:26:35.154" v="3165" actId="1076"/>
          <ac:picMkLst>
            <pc:docMk/>
            <pc:sldMk cId="0" sldId="296"/>
            <ac:picMk id="2" creationId="{17BD2472-62EF-4481-919D-B97C89954A95}"/>
          </ac:picMkLst>
        </pc:picChg>
        <pc:picChg chg="add mod">
          <ac:chgData name="Michael MacCoss" userId="afbd1c96-5255-4d89-b6b4-1a00a15797b0" providerId="ADAL" clId="{2503A7EB-EE26-453F-AE14-E50C9AB390CE}" dt="2022-03-28T05:25:37.047" v="3162" actId="164"/>
          <ac:picMkLst>
            <pc:docMk/>
            <pc:sldMk cId="0" sldId="296"/>
            <ac:picMk id="6" creationId="{993B2BDF-19A8-41DE-B338-9F998AEF54EC}"/>
          </ac:picMkLst>
        </pc:picChg>
      </pc:sldChg>
      <pc:sldChg chg="addSp delSp modSp mod">
        <pc:chgData name="Michael MacCoss" userId="afbd1c96-5255-4d89-b6b4-1a00a15797b0" providerId="ADAL" clId="{2503A7EB-EE26-453F-AE14-E50C9AB390CE}" dt="2022-03-28T06:15:58.842" v="3241" actId="21"/>
        <pc:sldMkLst>
          <pc:docMk/>
          <pc:sldMk cId="0" sldId="297"/>
        </pc:sldMkLst>
        <pc:spChg chg="mod">
          <ac:chgData name="Michael MacCoss" userId="afbd1c96-5255-4d89-b6b4-1a00a15797b0" providerId="ADAL" clId="{2503A7EB-EE26-453F-AE14-E50C9AB390CE}" dt="2022-03-28T04:37:46.986" v="2461" actId="14100"/>
          <ac:spMkLst>
            <pc:docMk/>
            <pc:sldMk cId="0" sldId="297"/>
            <ac:spMk id="15363" creationId="{B1CC3F67-6AAE-4078-8782-39A497E3E4B3}"/>
          </ac:spMkLst>
        </pc:spChg>
        <pc:picChg chg="add del mod">
          <ac:chgData name="Michael MacCoss" userId="afbd1c96-5255-4d89-b6b4-1a00a15797b0" providerId="ADAL" clId="{2503A7EB-EE26-453F-AE14-E50C9AB390CE}" dt="2022-03-28T06:15:58.842" v="3241" actId="21"/>
          <ac:picMkLst>
            <pc:docMk/>
            <pc:sldMk cId="0" sldId="297"/>
            <ac:picMk id="3" creationId="{F4B378B1-7DB1-4186-9268-B5DC19ABD2E7}"/>
          </ac:picMkLst>
        </pc:picChg>
      </pc:sldChg>
      <pc:sldChg chg="addSp modSp new mod">
        <pc:chgData name="Michael MacCoss" userId="afbd1c96-5255-4d89-b6b4-1a00a15797b0" providerId="ADAL" clId="{2503A7EB-EE26-453F-AE14-E50C9AB390CE}" dt="2022-03-28T05:19:29.748" v="3071" actId="20577"/>
        <pc:sldMkLst>
          <pc:docMk/>
          <pc:sldMk cId="1260339316" sldId="323"/>
        </pc:sldMkLst>
        <pc:spChg chg="mod">
          <ac:chgData name="Michael MacCoss" userId="afbd1c96-5255-4d89-b6b4-1a00a15797b0" providerId="ADAL" clId="{2503A7EB-EE26-453F-AE14-E50C9AB390CE}" dt="2022-03-28T05:17:26.789" v="2985" actId="20577"/>
          <ac:spMkLst>
            <pc:docMk/>
            <pc:sldMk cId="1260339316" sldId="323"/>
            <ac:spMk id="2" creationId="{47D4F0CE-DF01-4A9C-86A0-54F62214D751}"/>
          </ac:spMkLst>
        </pc:spChg>
        <pc:spChg chg="mod">
          <ac:chgData name="Michael MacCoss" userId="afbd1c96-5255-4d89-b6b4-1a00a15797b0" providerId="ADAL" clId="{2503A7EB-EE26-453F-AE14-E50C9AB390CE}" dt="2022-03-28T05:19:29.748" v="3071" actId="20577"/>
          <ac:spMkLst>
            <pc:docMk/>
            <pc:sldMk cId="1260339316" sldId="323"/>
            <ac:spMk id="3" creationId="{4EE1709A-0CF0-402C-8BD3-1AC14E336E69}"/>
          </ac:spMkLst>
        </pc:spChg>
        <pc:picChg chg="add mod">
          <ac:chgData name="Michael MacCoss" userId="afbd1c96-5255-4d89-b6b4-1a00a15797b0" providerId="ADAL" clId="{2503A7EB-EE26-453F-AE14-E50C9AB390CE}" dt="2022-03-28T05:13:19.746" v="2725" actId="1076"/>
          <ac:picMkLst>
            <pc:docMk/>
            <pc:sldMk cId="1260339316" sldId="323"/>
            <ac:picMk id="4" creationId="{CC3EC537-ECC2-49E9-9F27-1E3799E0700F}"/>
          </ac:picMkLst>
        </pc:picChg>
      </pc:sldChg>
      <pc:sldChg chg="new del">
        <pc:chgData name="Michael MacCoss" userId="afbd1c96-5255-4d89-b6b4-1a00a15797b0" providerId="ADAL" clId="{2503A7EB-EE26-453F-AE14-E50C9AB390CE}" dt="2022-03-28T05:21:01.680" v="3075" actId="47"/>
        <pc:sldMkLst>
          <pc:docMk/>
          <pc:sldMk cId="1038019979" sldId="324"/>
        </pc:sldMkLst>
      </pc:sldChg>
      <pc:sldChg chg="addSp modSp mod">
        <pc:chgData name="Michael MacCoss" userId="afbd1c96-5255-4d89-b6b4-1a00a15797b0" providerId="ADAL" clId="{2503A7EB-EE26-453F-AE14-E50C9AB390CE}" dt="2022-03-28T05:41:17.698" v="3236" actId="1076"/>
        <pc:sldMkLst>
          <pc:docMk/>
          <pc:sldMk cId="1958243929" sldId="1232"/>
        </pc:sldMkLst>
        <pc:spChg chg="add mod">
          <ac:chgData name="Michael MacCoss" userId="afbd1c96-5255-4d89-b6b4-1a00a15797b0" providerId="ADAL" clId="{2503A7EB-EE26-453F-AE14-E50C9AB390CE}" dt="2022-03-28T05:41:17.698" v="3236" actId="1076"/>
          <ac:spMkLst>
            <pc:docMk/>
            <pc:sldMk cId="1958243929" sldId="1232"/>
            <ac:spMk id="2" creationId="{74670B5D-C844-4B50-BCE5-35F0F9C9F214}"/>
          </ac:spMkLst>
        </pc:spChg>
        <pc:spChg chg="mod">
          <ac:chgData name="Michael MacCoss" userId="afbd1c96-5255-4d89-b6b4-1a00a15797b0" providerId="ADAL" clId="{2503A7EB-EE26-453F-AE14-E50C9AB390CE}" dt="2022-03-28T05:41:01.338" v="3211" actId="1076"/>
          <ac:spMkLst>
            <pc:docMk/>
            <pc:sldMk cId="1958243929" sldId="1232"/>
            <ac:spMk id="5" creationId="{00000000-0000-0000-0000-000000000000}"/>
          </ac:spMkLst>
        </pc:spChg>
      </pc:sldChg>
      <pc:sldChg chg="addSp delSp modSp new mod modClrScheme chgLayout">
        <pc:chgData name="Michael MacCoss" userId="afbd1c96-5255-4d89-b6b4-1a00a15797b0" providerId="ADAL" clId="{2503A7EB-EE26-453F-AE14-E50C9AB390CE}" dt="2022-03-28T06:19:07.632" v="3512" actId="1076"/>
        <pc:sldMkLst>
          <pc:docMk/>
          <pc:sldMk cId="911726493" sldId="1233"/>
        </pc:sldMkLst>
        <pc:spChg chg="del mod ord">
          <ac:chgData name="Michael MacCoss" userId="afbd1c96-5255-4d89-b6b4-1a00a15797b0" providerId="ADAL" clId="{2503A7EB-EE26-453F-AE14-E50C9AB390CE}" dt="2022-03-28T06:16:06.707" v="3243" actId="700"/>
          <ac:spMkLst>
            <pc:docMk/>
            <pc:sldMk cId="911726493" sldId="1233"/>
            <ac:spMk id="2" creationId="{952CDE64-C2CF-4E5C-B0EB-73F6460ECD53}"/>
          </ac:spMkLst>
        </pc:spChg>
        <pc:spChg chg="del">
          <ac:chgData name="Michael MacCoss" userId="afbd1c96-5255-4d89-b6b4-1a00a15797b0" providerId="ADAL" clId="{2503A7EB-EE26-453F-AE14-E50C9AB390CE}" dt="2022-03-28T06:16:06.707" v="3243" actId="700"/>
          <ac:spMkLst>
            <pc:docMk/>
            <pc:sldMk cId="911726493" sldId="1233"/>
            <ac:spMk id="3" creationId="{84CC1DE1-F439-4BB0-BB62-160758068F8B}"/>
          </ac:spMkLst>
        </pc:spChg>
        <pc:spChg chg="add del mod ord">
          <ac:chgData name="Michael MacCoss" userId="afbd1c96-5255-4d89-b6b4-1a00a15797b0" providerId="ADAL" clId="{2503A7EB-EE26-453F-AE14-E50C9AB390CE}" dt="2022-03-28T06:16:21.760" v="3246" actId="700"/>
          <ac:spMkLst>
            <pc:docMk/>
            <pc:sldMk cId="911726493" sldId="1233"/>
            <ac:spMk id="4" creationId="{44039112-8BA0-4A2C-BCE4-07215B289AF3}"/>
          </ac:spMkLst>
        </pc:spChg>
        <pc:spChg chg="add mod">
          <ac:chgData name="Michael MacCoss" userId="afbd1c96-5255-4d89-b6b4-1a00a15797b0" providerId="ADAL" clId="{2503A7EB-EE26-453F-AE14-E50C9AB390CE}" dt="2022-03-28T06:19:07.632" v="3512" actId="1076"/>
          <ac:spMkLst>
            <pc:docMk/>
            <pc:sldMk cId="911726493" sldId="1233"/>
            <ac:spMk id="6" creationId="{7904CA1C-96C3-40E6-8492-3206C5F36B2A}"/>
          </ac:spMkLst>
        </pc:spChg>
        <pc:picChg chg="add mod">
          <ac:chgData name="Michael MacCoss" userId="afbd1c96-5255-4d89-b6b4-1a00a15797b0" providerId="ADAL" clId="{2503A7EB-EE26-453F-AE14-E50C9AB390CE}" dt="2022-03-28T06:16:24.937" v="3247" actId="1076"/>
          <ac:picMkLst>
            <pc:docMk/>
            <pc:sldMk cId="911726493" sldId="1233"/>
            <ac:picMk id="5" creationId="{1F5F72BA-D6F4-476C-881A-C0F2A527CC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E546-1DC9-433B-95C3-36BB7BF76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D4FBD-76E8-4BF6-AE61-EC727A86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C89E9-E048-4A56-BD6F-ED9B2B3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06CF-DFDB-49F4-9212-5E22A4EA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A098-B2A1-451B-B364-7206DFD7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A1CB-3F10-4A2B-902D-D89C7CE0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14081-E344-4001-B534-C224D7AE5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7845B-3491-4135-AFCE-46ACD711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A26C6-2091-42AA-B81E-619A211B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3F34-277B-4907-922E-E9453B5A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1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D9D05-BBEA-4E34-A2AC-9360C9C4D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B4753-E246-4361-A7E1-58E80295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A4D5-EB8B-445F-AE5B-70279FDE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C3A42-8612-447C-8FC9-6B31663B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77AF-F750-4CF2-9C7B-8B05FB98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85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0E1498-1B28-4B3D-9CE9-955F23CC8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EDBBA3-F882-46BA-82BE-BE4B77DEE1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4758FF-1923-45DA-816F-0FA79F783B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1D227-C7F1-4338-805A-4B431FD90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051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F72009-245E-4A58-8FF2-17A9FCB574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42A282-1ACE-4BA3-AA60-672F199F90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E022D2-9983-41A7-8AE1-6745601A8B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56319B-C7A1-46C4-8A4C-468C1BCCA3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816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546EA1-8D8E-41B9-A2F2-7BE33C1562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8DC938-5728-47A4-8862-92AF89B70B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378194-CD35-4799-ABBF-2EF7391560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80135-CA22-41C5-A071-71821C648D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039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E9112-360A-4CA9-89A2-D1D5E1DFFC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02EBB-FF97-4473-B5E8-D808FEA82B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F7A5A-3A96-4651-B619-940A676BAB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038BCB-9D2C-4C50-B46A-2A218B54F4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89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FDD0270-B030-4899-A52C-86689EAC0C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FAC9C8-1646-436E-A91C-6E612C4D88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21781F5-8E50-4CB1-8D92-8518435928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F9187-12FE-46A2-AD5B-079E52130A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691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A9083A-69D9-4455-A390-DE199C5C51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E92192-09FB-4F26-8483-AB28CA57AF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B41364D-8E25-4B71-8B88-1BA8CCD129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5FB2F-D951-4A2D-8863-2158E03F50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41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5DD790-2F82-490A-BC08-FA991C1F39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0FCDD4C-FB58-4538-82DD-5C6CD3BE26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1866E52-618E-4B13-BFA3-64BDD590F4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392C0-EF0F-43E7-9DE5-870E3D0FE4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706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34F95B-F579-4B1B-8A15-1118DE41D2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BEFA4-7143-4EB2-90DA-F10F4FAE32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C3FAD-ACA0-44E9-95DD-D805F7E683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13A79-B34D-45A0-804C-D31B5088AD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1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6557-F742-442E-8F1D-0EF9ED7D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4AB2-DED5-4FAE-9F9F-6D6F90B8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12E6B-31FA-47B8-B55D-A1E5A8E3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32506-EA35-4C6E-91CF-4CE7E9C5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8920-B28F-4E87-91FA-E3F6BB91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27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09889A-B607-4C42-8CD1-64D429596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07354D-E9E6-43D2-BCD4-1071D998CA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37968B-14AA-46B8-BE9B-86A1904B0F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300CD-6BBA-41C7-88A0-722AC7347D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312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D5AA40-0CCA-47E1-82AA-4399419C8B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F3C934-4A8F-457C-A6E0-647C8C5CA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10A46F-1AB8-4513-B839-1430CD1202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BE562-CCEB-4FF5-8EFE-B083C5DF02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835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E8C7AE-ED94-488A-BBC4-744FDCBD1B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BBB7EF-CBD4-42E9-96FF-B234F970C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C65FC6-11A7-4E39-B1A0-A802F2398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EC786-46BF-4035-8039-FA9C7CC5D9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408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41478E-8B13-4F93-9C50-4F866B6708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98561A-E875-4274-BA74-EAE1A08BAC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214A5A-76FE-4814-A193-33B2BAA8E3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D7E7-6E6F-43DC-BF31-91F82DCBBD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239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41EBE-B69D-47AE-87A1-FE84068DF6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51AD48-EFDF-41CC-98B4-2813ABA644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3C3808-6CB1-4056-894B-C1900C8CD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2BC24-2FFF-4244-AA6E-9F239597B1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468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41C174-6ABA-4AE6-BB0C-68D7DDC6A0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BA325A-BC2B-4800-A5F4-88F49E3F72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2ECF1D-3C65-439F-A7D3-4E0D2BF03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76259-EF48-4081-BC64-1045ACB971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150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DBA8A0-D244-407E-93BB-AD000595D8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3415C-03FA-4864-96B7-18A5A6550D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7CB75-8E6C-40D1-AE8D-C8E1BA7D50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36DA0-9520-4DDE-BC69-C35E6B52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39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2536EDB-37B7-41C3-985C-EA24885C4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60E332-C92E-47A5-8A84-BD84A3334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5682214-942B-415B-ACA0-E6241087B3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7DA17-28A6-4543-AFF4-4CD153FBE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79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4B8D3D3-4E5D-4979-B495-6705CA7FE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27773E0-5492-4C71-958C-311AE10298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9234B6-C9D3-4AF7-B579-B7688D5B5B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10958-C96E-446B-BD48-3E4A18F442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7885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82B5942-FAD4-47DB-A7C1-C6D3147396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A241D45-443A-4221-A2FB-975DCFB5C7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22BCEB-A745-4072-B3AD-6BF3D666CA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C8C4AE-499C-4ABF-BD0A-18E4AEDA6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86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DA77-01AA-430D-96AC-0E8796A2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32D2F-70F5-4B52-95D6-F994A159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557C-FD1E-48C0-A149-28347F75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757F-68DC-451C-8200-0E9D4E3D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3ADA-6492-4C02-90A5-9292D78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268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3077F-2339-4A25-956F-5D5D26B49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2881B-440F-4231-BA94-F2EB6A6623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0B94E-9408-49EF-B6F6-7BFF7CEA74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4A8AB-B8A0-4A32-8497-1DB0D38858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2425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6348-5404-4C56-A306-D02EDBF259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0E635-6CA7-406D-83A1-EF519408F2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A9E1E8-E7D0-4536-9E92-B25B2077B8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F8DF62-AE3C-4D28-AD24-6DCEB09271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2381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E6F1F2-1106-4569-B693-0F5CCB209F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4E2482-2B9B-4C44-8307-52B668419E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ADE1C3-D3DA-4359-ADBD-DDE692CB9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B346E-0105-4161-8C1C-D0C918AB8A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1040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9051DE-F35B-4F90-8AC6-EAD0A6ED5B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78398E-6986-4484-BF4A-1F8C5FD08B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B961A2-067B-4F1D-91D3-F282D1B789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371972-B53C-4D97-A725-3C8B3258A4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1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9540-20E8-42C2-BB02-7B2C6686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2437-0EBA-4645-988C-67529C02E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CDBB9-E831-4421-946A-64EF97F21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16EB0-CD4E-46EB-B430-B9A8C4A7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BC98A-083B-431A-83FA-AE97AB45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7F9AA-912D-4563-BA81-762577BE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1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5C20-A5A9-4543-9205-DCE44B6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33059-A4C7-49CE-AA68-DEDEC8A0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3A6E-787D-458A-B8E3-239D9C044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8D076-88F0-47D4-B538-4535CE504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4800-DE92-45D1-ADA4-D9A056396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39B7C-D285-41FA-83D7-42393341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F7D20-288D-45E6-8084-FB238C1A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8F1A0-38CF-431F-9F7A-529A6563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4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9DE6-7908-4F8C-8690-AEEEF22A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B8A89-3710-4184-B2BF-6358DDE7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8F40D-E1D2-4E85-A31E-027225FA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230F4-5800-4A1F-92E7-2E2AEFCF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2DA06-F831-480B-9D0C-D94772CB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9E961-47E7-4978-9399-B8BB93DE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1D5A0-C4D2-4249-B197-D2DB901C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6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7E99-099A-496B-B4E8-BF9FD53E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A81B-F713-415E-B85C-0EFE1D9C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ED324-04B2-4945-98FD-8FD8EA739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11C12-ECE3-44B2-B9ED-F5EF4E1F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DCF0D-5F42-4FAE-9E06-B852A6DE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31ADB-C23C-4746-87D6-D3B111DC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9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8E6D-EE1C-4841-85E4-648761B4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40377-A34D-4C7E-9D5A-D7CA3DFC8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BABB7-C55C-44D0-BF03-2FC3B9418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7815C-57EA-43A4-ADB9-86BB2345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5C12-5D31-4661-AA8F-950C8A85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76AC5-984E-4AB6-8357-AB8E5C86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2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C6EDA-5022-4333-A4EA-D1B55081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69EEF-9D1C-4B87-A28C-448595A4F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AFD19-AA6F-4448-B480-7AF0C3F9F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23A4-512F-4EC2-B9C5-82FA9CCA9A91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A6CDB-D8F6-48CD-85FA-E4BB6920E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2FBF2-F831-4160-9EE1-466B01CB9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6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E028D09-D220-4371-99DF-6855AE2D7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C4B9208-1002-4514-A2BE-E3DDC5997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1B13B36-D7B1-4743-B2B7-F5FB4A7B00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AA86C5E-72B1-4693-BE16-DAD45A2331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760DFF0-3C3F-4034-AFC3-7ABBF4EEC9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3A5AB5-97EA-4A99-BE00-B737F3FB82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1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73F314C-1F19-4052-9127-FB59E73A5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4C30ED-1ACE-4A05-BC05-7A62CAE51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5E27FBE-00AF-4718-88AA-C4D0954D335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34CE908-B5DB-4F46-BD48-59B573F33E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53317AA-2A01-4208-AFCE-2F3F28B2CB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3A486C9-D203-432C-8F97-25B1844622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51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eliveau-lab/gen575.2022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71E647-021B-4913-945C-F4EEB6D2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85" y="109855"/>
            <a:ext cx="11130117" cy="1325563"/>
          </a:xfrm>
        </p:spPr>
        <p:txBody>
          <a:bodyPr/>
          <a:lstStyle/>
          <a:p>
            <a:r>
              <a:rPr lang="en-US" b="1" dirty="0"/>
              <a:t>Genome 575: </a:t>
            </a:r>
            <a:r>
              <a:rPr lang="en-US" sz="3200" b="1" dirty="0"/>
              <a:t>Fundamentals of Biomedical Instrumentation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82401D-8B10-4B9D-BBAD-2C14A0864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941"/>
            <a:ext cx="10515600" cy="3582117"/>
          </a:xfrm>
        </p:spPr>
        <p:txBody>
          <a:bodyPr>
            <a:normAutofit/>
          </a:bodyPr>
          <a:lstStyle/>
          <a:p>
            <a:r>
              <a:rPr lang="en-US" sz="3200" dirty="0"/>
              <a:t>Introductions</a:t>
            </a:r>
          </a:p>
          <a:p>
            <a:pPr lvl="1"/>
            <a:r>
              <a:rPr lang="en-US" sz="2800" dirty="0"/>
              <a:t>Name</a:t>
            </a:r>
          </a:p>
          <a:p>
            <a:pPr lvl="1"/>
            <a:r>
              <a:rPr lang="en-US" sz="2800" dirty="0"/>
              <a:t>Preferred pronouns</a:t>
            </a:r>
          </a:p>
          <a:p>
            <a:pPr lvl="1"/>
            <a:r>
              <a:rPr lang="en-US" sz="2800" dirty="0"/>
              <a:t>Science you are interested in</a:t>
            </a:r>
          </a:p>
          <a:p>
            <a:pPr lvl="1"/>
            <a:r>
              <a:rPr lang="en-US" sz="2800" dirty="0"/>
              <a:t>Where are you from</a:t>
            </a:r>
          </a:p>
          <a:p>
            <a:pPr lvl="1"/>
            <a:r>
              <a:rPr lang="en-US" sz="2800" dirty="0"/>
              <a:t>Fun Fact</a:t>
            </a:r>
          </a:p>
          <a:p>
            <a:r>
              <a:rPr lang="en-US" sz="3200" dirty="0"/>
              <a:t>Purpose of the Class … how it came to 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61343-CEE9-47B6-9C3C-F5ECECEE8C1E}"/>
              </a:ext>
            </a:extLst>
          </p:cNvPr>
          <p:cNvSpPr txBox="1"/>
          <p:nvPr/>
        </p:nvSpPr>
        <p:spPr>
          <a:xfrm>
            <a:off x="897194" y="4781058"/>
            <a:ext cx="10639732" cy="193899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An introduction to the fundamentals of instrumentation commonly used in biomedical research settings including mass spectrometers, biochemical separations, optical microscopes, and DNA sequencers. Emphasis on a practical understanding of the physical and chemical properties that underlie operation and sources of uncertainty, noise, and error.</a:t>
            </a:r>
          </a:p>
        </p:txBody>
      </p:sp>
    </p:spTree>
    <p:extLst>
      <p:ext uri="{BB962C8B-B14F-4D97-AF65-F5344CB8AC3E}">
        <p14:creationId xmlns:p14="http://schemas.microsoft.com/office/powerpoint/2010/main" val="172638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Oval 8">
            <a:extLst>
              <a:ext uri="{FF2B5EF4-FFF2-40B4-BE49-F238E27FC236}">
                <a16:creationId xmlns:a16="http://schemas.microsoft.com/office/drawing/2014/main" id="{15076454-764D-4BFC-86B9-2569FF105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016" y="2402305"/>
            <a:ext cx="3962400" cy="2971800"/>
          </a:xfrm>
          <a:prstGeom prst="ellipse">
            <a:avLst/>
          </a:prstGeom>
          <a:solidFill>
            <a:srgbClr val="FFFFCC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6" name="Oval 9">
            <a:extLst>
              <a:ext uri="{FF2B5EF4-FFF2-40B4-BE49-F238E27FC236}">
                <a16:creationId xmlns:a16="http://schemas.microsoft.com/office/drawing/2014/main" id="{13A0BFA1-B102-48A9-A9B6-391DBAF5E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416" y="3697705"/>
            <a:ext cx="1066800" cy="9906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7" name="Oval 10">
            <a:extLst>
              <a:ext uri="{FF2B5EF4-FFF2-40B4-BE49-F238E27FC236}">
                <a16:creationId xmlns:a16="http://schemas.microsoft.com/office/drawing/2014/main" id="{8C9A1A62-C89D-47F8-83F5-516A8A7F2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8" name="Oval 11">
            <a:extLst>
              <a:ext uri="{FF2B5EF4-FFF2-40B4-BE49-F238E27FC236}">
                <a16:creationId xmlns:a16="http://schemas.microsoft.com/office/drawing/2014/main" id="{A33FAA03-6DB4-4A4F-B5E7-13128FC6E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4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9" name="Oval 12">
            <a:extLst>
              <a:ext uri="{FF2B5EF4-FFF2-40B4-BE49-F238E27FC236}">
                <a16:creationId xmlns:a16="http://schemas.microsoft.com/office/drawing/2014/main" id="{4A6DC8BE-9526-49A2-8ECB-0E28FC301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8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0" name="Oval 13">
            <a:extLst>
              <a:ext uri="{FF2B5EF4-FFF2-40B4-BE49-F238E27FC236}">
                <a16:creationId xmlns:a16="http://schemas.microsoft.com/office/drawing/2014/main" id="{B5F4AA75-76EF-4E11-82BF-247B1BDD9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4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1" name="Oval 14">
            <a:extLst>
              <a:ext uri="{FF2B5EF4-FFF2-40B4-BE49-F238E27FC236}">
                <a16:creationId xmlns:a16="http://schemas.microsoft.com/office/drawing/2014/main" id="{F9361256-B100-4F31-9FC0-FC7DAAEF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8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2" name="Oval 15">
            <a:extLst>
              <a:ext uri="{FF2B5EF4-FFF2-40B4-BE49-F238E27FC236}">
                <a16:creationId xmlns:a16="http://schemas.microsoft.com/office/drawing/2014/main" id="{18F327F5-3844-4DC1-B656-4A63DB83F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3" name="Oval 16">
            <a:extLst>
              <a:ext uri="{FF2B5EF4-FFF2-40B4-BE49-F238E27FC236}">
                <a16:creationId xmlns:a16="http://schemas.microsoft.com/office/drawing/2014/main" id="{B4780C40-AD84-439C-8F63-E437A495E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4" name="Oval 17">
            <a:extLst>
              <a:ext uri="{FF2B5EF4-FFF2-40B4-BE49-F238E27FC236}">
                <a16:creationId xmlns:a16="http://schemas.microsoft.com/office/drawing/2014/main" id="{F65EFBDE-F82E-4E5A-950B-56A4ADAFB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5" name="Oval 18">
            <a:extLst>
              <a:ext uri="{FF2B5EF4-FFF2-40B4-BE49-F238E27FC236}">
                <a16:creationId xmlns:a16="http://schemas.microsoft.com/office/drawing/2014/main" id="{9DAB5C80-F90B-4A1F-839E-1FDA275D5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6" name="Oval 19">
            <a:extLst>
              <a:ext uri="{FF2B5EF4-FFF2-40B4-BE49-F238E27FC236}">
                <a16:creationId xmlns:a16="http://schemas.microsoft.com/office/drawing/2014/main" id="{4FC72C99-7B33-4C56-A355-E8E5F4FF8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7" name="Oval 20">
            <a:extLst>
              <a:ext uri="{FF2B5EF4-FFF2-40B4-BE49-F238E27FC236}">
                <a16:creationId xmlns:a16="http://schemas.microsoft.com/office/drawing/2014/main" id="{0B30E746-F4BD-42A4-9E41-6BCC92235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8" name="Oval 21">
            <a:extLst>
              <a:ext uri="{FF2B5EF4-FFF2-40B4-BE49-F238E27FC236}">
                <a16:creationId xmlns:a16="http://schemas.microsoft.com/office/drawing/2014/main" id="{E6245C50-325D-42A5-A2BD-BF300C5DA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9" name="Oval 22">
            <a:extLst>
              <a:ext uri="{FF2B5EF4-FFF2-40B4-BE49-F238E27FC236}">
                <a16:creationId xmlns:a16="http://schemas.microsoft.com/office/drawing/2014/main" id="{0008F2A0-3838-4342-8081-D4E5F3AF1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0" name="Oval 23">
            <a:extLst>
              <a:ext uri="{FF2B5EF4-FFF2-40B4-BE49-F238E27FC236}">
                <a16:creationId xmlns:a16="http://schemas.microsoft.com/office/drawing/2014/main" id="{98B8805A-22E1-48AA-B703-95A98A664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1" name="Oval 24">
            <a:extLst>
              <a:ext uri="{FF2B5EF4-FFF2-40B4-BE49-F238E27FC236}">
                <a16:creationId xmlns:a16="http://schemas.microsoft.com/office/drawing/2014/main" id="{7259B1C5-1321-4A9C-B02F-AF85AF37B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2" name="Oval 25">
            <a:extLst>
              <a:ext uri="{FF2B5EF4-FFF2-40B4-BE49-F238E27FC236}">
                <a16:creationId xmlns:a16="http://schemas.microsoft.com/office/drawing/2014/main" id="{C81334BB-B0E2-444C-BC7B-179E29978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3" name="Oval 26">
            <a:extLst>
              <a:ext uri="{FF2B5EF4-FFF2-40B4-BE49-F238E27FC236}">
                <a16:creationId xmlns:a16="http://schemas.microsoft.com/office/drawing/2014/main" id="{7CE788BA-A8B0-4F22-B3E8-E20C02BA0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4" name="Oval 27">
            <a:extLst>
              <a:ext uri="{FF2B5EF4-FFF2-40B4-BE49-F238E27FC236}">
                <a16:creationId xmlns:a16="http://schemas.microsoft.com/office/drawing/2014/main" id="{D3622F6F-1ABF-4651-9826-E8CD36DC6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5" name="Oval 28">
            <a:extLst>
              <a:ext uri="{FF2B5EF4-FFF2-40B4-BE49-F238E27FC236}">
                <a16:creationId xmlns:a16="http://schemas.microsoft.com/office/drawing/2014/main" id="{D214C139-EEAD-4A5A-A810-7213D095C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6" name="Oval 29">
            <a:extLst>
              <a:ext uri="{FF2B5EF4-FFF2-40B4-BE49-F238E27FC236}">
                <a16:creationId xmlns:a16="http://schemas.microsoft.com/office/drawing/2014/main" id="{B82309F4-0454-4158-B0E7-FBEF96F8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6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7" name="Oval 30">
            <a:extLst>
              <a:ext uri="{FF2B5EF4-FFF2-40B4-BE49-F238E27FC236}">
                <a16:creationId xmlns:a16="http://schemas.microsoft.com/office/drawing/2014/main" id="{D40EC0E1-7404-4CA7-B1F4-5BBE291C0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8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8" name="Oval 31">
            <a:extLst>
              <a:ext uri="{FF2B5EF4-FFF2-40B4-BE49-F238E27FC236}">
                <a16:creationId xmlns:a16="http://schemas.microsoft.com/office/drawing/2014/main" id="{4FDA9D7A-C46D-40CE-8B03-4E09F56A0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4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9" name="Oval 32">
            <a:extLst>
              <a:ext uri="{FF2B5EF4-FFF2-40B4-BE49-F238E27FC236}">
                <a16:creationId xmlns:a16="http://schemas.microsoft.com/office/drawing/2014/main" id="{32FCBA89-F471-4651-83FA-9E89C372F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0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0" name="Oval 33">
            <a:extLst>
              <a:ext uri="{FF2B5EF4-FFF2-40B4-BE49-F238E27FC236}">
                <a16:creationId xmlns:a16="http://schemas.microsoft.com/office/drawing/2014/main" id="{9BCA8CAB-6FE1-439E-BAF1-F251DB6A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1" name="Oval 34">
            <a:extLst>
              <a:ext uri="{FF2B5EF4-FFF2-40B4-BE49-F238E27FC236}">
                <a16:creationId xmlns:a16="http://schemas.microsoft.com/office/drawing/2014/main" id="{9A5E8F5A-3F31-4DFD-BC5B-7484B459E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2" name="Oval 35">
            <a:extLst>
              <a:ext uri="{FF2B5EF4-FFF2-40B4-BE49-F238E27FC236}">
                <a16:creationId xmlns:a16="http://schemas.microsoft.com/office/drawing/2014/main" id="{B0E3B7CF-FBB4-4ECE-B8B4-805AB9AC4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3" name="Oval 36">
            <a:extLst>
              <a:ext uri="{FF2B5EF4-FFF2-40B4-BE49-F238E27FC236}">
                <a16:creationId xmlns:a16="http://schemas.microsoft.com/office/drawing/2014/main" id="{DBCDE523-8C79-4A30-9A76-98EF66900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4" name="Oval 37">
            <a:extLst>
              <a:ext uri="{FF2B5EF4-FFF2-40B4-BE49-F238E27FC236}">
                <a16:creationId xmlns:a16="http://schemas.microsoft.com/office/drawing/2014/main" id="{063BCC12-A7CA-4EFE-9029-C6E3761FB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2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5" name="Oval 38">
            <a:extLst>
              <a:ext uri="{FF2B5EF4-FFF2-40B4-BE49-F238E27FC236}">
                <a16:creationId xmlns:a16="http://schemas.microsoft.com/office/drawing/2014/main" id="{415FE77C-0E3E-4A0C-9A43-DFDC5AB00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6" name="Oval 39">
            <a:extLst>
              <a:ext uri="{FF2B5EF4-FFF2-40B4-BE49-F238E27FC236}">
                <a16:creationId xmlns:a16="http://schemas.microsoft.com/office/drawing/2014/main" id="{42DE5E20-A875-4F95-8895-9B76D0606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3088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7" name="Oval 40">
            <a:extLst>
              <a:ext uri="{FF2B5EF4-FFF2-40B4-BE49-F238E27FC236}">
                <a16:creationId xmlns:a16="http://schemas.microsoft.com/office/drawing/2014/main" id="{44DE9462-C3E2-4B9E-9812-417DCC66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8" name="Oval 41">
            <a:extLst>
              <a:ext uri="{FF2B5EF4-FFF2-40B4-BE49-F238E27FC236}">
                <a16:creationId xmlns:a16="http://schemas.microsoft.com/office/drawing/2014/main" id="{339600CD-3507-46C1-803F-83876024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9" name="Oval 42">
            <a:extLst>
              <a:ext uri="{FF2B5EF4-FFF2-40B4-BE49-F238E27FC236}">
                <a16:creationId xmlns:a16="http://schemas.microsoft.com/office/drawing/2014/main" id="{DEE7AF29-2361-4D36-B98E-8C07B75EB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2554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0" name="Oval 43">
            <a:extLst>
              <a:ext uri="{FF2B5EF4-FFF2-40B4-BE49-F238E27FC236}">
                <a16:creationId xmlns:a16="http://schemas.microsoft.com/office/drawing/2014/main" id="{E9188FD6-6021-47A1-9926-61B43B7D9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2707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1" name="Oval 44">
            <a:extLst>
              <a:ext uri="{FF2B5EF4-FFF2-40B4-BE49-F238E27FC236}">
                <a16:creationId xmlns:a16="http://schemas.microsoft.com/office/drawing/2014/main" id="{7305694A-A865-4272-8D04-E51565EE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2554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2" name="Oval 45">
            <a:extLst>
              <a:ext uri="{FF2B5EF4-FFF2-40B4-BE49-F238E27FC236}">
                <a16:creationId xmlns:a16="http://schemas.microsoft.com/office/drawing/2014/main" id="{CC98260A-2C2C-4938-B742-027F89325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2707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3" name="Oval 46">
            <a:extLst>
              <a:ext uri="{FF2B5EF4-FFF2-40B4-BE49-F238E27FC236}">
                <a16:creationId xmlns:a16="http://schemas.microsoft.com/office/drawing/2014/main" id="{DBC91449-1FA0-43A7-B4F7-CE207D12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8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4" name="Oval 47">
            <a:extLst>
              <a:ext uri="{FF2B5EF4-FFF2-40B4-BE49-F238E27FC236}">
                <a16:creationId xmlns:a16="http://schemas.microsoft.com/office/drawing/2014/main" id="{CD601B3C-EA23-4E88-B473-13FF86DFD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816" y="3164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5" name="Oval 48">
            <a:extLst>
              <a:ext uri="{FF2B5EF4-FFF2-40B4-BE49-F238E27FC236}">
                <a16:creationId xmlns:a16="http://schemas.microsoft.com/office/drawing/2014/main" id="{0B9E0986-50FC-46B3-ADB7-C8A620DE3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6" name="Oval 49">
            <a:extLst>
              <a:ext uri="{FF2B5EF4-FFF2-40B4-BE49-F238E27FC236}">
                <a16:creationId xmlns:a16="http://schemas.microsoft.com/office/drawing/2014/main" id="{68E24954-AB3F-4BB3-B8E0-F811D5C52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7" name="Oval 50">
            <a:extLst>
              <a:ext uri="{FF2B5EF4-FFF2-40B4-BE49-F238E27FC236}">
                <a16:creationId xmlns:a16="http://schemas.microsoft.com/office/drawing/2014/main" id="{DBFA83FF-3AFA-4477-8531-6E5755C69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8" name="Oval 51">
            <a:extLst>
              <a:ext uri="{FF2B5EF4-FFF2-40B4-BE49-F238E27FC236}">
                <a16:creationId xmlns:a16="http://schemas.microsoft.com/office/drawing/2014/main" id="{8DAEB41E-370E-4BFD-B23F-5310D1450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4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9" name="Oval 52">
            <a:extLst>
              <a:ext uri="{FF2B5EF4-FFF2-40B4-BE49-F238E27FC236}">
                <a16:creationId xmlns:a16="http://schemas.microsoft.com/office/drawing/2014/main" id="{799F842F-9BD3-4719-8EE6-05B2AF258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8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0" name="Oval 53">
            <a:extLst>
              <a:ext uri="{FF2B5EF4-FFF2-40B4-BE49-F238E27FC236}">
                <a16:creationId xmlns:a16="http://schemas.microsoft.com/office/drawing/2014/main" id="{18682662-69AF-45ED-8715-679A5ED3C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0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1" name="Oval 54">
            <a:extLst>
              <a:ext uri="{FF2B5EF4-FFF2-40B4-BE49-F238E27FC236}">
                <a16:creationId xmlns:a16="http://schemas.microsoft.com/office/drawing/2014/main" id="{59E78328-D567-4FC5-8BF9-EF0BB8EDA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616" y="2783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2" name="Oval 55">
            <a:extLst>
              <a:ext uri="{FF2B5EF4-FFF2-40B4-BE49-F238E27FC236}">
                <a16:creationId xmlns:a16="http://schemas.microsoft.com/office/drawing/2014/main" id="{BD6EF020-835E-4F14-A24F-0F17493E0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2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3" name="Oval 56">
            <a:extLst>
              <a:ext uri="{FF2B5EF4-FFF2-40B4-BE49-F238E27FC236}">
                <a16:creationId xmlns:a16="http://schemas.microsoft.com/office/drawing/2014/main" id="{145DBCB4-C98C-4D55-AC87-8D116D0FB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2783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4" name="Oval 57">
            <a:extLst>
              <a:ext uri="{FF2B5EF4-FFF2-40B4-BE49-F238E27FC236}">
                <a16:creationId xmlns:a16="http://schemas.microsoft.com/office/drawing/2014/main" id="{9C7125C2-3BCC-4906-907E-12F98EF72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5" name="Oval 58">
            <a:extLst>
              <a:ext uri="{FF2B5EF4-FFF2-40B4-BE49-F238E27FC236}">
                <a16:creationId xmlns:a16="http://schemas.microsoft.com/office/drawing/2014/main" id="{E451F2A1-BCCA-4A69-BB49-2B22925B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6" name="Oval 59">
            <a:extLst>
              <a:ext uri="{FF2B5EF4-FFF2-40B4-BE49-F238E27FC236}">
                <a16:creationId xmlns:a16="http://schemas.microsoft.com/office/drawing/2014/main" id="{D1CA3D91-693C-4F9A-9B7C-66C7B16A0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7" name="Oval 60">
            <a:extLst>
              <a:ext uri="{FF2B5EF4-FFF2-40B4-BE49-F238E27FC236}">
                <a16:creationId xmlns:a16="http://schemas.microsoft.com/office/drawing/2014/main" id="{1D86F63A-11D4-4AF7-B7CE-C20C09F01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8" name="Oval 61">
            <a:extLst>
              <a:ext uri="{FF2B5EF4-FFF2-40B4-BE49-F238E27FC236}">
                <a16:creationId xmlns:a16="http://schemas.microsoft.com/office/drawing/2014/main" id="{0C98BAC1-3D41-40D5-A44B-0AD533D34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0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9" name="Oval 62">
            <a:extLst>
              <a:ext uri="{FF2B5EF4-FFF2-40B4-BE49-F238E27FC236}">
                <a16:creationId xmlns:a16="http://schemas.microsoft.com/office/drawing/2014/main" id="{CEB048B0-AB33-46DD-8A11-0EC60B09F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4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0" name="Oval 63">
            <a:extLst>
              <a:ext uri="{FF2B5EF4-FFF2-40B4-BE49-F238E27FC236}">
                <a16:creationId xmlns:a16="http://schemas.microsoft.com/office/drawing/2014/main" id="{AD0B354F-0169-4F60-B1C5-1756D6A4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8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1" name="Oval 64">
            <a:extLst>
              <a:ext uri="{FF2B5EF4-FFF2-40B4-BE49-F238E27FC236}">
                <a16:creationId xmlns:a16="http://schemas.microsoft.com/office/drawing/2014/main" id="{A7E03C06-CA9C-4EF2-AAF3-9C5EBE5C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0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2" name="Oval 65">
            <a:extLst>
              <a:ext uri="{FF2B5EF4-FFF2-40B4-BE49-F238E27FC236}">
                <a16:creationId xmlns:a16="http://schemas.microsoft.com/office/drawing/2014/main" id="{9D95DA2A-3FAB-4773-B08F-533EA196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6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3" name="Oval 66">
            <a:extLst>
              <a:ext uri="{FF2B5EF4-FFF2-40B4-BE49-F238E27FC236}">
                <a16:creationId xmlns:a16="http://schemas.microsoft.com/office/drawing/2014/main" id="{F3980427-2312-4343-9FCD-FCDAF8769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2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4" name="Oval 67">
            <a:extLst>
              <a:ext uri="{FF2B5EF4-FFF2-40B4-BE49-F238E27FC236}">
                <a16:creationId xmlns:a16="http://schemas.microsoft.com/office/drawing/2014/main" id="{5792B07F-634C-455E-A7DB-EDE6B724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6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5" name="Oval 68">
            <a:extLst>
              <a:ext uri="{FF2B5EF4-FFF2-40B4-BE49-F238E27FC236}">
                <a16:creationId xmlns:a16="http://schemas.microsoft.com/office/drawing/2014/main" id="{2262AD7D-E84A-4C30-BE81-86571FCF8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0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6" name="Oval 69">
            <a:extLst>
              <a:ext uri="{FF2B5EF4-FFF2-40B4-BE49-F238E27FC236}">
                <a16:creationId xmlns:a16="http://schemas.microsoft.com/office/drawing/2014/main" id="{C20C5D0D-79D3-4953-B9CC-091B549D4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2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7" name="Oval 70">
            <a:extLst>
              <a:ext uri="{FF2B5EF4-FFF2-40B4-BE49-F238E27FC236}">
                <a16:creationId xmlns:a16="http://schemas.microsoft.com/office/drawing/2014/main" id="{38EDD083-4F9F-43C7-BD41-D49FCB61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2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8" name="Oval 71">
            <a:extLst>
              <a:ext uri="{FF2B5EF4-FFF2-40B4-BE49-F238E27FC236}">
                <a16:creationId xmlns:a16="http://schemas.microsoft.com/office/drawing/2014/main" id="{02CF848A-4565-4BE9-86C3-55ABF9A4E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4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9" name="Oval 72">
            <a:extLst>
              <a:ext uri="{FF2B5EF4-FFF2-40B4-BE49-F238E27FC236}">
                <a16:creationId xmlns:a16="http://schemas.microsoft.com/office/drawing/2014/main" id="{F16A3E33-D50F-4DFB-917B-3D357A34B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2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0" name="Oval 73">
            <a:extLst>
              <a:ext uri="{FF2B5EF4-FFF2-40B4-BE49-F238E27FC236}">
                <a16:creationId xmlns:a16="http://schemas.microsoft.com/office/drawing/2014/main" id="{E60A6E47-F76E-4D95-945D-2445F2799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1" name="Oval 74">
            <a:extLst>
              <a:ext uri="{FF2B5EF4-FFF2-40B4-BE49-F238E27FC236}">
                <a16:creationId xmlns:a16="http://schemas.microsoft.com/office/drawing/2014/main" id="{2563C9B2-A0C9-41EB-9336-85080D138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2" name="Oval 75">
            <a:extLst>
              <a:ext uri="{FF2B5EF4-FFF2-40B4-BE49-F238E27FC236}">
                <a16:creationId xmlns:a16="http://schemas.microsoft.com/office/drawing/2014/main" id="{EC204D13-24AC-49AC-9182-92426FBC8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3" name="Oval 76">
            <a:extLst>
              <a:ext uri="{FF2B5EF4-FFF2-40B4-BE49-F238E27FC236}">
                <a16:creationId xmlns:a16="http://schemas.microsoft.com/office/drawing/2014/main" id="{788F894E-0268-41EC-B56D-9DF01ED3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4" name="Oval 77">
            <a:extLst>
              <a:ext uri="{FF2B5EF4-FFF2-40B4-BE49-F238E27FC236}">
                <a16:creationId xmlns:a16="http://schemas.microsoft.com/office/drawing/2014/main" id="{5EA4FAC3-491F-4928-81D0-48ED1FEC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3088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5" name="Oval 78">
            <a:extLst>
              <a:ext uri="{FF2B5EF4-FFF2-40B4-BE49-F238E27FC236}">
                <a16:creationId xmlns:a16="http://schemas.microsoft.com/office/drawing/2014/main" id="{47570006-2EC0-4BCC-8A41-11A7D04D3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6" name="Oval 79">
            <a:extLst>
              <a:ext uri="{FF2B5EF4-FFF2-40B4-BE49-F238E27FC236}">
                <a16:creationId xmlns:a16="http://schemas.microsoft.com/office/drawing/2014/main" id="{F41F1D5E-CFAD-4019-8576-68A3C29F7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016" y="3088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7" name="Oval 80">
            <a:extLst>
              <a:ext uri="{FF2B5EF4-FFF2-40B4-BE49-F238E27FC236}">
                <a16:creationId xmlns:a16="http://schemas.microsoft.com/office/drawing/2014/main" id="{691753AB-B8B7-4E88-848E-44EAD3FFA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4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8" name="Oval 81">
            <a:extLst>
              <a:ext uri="{FF2B5EF4-FFF2-40B4-BE49-F238E27FC236}">
                <a16:creationId xmlns:a16="http://schemas.microsoft.com/office/drawing/2014/main" id="{3ECE48EC-ABB9-49E9-8D1A-4F1B6C6A5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6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9" name="Oval 82">
            <a:extLst>
              <a:ext uri="{FF2B5EF4-FFF2-40B4-BE49-F238E27FC236}">
                <a16:creationId xmlns:a16="http://schemas.microsoft.com/office/drawing/2014/main" id="{E72DC924-E5C8-47AF-9F46-8515FD2A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616" y="3697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0" name="Oval 83">
            <a:extLst>
              <a:ext uri="{FF2B5EF4-FFF2-40B4-BE49-F238E27FC236}">
                <a16:creationId xmlns:a16="http://schemas.microsoft.com/office/drawing/2014/main" id="{CDCEA3DE-5FBB-4CBF-8B5A-8106F77AA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8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1" name="Oval 84">
            <a:extLst>
              <a:ext uri="{FF2B5EF4-FFF2-40B4-BE49-F238E27FC236}">
                <a16:creationId xmlns:a16="http://schemas.microsoft.com/office/drawing/2014/main" id="{7692708C-6C37-4CE8-A49C-83A4D6228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4840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2" name="Oval 85">
            <a:extLst>
              <a:ext uri="{FF2B5EF4-FFF2-40B4-BE49-F238E27FC236}">
                <a16:creationId xmlns:a16="http://schemas.microsoft.com/office/drawing/2014/main" id="{BE69BBDD-AD9F-475E-BDCD-8B3ACC524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3" name="Oval 86">
            <a:extLst>
              <a:ext uri="{FF2B5EF4-FFF2-40B4-BE49-F238E27FC236}">
                <a16:creationId xmlns:a16="http://schemas.microsoft.com/office/drawing/2014/main" id="{D93E7356-CC23-496C-8351-BFF6C5AE1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4" name="Oval 87">
            <a:extLst>
              <a:ext uri="{FF2B5EF4-FFF2-40B4-BE49-F238E27FC236}">
                <a16:creationId xmlns:a16="http://schemas.microsoft.com/office/drawing/2014/main" id="{6785E580-E6BB-4FB7-80FB-B014DF202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5" name="Oval 88">
            <a:extLst>
              <a:ext uri="{FF2B5EF4-FFF2-40B4-BE49-F238E27FC236}">
                <a16:creationId xmlns:a16="http://schemas.microsoft.com/office/drawing/2014/main" id="{4303947E-CF8D-4837-ABBB-1BC5CFF16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6" name="Oval 89">
            <a:extLst>
              <a:ext uri="{FF2B5EF4-FFF2-40B4-BE49-F238E27FC236}">
                <a16:creationId xmlns:a16="http://schemas.microsoft.com/office/drawing/2014/main" id="{C452B3F9-7E0F-43E4-8261-3F1E61B0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016" y="5069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7" name="Oval 90">
            <a:extLst>
              <a:ext uri="{FF2B5EF4-FFF2-40B4-BE49-F238E27FC236}">
                <a16:creationId xmlns:a16="http://schemas.microsoft.com/office/drawing/2014/main" id="{E47AD869-8CD0-4549-83DA-622C9ADF0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4840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8" name="Oval 91">
            <a:extLst>
              <a:ext uri="{FF2B5EF4-FFF2-40B4-BE49-F238E27FC236}">
                <a16:creationId xmlns:a16="http://schemas.microsoft.com/office/drawing/2014/main" id="{72FF30FF-2AFA-4A68-860A-42951AC34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4993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9" name="Oval 92">
            <a:extLst>
              <a:ext uri="{FF2B5EF4-FFF2-40B4-BE49-F238E27FC236}">
                <a16:creationId xmlns:a16="http://schemas.microsoft.com/office/drawing/2014/main" id="{D5550C49-7EE7-42F5-A1D9-A7D3F9A61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0" name="Oval 93">
            <a:extLst>
              <a:ext uri="{FF2B5EF4-FFF2-40B4-BE49-F238E27FC236}">
                <a16:creationId xmlns:a16="http://schemas.microsoft.com/office/drawing/2014/main" id="{E37A6690-B9FB-4177-8367-0ABF934F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1" name="Oval 94">
            <a:extLst>
              <a:ext uri="{FF2B5EF4-FFF2-40B4-BE49-F238E27FC236}">
                <a16:creationId xmlns:a16="http://schemas.microsoft.com/office/drawing/2014/main" id="{BB1BFB3E-462A-4AA9-9CEA-65443B12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2" name="Oval 95">
            <a:extLst>
              <a:ext uri="{FF2B5EF4-FFF2-40B4-BE49-F238E27FC236}">
                <a16:creationId xmlns:a16="http://schemas.microsoft.com/office/drawing/2014/main" id="{4B522BEC-E840-43F3-AF9B-7CACA833C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3" name="Oval 96">
            <a:extLst>
              <a:ext uri="{FF2B5EF4-FFF2-40B4-BE49-F238E27FC236}">
                <a16:creationId xmlns:a16="http://schemas.microsoft.com/office/drawing/2014/main" id="{0219027C-9E49-4155-91E8-D4AD7D0F2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4" name="Oval 97">
            <a:extLst>
              <a:ext uri="{FF2B5EF4-FFF2-40B4-BE49-F238E27FC236}">
                <a16:creationId xmlns:a16="http://schemas.microsoft.com/office/drawing/2014/main" id="{B029352A-5DF4-402D-8593-26272671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5" name="Oval 98">
            <a:extLst>
              <a:ext uri="{FF2B5EF4-FFF2-40B4-BE49-F238E27FC236}">
                <a16:creationId xmlns:a16="http://schemas.microsoft.com/office/drawing/2014/main" id="{F17F4133-765C-4E70-BBE8-2DFAE373C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4916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6" name="Oval 99">
            <a:extLst>
              <a:ext uri="{FF2B5EF4-FFF2-40B4-BE49-F238E27FC236}">
                <a16:creationId xmlns:a16="http://schemas.microsoft.com/office/drawing/2014/main" id="{176B93AF-522F-4646-ACAA-0C70D29C6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4993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7" name="Oval 100">
            <a:extLst>
              <a:ext uri="{FF2B5EF4-FFF2-40B4-BE49-F238E27FC236}">
                <a16:creationId xmlns:a16="http://schemas.microsoft.com/office/drawing/2014/main" id="{C1DEE481-1938-464B-BA81-A8E185022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8" name="Oval 101">
            <a:extLst>
              <a:ext uri="{FF2B5EF4-FFF2-40B4-BE49-F238E27FC236}">
                <a16:creationId xmlns:a16="http://schemas.microsoft.com/office/drawing/2014/main" id="{9A084DB4-2C79-43CE-B63E-C4AFDC05A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9" name="Oval 102">
            <a:extLst>
              <a:ext uri="{FF2B5EF4-FFF2-40B4-BE49-F238E27FC236}">
                <a16:creationId xmlns:a16="http://schemas.microsoft.com/office/drawing/2014/main" id="{132BCD28-A59E-4ED9-AA2E-FA80AB7EE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0" name="Oval 103">
            <a:extLst>
              <a:ext uri="{FF2B5EF4-FFF2-40B4-BE49-F238E27FC236}">
                <a16:creationId xmlns:a16="http://schemas.microsoft.com/office/drawing/2014/main" id="{771163BB-5B71-4BC4-B89F-0B7A933F5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1" name="Oval 104">
            <a:extLst>
              <a:ext uri="{FF2B5EF4-FFF2-40B4-BE49-F238E27FC236}">
                <a16:creationId xmlns:a16="http://schemas.microsoft.com/office/drawing/2014/main" id="{8F46006D-BAA5-41D2-AB2C-F1545EB99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2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2" name="Oval 105">
            <a:extLst>
              <a:ext uri="{FF2B5EF4-FFF2-40B4-BE49-F238E27FC236}">
                <a16:creationId xmlns:a16="http://schemas.microsoft.com/office/drawing/2014/main" id="{25679471-9772-4B18-9C1E-B3EA82E16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3" name="Oval 106">
            <a:extLst>
              <a:ext uri="{FF2B5EF4-FFF2-40B4-BE49-F238E27FC236}">
                <a16:creationId xmlns:a16="http://schemas.microsoft.com/office/drawing/2014/main" id="{B7BC7659-6386-4054-BAAB-DDCF4837D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4" name="Oval 107">
            <a:extLst>
              <a:ext uri="{FF2B5EF4-FFF2-40B4-BE49-F238E27FC236}">
                <a16:creationId xmlns:a16="http://schemas.microsoft.com/office/drawing/2014/main" id="{7A8FED85-50F8-452E-9AE3-AC31245F5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5" name="Oval 108">
            <a:extLst>
              <a:ext uri="{FF2B5EF4-FFF2-40B4-BE49-F238E27FC236}">
                <a16:creationId xmlns:a16="http://schemas.microsoft.com/office/drawing/2014/main" id="{921BF6AD-714C-4323-ACEE-E23159027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6" name="Oval 109">
            <a:extLst>
              <a:ext uri="{FF2B5EF4-FFF2-40B4-BE49-F238E27FC236}">
                <a16:creationId xmlns:a16="http://schemas.microsoft.com/office/drawing/2014/main" id="{6DD0EC29-F6E6-4A4D-A16B-957F52CD8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7" name="Oval 110">
            <a:extLst>
              <a:ext uri="{FF2B5EF4-FFF2-40B4-BE49-F238E27FC236}">
                <a16:creationId xmlns:a16="http://schemas.microsoft.com/office/drawing/2014/main" id="{C9895C3C-3915-4A46-8E66-8A9C4CCA4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8" name="Oval 111">
            <a:extLst>
              <a:ext uri="{FF2B5EF4-FFF2-40B4-BE49-F238E27FC236}">
                <a16:creationId xmlns:a16="http://schemas.microsoft.com/office/drawing/2014/main" id="{C665896E-FABC-4711-8310-5ABB1CCF0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9" name="Oval 112">
            <a:extLst>
              <a:ext uri="{FF2B5EF4-FFF2-40B4-BE49-F238E27FC236}">
                <a16:creationId xmlns:a16="http://schemas.microsoft.com/office/drawing/2014/main" id="{0B07365F-BA43-4BC1-9E26-28B41173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0" name="Oval 113">
            <a:extLst>
              <a:ext uri="{FF2B5EF4-FFF2-40B4-BE49-F238E27FC236}">
                <a16:creationId xmlns:a16="http://schemas.microsoft.com/office/drawing/2014/main" id="{3235A84F-1756-4513-8570-53D617721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1" name="Oval 114">
            <a:extLst>
              <a:ext uri="{FF2B5EF4-FFF2-40B4-BE49-F238E27FC236}">
                <a16:creationId xmlns:a16="http://schemas.microsoft.com/office/drawing/2014/main" id="{AAF88DC5-92CC-4A4B-B66F-92081260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2" name="Oval 115">
            <a:extLst>
              <a:ext uri="{FF2B5EF4-FFF2-40B4-BE49-F238E27FC236}">
                <a16:creationId xmlns:a16="http://schemas.microsoft.com/office/drawing/2014/main" id="{6BDD3992-F94A-4F8B-8641-87C2BCD9E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3" name="Oval 116">
            <a:extLst>
              <a:ext uri="{FF2B5EF4-FFF2-40B4-BE49-F238E27FC236}">
                <a16:creationId xmlns:a16="http://schemas.microsoft.com/office/drawing/2014/main" id="{F1071402-0980-46D7-AA29-D614313BE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4" name="Oval 117">
            <a:extLst>
              <a:ext uri="{FF2B5EF4-FFF2-40B4-BE49-F238E27FC236}">
                <a16:creationId xmlns:a16="http://schemas.microsoft.com/office/drawing/2014/main" id="{C62E0D16-24FC-4552-9B0E-10925415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5" name="Oval 118">
            <a:extLst>
              <a:ext uri="{FF2B5EF4-FFF2-40B4-BE49-F238E27FC236}">
                <a16:creationId xmlns:a16="http://schemas.microsoft.com/office/drawing/2014/main" id="{DA2DA194-13CD-43F0-9F16-7D57F53DB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6" name="Oval 119">
            <a:extLst>
              <a:ext uri="{FF2B5EF4-FFF2-40B4-BE49-F238E27FC236}">
                <a16:creationId xmlns:a16="http://schemas.microsoft.com/office/drawing/2014/main" id="{8884EEC9-5D5C-4DFB-AB3B-DF8652003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7" name="Oval 120">
            <a:extLst>
              <a:ext uri="{FF2B5EF4-FFF2-40B4-BE49-F238E27FC236}">
                <a16:creationId xmlns:a16="http://schemas.microsoft.com/office/drawing/2014/main" id="{26D9E79F-F102-4231-8A06-20D8690E3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8" name="Oval 121">
            <a:extLst>
              <a:ext uri="{FF2B5EF4-FFF2-40B4-BE49-F238E27FC236}">
                <a16:creationId xmlns:a16="http://schemas.microsoft.com/office/drawing/2014/main" id="{55527E97-3239-47AF-9079-0568E3150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4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9" name="Oval 122">
            <a:extLst>
              <a:ext uri="{FF2B5EF4-FFF2-40B4-BE49-F238E27FC236}">
                <a16:creationId xmlns:a16="http://schemas.microsoft.com/office/drawing/2014/main" id="{66D3E85B-F916-4AD2-8B63-DB96999FF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616" y="3697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0" name="Oval 123">
            <a:extLst>
              <a:ext uri="{FF2B5EF4-FFF2-40B4-BE49-F238E27FC236}">
                <a16:creationId xmlns:a16="http://schemas.microsoft.com/office/drawing/2014/main" id="{D20865EB-CC59-4129-8049-FE083B2F7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2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1" name="Oval 124">
            <a:extLst>
              <a:ext uri="{FF2B5EF4-FFF2-40B4-BE49-F238E27FC236}">
                <a16:creationId xmlns:a16="http://schemas.microsoft.com/office/drawing/2014/main" id="{99BB374E-D715-4906-AD44-F530EDDDD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2" name="Oval 125">
            <a:extLst>
              <a:ext uri="{FF2B5EF4-FFF2-40B4-BE49-F238E27FC236}">
                <a16:creationId xmlns:a16="http://schemas.microsoft.com/office/drawing/2014/main" id="{908A3A48-4AF4-449C-9EC1-A55B641DE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3" name="Oval 126">
            <a:extLst>
              <a:ext uri="{FF2B5EF4-FFF2-40B4-BE49-F238E27FC236}">
                <a16:creationId xmlns:a16="http://schemas.microsoft.com/office/drawing/2014/main" id="{DF83A87E-3353-4AE8-9AAA-C726F8C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4" name="Oval 127">
            <a:extLst>
              <a:ext uri="{FF2B5EF4-FFF2-40B4-BE49-F238E27FC236}">
                <a16:creationId xmlns:a16="http://schemas.microsoft.com/office/drawing/2014/main" id="{7E8FEE35-BE16-4910-BD29-5F1746CA1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516" y="2402305"/>
            <a:ext cx="3962400" cy="2971800"/>
          </a:xfrm>
          <a:prstGeom prst="ellipse">
            <a:avLst/>
          </a:prstGeom>
          <a:solidFill>
            <a:srgbClr val="FFFFCC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5" name="Oval 128">
            <a:extLst>
              <a:ext uri="{FF2B5EF4-FFF2-40B4-BE49-F238E27FC236}">
                <a16:creationId xmlns:a16="http://schemas.microsoft.com/office/drawing/2014/main" id="{70F2DF5B-9DC6-41D4-BBDA-07EE5F457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916" y="3697705"/>
            <a:ext cx="1066800" cy="9906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6" name="Oval 129">
            <a:extLst>
              <a:ext uri="{FF2B5EF4-FFF2-40B4-BE49-F238E27FC236}">
                <a16:creationId xmlns:a16="http://schemas.microsoft.com/office/drawing/2014/main" id="{12A529F1-D35D-4582-B875-6C955A4F2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7" name="Oval 130">
            <a:extLst>
              <a:ext uri="{FF2B5EF4-FFF2-40B4-BE49-F238E27FC236}">
                <a16:creationId xmlns:a16="http://schemas.microsoft.com/office/drawing/2014/main" id="{7DEE735A-0C44-4630-A433-6843B0A85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8" name="Oval 131">
            <a:extLst>
              <a:ext uri="{FF2B5EF4-FFF2-40B4-BE49-F238E27FC236}">
                <a16:creationId xmlns:a16="http://schemas.microsoft.com/office/drawing/2014/main" id="{46CAEB2E-9CAE-465D-A31B-CCB21856B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9" name="Oval 132">
            <a:extLst>
              <a:ext uri="{FF2B5EF4-FFF2-40B4-BE49-F238E27FC236}">
                <a16:creationId xmlns:a16="http://schemas.microsoft.com/office/drawing/2014/main" id="{A9C061F9-208C-4866-845D-7F14FB63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0" name="Oval 133">
            <a:extLst>
              <a:ext uri="{FF2B5EF4-FFF2-40B4-BE49-F238E27FC236}">
                <a16:creationId xmlns:a16="http://schemas.microsoft.com/office/drawing/2014/main" id="{A64513F5-4689-4187-9F2F-B69B90F0E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1" name="Oval 134">
            <a:extLst>
              <a:ext uri="{FF2B5EF4-FFF2-40B4-BE49-F238E27FC236}">
                <a16:creationId xmlns:a16="http://schemas.microsoft.com/office/drawing/2014/main" id="{F2004286-39FE-4A09-9E7A-A92B53171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1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2" name="Oval 135">
            <a:extLst>
              <a:ext uri="{FF2B5EF4-FFF2-40B4-BE49-F238E27FC236}">
                <a16:creationId xmlns:a16="http://schemas.microsoft.com/office/drawing/2014/main" id="{70DE140F-94FA-48CB-BB9C-6BC26DB75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3" name="Oval 136">
            <a:extLst>
              <a:ext uri="{FF2B5EF4-FFF2-40B4-BE49-F238E27FC236}">
                <a16:creationId xmlns:a16="http://schemas.microsoft.com/office/drawing/2014/main" id="{FDDCDA37-4BA6-4AF3-B2E5-67A0F1EEB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4" name="Oval 137">
            <a:extLst>
              <a:ext uri="{FF2B5EF4-FFF2-40B4-BE49-F238E27FC236}">
                <a16:creationId xmlns:a16="http://schemas.microsoft.com/office/drawing/2014/main" id="{63F21585-BBED-4FAC-9253-0B1E66C5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1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5" name="Oval 138">
            <a:extLst>
              <a:ext uri="{FF2B5EF4-FFF2-40B4-BE49-F238E27FC236}">
                <a16:creationId xmlns:a16="http://schemas.microsoft.com/office/drawing/2014/main" id="{54A4C88F-2DE0-40F1-BEEE-93D6E446C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6" name="Oval 139">
            <a:extLst>
              <a:ext uri="{FF2B5EF4-FFF2-40B4-BE49-F238E27FC236}">
                <a16:creationId xmlns:a16="http://schemas.microsoft.com/office/drawing/2014/main" id="{13681488-1C33-4B75-8693-1B8335E62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7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7" name="Oval 140">
            <a:extLst>
              <a:ext uri="{FF2B5EF4-FFF2-40B4-BE49-F238E27FC236}">
                <a16:creationId xmlns:a16="http://schemas.microsoft.com/office/drawing/2014/main" id="{011489E3-3495-4FFF-B31C-37082EF16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8" name="Oval 141">
            <a:extLst>
              <a:ext uri="{FF2B5EF4-FFF2-40B4-BE49-F238E27FC236}">
                <a16:creationId xmlns:a16="http://schemas.microsoft.com/office/drawing/2014/main" id="{E2286267-922F-46C6-87CD-82D945F79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9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9" name="Oval 142">
            <a:extLst>
              <a:ext uri="{FF2B5EF4-FFF2-40B4-BE49-F238E27FC236}">
                <a16:creationId xmlns:a16="http://schemas.microsoft.com/office/drawing/2014/main" id="{FF5809BD-C1EA-4573-84D4-E1766F08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0" name="Oval 143">
            <a:extLst>
              <a:ext uri="{FF2B5EF4-FFF2-40B4-BE49-F238E27FC236}">
                <a16:creationId xmlns:a16="http://schemas.microsoft.com/office/drawing/2014/main" id="{65A58717-66E1-42E0-A0C9-CBB4047EB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1" name="Oval 144">
            <a:extLst>
              <a:ext uri="{FF2B5EF4-FFF2-40B4-BE49-F238E27FC236}">
                <a16:creationId xmlns:a16="http://schemas.microsoft.com/office/drawing/2014/main" id="{5500BB1E-2A54-43A9-A7C5-1991BC9E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2" name="Oval 145">
            <a:extLst>
              <a:ext uri="{FF2B5EF4-FFF2-40B4-BE49-F238E27FC236}">
                <a16:creationId xmlns:a16="http://schemas.microsoft.com/office/drawing/2014/main" id="{9FF76283-8BA8-4FE7-ABD8-9BE69FB8D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3" name="Oval 146">
            <a:extLst>
              <a:ext uri="{FF2B5EF4-FFF2-40B4-BE49-F238E27FC236}">
                <a16:creationId xmlns:a16="http://schemas.microsoft.com/office/drawing/2014/main" id="{ECA55C12-906A-4F69-AFDD-DE646AD68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3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4" name="Oval 147">
            <a:extLst>
              <a:ext uri="{FF2B5EF4-FFF2-40B4-BE49-F238E27FC236}">
                <a16:creationId xmlns:a16="http://schemas.microsoft.com/office/drawing/2014/main" id="{17810D2F-83F7-4E14-826E-2F41C83EF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5" name="Oval 148">
            <a:extLst>
              <a:ext uri="{FF2B5EF4-FFF2-40B4-BE49-F238E27FC236}">
                <a16:creationId xmlns:a16="http://schemas.microsoft.com/office/drawing/2014/main" id="{677F7BD1-1EFD-4C93-B011-75B70629B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3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6" name="Oval 149">
            <a:extLst>
              <a:ext uri="{FF2B5EF4-FFF2-40B4-BE49-F238E27FC236}">
                <a16:creationId xmlns:a16="http://schemas.microsoft.com/office/drawing/2014/main" id="{57CDFA7A-4804-427B-8738-9ED17C3C3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7" name="Oval 150">
            <a:extLst>
              <a:ext uri="{FF2B5EF4-FFF2-40B4-BE49-F238E27FC236}">
                <a16:creationId xmlns:a16="http://schemas.microsoft.com/office/drawing/2014/main" id="{26B09FAF-FEAD-4A7B-BE52-8DBFB512C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8" name="Oval 151">
            <a:extLst>
              <a:ext uri="{FF2B5EF4-FFF2-40B4-BE49-F238E27FC236}">
                <a16:creationId xmlns:a16="http://schemas.microsoft.com/office/drawing/2014/main" id="{3536AE9A-522A-43BA-A6B6-797DD7A3D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9" name="Oval 152">
            <a:extLst>
              <a:ext uri="{FF2B5EF4-FFF2-40B4-BE49-F238E27FC236}">
                <a16:creationId xmlns:a16="http://schemas.microsoft.com/office/drawing/2014/main" id="{3C0F1A76-2918-4AF1-A785-2295EAF5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1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0" name="Oval 153">
            <a:extLst>
              <a:ext uri="{FF2B5EF4-FFF2-40B4-BE49-F238E27FC236}">
                <a16:creationId xmlns:a16="http://schemas.microsoft.com/office/drawing/2014/main" id="{4944946E-3F3A-4131-BF9D-F4E82AD73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1" name="Oval 154">
            <a:extLst>
              <a:ext uri="{FF2B5EF4-FFF2-40B4-BE49-F238E27FC236}">
                <a16:creationId xmlns:a16="http://schemas.microsoft.com/office/drawing/2014/main" id="{1FFD636B-178D-4BD2-A83B-A92B285C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2" name="Oval 155">
            <a:extLst>
              <a:ext uri="{FF2B5EF4-FFF2-40B4-BE49-F238E27FC236}">
                <a16:creationId xmlns:a16="http://schemas.microsoft.com/office/drawing/2014/main" id="{B645E199-DBDA-44EE-9385-D8AD8325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3" name="Oval 156">
            <a:extLst>
              <a:ext uri="{FF2B5EF4-FFF2-40B4-BE49-F238E27FC236}">
                <a16:creationId xmlns:a16="http://schemas.microsoft.com/office/drawing/2014/main" id="{9495E035-9770-42F4-8E34-81E6B40CB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4" name="Oval 157">
            <a:extLst>
              <a:ext uri="{FF2B5EF4-FFF2-40B4-BE49-F238E27FC236}">
                <a16:creationId xmlns:a16="http://schemas.microsoft.com/office/drawing/2014/main" id="{17D7F489-2A72-42DC-AB5E-7750AB76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5" name="Oval 158">
            <a:extLst>
              <a:ext uri="{FF2B5EF4-FFF2-40B4-BE49-F238E27FC236}">
                <a16:creationId xmlns:a16="http://schemas.microsoft.com/office/drawing/2014/main" id="{13D47E6F-5512-4596-818C-D855D86A5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6" name="Oval 159">
            <a:extLst>
              <a:ext uri="{FF2B5EF4-FFF2-40B4-BE49-F238E27FC236}">
                <a16:creationId xmlns:a16="http://schemas.microsoft.com/office/drawing/2014/main" id="{066E009E-FF8F-49D3-BCD4-6D54F08A1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39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7" name="Oval 160">
            <a:extLst>
              <a:ext uri="{FF2B5EF4-FFF2-40B4-BE49-F238E27FC236}">
                <a16:creationId xmlns:a16="http://schemas.microsoft.com/office/drawing/2014/main" id="{1169B5BF-9F2C-42B3-B43D-84F9B5659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1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8" name="Oval 161">
            <a:extLst>
              <a:ext uri="{FF2B5EF4-FFF2-40B4-BE49-F238E27FC236}">
                <a16:creationId xmlns:a16="http://schemas.microsoft.com/office/drawing/2014/main" id="{8AB30276-1B5D-41FD-9E51-B07A178A7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9" name="Oval 162">
            <a:extLst>
              <a:ext uri="{FF2B5EF4-FFF2-40B4-BE49-F238E27FC236}">
                <a16:creationId xmlns:a16="http://schemas.microsoft.com/office/drawing/2014/main" id="{801A2971-031A-4AD0-88DA-2C044D5BD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0" name="Oval 163">
            <a:extLst>
              <a:ext uri="{FF2B5EF4-FFF2-40B4-BE49-F238E27FC236}">
                <a16:creationId xmlns:a16="http://schemas.microsoft.com/office/drawing/2014/main" id="{0D3BCCEE-1878-4032-AFF7-1840FC29C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1" name="Oval 164">
            <a:extLst>
              <a:ext uri="{FF2B5EF4-FFF2-40B4-BE49-F238E27FC236}">
                <a16:creationId xmlns:a16="http://schemas.microsoft.com/office/drawing/2014/main" id="{700F379F-4600-44F9-A3F7-3028F370D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2" name="Oval 165">
            <a:extLst>
              <a:ext uri="{FF2B5EF4-FFF2-40B4-BE49-F238E27FC236}">
                <a16:creationId xmlns:a16="http://schemas.microsoft.com/office/drawing/2014/main" id="{6848518D-AAD2-482F-B9CC-E1CBA473A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3" name="Oval 166">
            <a:extLst>
              <a:ext uri="{FF2B5EF4-FFF2-40B4-BE49-F238E27FC236}">
                <a16:creationId xmlns:a16="http://schemas.microsoft.com/office/drawing/2014/main" id="{5B036172-BC5D-4897-B7A4-E337F72DB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4" name="Oval 167">
            <a:extLst>
              <a:ext uri="{FF2B5EF4-FFF2-40B4-BE49-F238E27FC236}">
                <a16:creationId xmlns:a16="http://schemas.microsoft.com/office/drawing/2014/main" id="{C543436B-4811-4972-97DD-7FFAC6AE9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5" name="Oval 168">
            <a:extLst>
              <a:ext uri="{FF2B5EF4-FFF2-40B4-BE49-F238E27FC236}">
                <a16:creationId xmlns:a16="http://schemas.microsoft.com/office/drawing/2014/main" id="{AB3F60AA-F78F-40E2-A46B-1B3E5806E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1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6" name="Oval 169">
            <a:extLst>
              <a:ext uri="{FF2B5EF4-FFF2-40B4-BE49-F238E27FC236}">
                <a16:creationId xmlns:a16="http://schemas.microsoft.com/office/drawing/2014/main" id="{291A786E-FA0E-4FCB-92AA-1337353A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7" name="Oval 170">
            <a:extLst>
              <a:ext uri="{FF2B5EF4-FFF2-40B4-BE49-F238E27FC236}">
                <a16:creationId xmlns:a16="http://schemas.microsoft.com/office/drawing/2014/main" id="{6982FC9C-B22E-4F77-9278-E8788399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8" name="Oval 171">
            <a:extLst>
              <a:ext uri="{FF2B5EF4-FFF2-40B4-BE49-F238E27FC236}">
                <a16:creationId xmlns:a16="http://schemas.microsoft.com/office/drawing/2014/main" id="{3E5484E6-3767-4963-B94B-03EB6AFE4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9" name="Oval 172">
            <a:extLst>
              <a:ext uri="{FF2B5EF4-FFF2-40B4-BE49-F238E27FC236}">
                <a16:creationId xmlns:a16="http://schemas.microsoft.com/office/drawing/2014/main" id="{CBC0E3E4-7FEA-44A5-A238-4FB3E3DAD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39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0" name="Oval 173">
            <a:extLst>
              <a:ext uri="{FF2B5EF4-FFF2-40B4-BE49-F238E27FC236}">
                <a16:creationId xmlns:a16="http://schemas.microsoft.com/office/drawing/2014/main" id="{A4ED9235-4E62-42BA-A233-DFA3B29D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1" name="Oval 174">
            <a:extLst>
              <a:ext uri="{FF2B5EF4-FFF2-40B4-BE49-F238E27FC236}">
                <a16:creationId xmlns:a16="http://schemas.microsoft.com/office/drawing/2014/main" id="{7DEAFEDE-77D4-4AF9-BC18-A3B02D7F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7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2" name="Oval 175">
            <a:extLst>
              <a:ext uri="{FF2B5EF4-FFF2-40B4-BE49-F238E27FC236}">
                <a16:creationId xmlns:a16="http://schemas.microsoft.com/office/drawing/2014/main" id="{41DFD4B0-2429-4D70-8DDB-356D2B2C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3" name="Oval 176">
            <a:extLst>
              <a:ext uri="{FF2B5EF4-FFF2-40B4-BE49-F238E27FC236}">
                <a16:creationId xmlns:a16="http://schemas.microsoft.com/office/drawing/2014/main" id="{E8FC7BFD-7983-42B9-A265-ED47D6EE2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4" name="Oval 177">
            <a:extLst>
              <a:ext uri="{FF2B5EF4-FFF2-40B4-BE49-F238E27FC236}">
                <a16:creationId xmlns:a16="http://schemas.microsoft.com/office/drawing/2014/main" id="{C27806D5-50AC-4877-A6AF-92278661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5" name="Oval 178">
            <a:extLst>
              <a:ext uri="{FF2B5EF4-FFF2-40B4-BE49-F238E27FC236}">
                <a16:creationId xmlns:a16="http://schemas.microsoft.com/office/drawing/2014/main" id="{7D538F37-A6A7-4CB9-A041-CAA9CF7F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6" name="Oval 179">
            <a:extLst>
              <a:ext uri="{FF2B5EF4-FFF2-40B4-BE49-F238E27FC236}">
                <a16:creationId xmlns:a16="http://schemas.microsoft.com/office/drawing/2014/main" id="{3406B925-6876-454F-B871-12A384849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7" name="Oval 180">
            <a:extLst>
              <a:ext uri="{FF2B5EF4-FFF2-40B4-BE49-F238E27FC236}">
                <a16:creationId xmlns:a16="http://schemas.microsoft.com/office/drawing/2014/main" id="{7B8CD2E6-75C9-4C32-AE84-6059C69D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5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8" name="Oval 181">
            <a:extLst>
              <a:ext uri="{FF2B5EF4-FFF2-40B4-BE49-F238E27FC236}">
                <a16:creationId xmlns:a16="http://schemas.microsoft.com/office/drawing/2014/main" id="{E248E105-5CC1-4617-8BD9-DBCD29C9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9" name="Oval 182">
            <a:extLst>
              <a:ext uri="{FF2B5EF4-FFF2-40B4-BE49-F238E27FC236}">
                <a16:creationId xmlns:a16="http://schemas.microsoft.com/office/drawing/2014/main" id="{550D0A9F-A47E-4E01-94DC-965844DE2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0" name="Oval 183">
            <a:extLst>
              <a:ext uri="{FF2B5EF4-FFF2-40B4-BE49-F238E27FC236}">
                <a16:creationId xmlns:a16="http://schemas.microsoft.com/office/drawing/2014/main" id="{B9C1A4D3-81F6-4950-A297-14D153403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1" name="Oval 184">
            <a:extLst>
              <a:ext uri="{FF2B5EF4-FFF2-40B4-BE49-F238E27FC236}">
                <a16:creationId xmlns:a16="http://schemas.microsoft.com/office/drawing/2014/main" id="{B843BADC-554D-4208-881F-620D9D47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2" name="Oval 185">
            <a:extLst>
              <a:ext uri="{FF2B5EF4-FFF2-40B4-BE49-F238E27FC236}">
                <a16:creationId xmlns:a16="http://schemas.microsoft.com/office/drawing/2014/main" id="{04FD6D99-335F-4DCA-9998-4C74AAD12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3" name="Oval 186">
            <a:extLst>
              <a:ext uri="{FF2B5EF4-FFF2-40B4-BE49-F238E27FC236}">
                <a16:creationId xmlns:a16="http://schemas.microsoft.com/office/drawing/2014/main" id="{352FD458-76F0-4D68-B44A-AF17B70FC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4" name="Oval 187">
            <a:extLst>
              <a:ext uri="{FF2B5EF4-FFF2-40B4-BE49-F238E27FC236}">
                <a16:creationId xmlns:a16="http://schemas.microsoft.com/office/drawing/2014/main" id="{CB335825-8133-42E3-A2B2-9A2BE67E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5" name="Oval 188">
            <a:extLst>
              <a:ext uri="{FF2B5EF4-FFF2-40B4-BE49-F238E27FC236}">
                <a16:creationId xmlns:a16="http://schemas.microsoft.com/office/drawing/2014/main" id="{0A50E1B5-E064-45F1-A8DE-DBD5141B9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6" name="Oval 189">
            <a:extLst>
              <a:ext uri="{FF2B5EF4-FFF2-40B4-BE49-F238E27FC236}">
                <a16:creationId xmlns:a16="http://schemas.microsoft.com/office/drawing/2014/main" id="{83F8F4CB-240A-4913-91DF-77675C258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7" name="Oval 190">
            <a:extLst>
              <a:ext uri="{FF2B5EF4-FFF2-40B4-BE49-F238E27FC236}">
                <a16:creationId xmlns:a16="http://schemas.microsoft.com/office/drawing/2014/main" id="{FE0AB644-E176-4464-8BA7-0072CA968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8" name="Oval 191">
            <a:extLst>
              <a:ext uri="{FF2B5EF4-FFF2-40B4-BE49-F238E27FC236}">
                <a16:creationId xmlns:a16="http://schemas.microsoft.com/office/drawing/2014/main" id="{FCB56CA9-77C5-4EDA-BFA1-7B476004C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9" name="Oval 192">
            <a:extLst>
              <a:ext uri="{FF2B5EF4-FFF2-40B4-BE49-F238E27FC236}">
                <a16:creationId xmlns:a16="http://schemas.microsoft.com/office/drawing/2014/main" id="{340B5D0B-FB6B-45E1-986E-A4F6690C9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1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0" name="Oval 193">
            <a:extLst>
              <a:ext uri="{FF2B5EF4-FFF2-40B4-BE49-F238E27FC236}">
                <a16:creationId xmlns:a16="http://schemas.microsoft.com/office/drawing/2014/main" id="{DDF698B9-B9AA-48BE-8D4B-D61D8CB97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1" name="Oval 194">
            <a:extLst>
              <a:ext uri="{FF2B5EF4-FFF2-40B4-BE49-F238E27FC236}">
                <a16:creationId xmlns:a16="http://schemas.microsoft.com/office/drawing/2014/main" id="{950AA803-7E09-4EFB-AA31-09050E65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2" name="Oval 195">
            <a:extLst>
              <a:ext uri="{FF2B5EF4-FFF2-40B4-BE49-F238E27FC236}">
                <a16:creationId xmlns:a16="http://schemas.microsoft.com/office/drawing/2014/main" id="{0CE65437-C69F-4955-8DF0-FE81BE19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9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3" name="Oval 196">
            <a:extLst>
              <a:ext uri="{FF2B5EF4-FFF2-40B4-BE49-F238E27FC236}">
                <a16:creationId xmlns:a16="http://schemas.microsoft.com/office/drawing/2014/main" id="{5EFCA99C-D26A-4729-A04D-4024ACDC9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4" name="Oval 197">
            <a:extLst>
              <a:ext uri="{FF2B5EF4-FFF2-40B4-BE49-F238E27FC236}">
                <a16:creationId xmlns:a16="http://schemas.microsoft.com/office/drawing/2014/main" id="{C46C40C3-7401-4E8A-903C-BA0A003F4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5" name="Oval 198">
            <a:extLst>
              <a:ext uri="{FF2B5EF4-FFF2-40B4-BE49-F238E27FC236}">
                <a16:creationId xmlns:a16="http://schemas.microsoft.com/office/drawing/2014/main" id="{B639FA08-CF5D-41F5-95AC-8E040FFF5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6" name="Oval 199">
            <a:extLst>
              <a:ext uri="{FF2B5EF4-FFF2-40B4-BE49-F238E27FC236}">
                <a16:creationId xmlns:a16="http://schemas.microsoft.com/office/drawing/2014/main" id="{3E1CF290-243F-4C19-90A1-0A58B32F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7" name="Oval 200">
            <a:extLst>
              <a:ext uri="{FF2B5EF4-FFF2-40B4-BE49-F238E27FC236}">
                <a16:creationId xmlns:a16="http://schemas.microsoft.com/office/drawing/2014/main" id="{3C6BC90E-563D-4579-9D9D-9CD7938B8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8" name="Oval 201">
            <a:extLst>
              <a:ext uri="{FF2B5EF4-FFF2-40B4-BE49-F238E27FC236}">
                <a16:creationId xmlns:a16="http://schemas.microsoft.com/office/drawing/2014/main" id="{A46C9D76-224E-4B5B-8A64-7AD562E9D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3697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9" name="Oval 202">
            <a:extLst>
              <a:ext uri="{FF2B5EF4-FFF2-40B4-BE49-F238E27FC236}">
                <a16:creationId xmlns:a16="http://schemas.microsoft.com/office/drawing/2014/main" id="{74FBC841-BB00-4D55-9086-1EF8118C3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3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0" name="Oval 203">
            <a:extLst>
              <a:ext uri="{FF2B5EF4-FFF2-40B4-BE49-F238E27FC236}">
                <a16:creationId xmlns:a16="http://schemas.microsoft.com/office/drawing/2014/main" id="{F4C65B4E-B7DB-4668-88EB-E97EC8FD5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1" name="Oval 204">
            <a:extLst>
              <a:ext uri="{FF2B5EF4-FFF2-40B4-BE49-F238E27FC236}">
                <a16:creationId xmlns:a16="http://schemas.microsoft.com/office/drawing/2014/main" id="{7E8920B6-341A-4A00-8E9B-204CF58FC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2" name="Oval 205">
            <a:extLst>
              <a:ext uri="{FF2B5EF4-FFF2-40B4-BE49-F238E27FC236}">
                <a16:creationId xmlns:a16="http://schemas.microsoft.com/office/drawing/2014/main" id="{37E21CAE-B139-4023-8F0D-5315D17EB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3" name="Oval 206">
            <a:extLst>
              <a:ext uri="{FF2B5EF4-FFF2-40B4-BE49-F238E27FC236}">
                <a16:creationId xmlns:a16="http://schemas.microsoft.com/office/drawing/2014/main" id="{99C71783-6F82-4F10-8E37-5FB18A92F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4" name="Oval 207">
            <a:extLst>
              <a:ext uri="{FF2B5EF4-FFF2-40B4-BE49-F238E27FC236}">
                <a16:creationId xmlns:a16="http://schemas.microsoft.com/office/drawing/2014/main" id="{C648A5A6-2A62-407D-B4D4-C7F11C2DA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5" name="Oval 208">
            <a:extLst>
              <a:ext uri="{FF2B5EF4-FFF2-40B4-BE49-F238E27FC236}">
                <a16:creationId xmlns:a16="http://schemas.microsoft.com/office/drawing/2014/main" id="{B1E33670-0B85-48F6-8CA1-9842309ED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6" name="Oval 209">
            <a:extLst>
              <a:ext uri="{FF2B5EF4-FFF2-40B4-BE49-F238E27FC236}">
                <a16:creationId xmlns:a16="http://schemas.microsoft.com/office/drawing/2014/main" id="{70E536CB-7F55-4B51-8EDA-C8DD474EC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7" name="Oval 210">
            <a:extLst>
              <a:ext uri="{FF2B5EF4-FFF2-40B4-BE49-F238E27FC236}">
                <a16:creationId xmlns:a16="http://schemas.microsoft.com/office/drawing/2014/main" id="{5C568372-A9C6-43B5-9BAC-A97D08479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8" name="Oval 211">
            <a:extLst>
              <a:ext uri="{FF2B5EF4-FFF2-40B4-BE49-F238E27FC236}">
                <a16:creationId xmlns:a16="http://schemas.microsoft.com/office/drawing/2014/main" id="{245A12CE-FC7A-48D4-A4F3-E1F0DB41B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9" name="Oval 212">
            <a:extLst>
              <a:ext uri="{FF2B5EF4-FFF2-40B4-BE49-F238E27FC236}">
                <a16:creationId xmlns:a16="http://schemas.microsoft.com/office/drawing/2014/main" id="{6EEC8DA6-3C5C-4F3D-B134-FAF212E68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0" name="Oval 213">
            <a:extLst>
              <a:ext uri="{FF2B5EF4-FFF2-40B4-BE49-F238E27FC236}">
                <a16:creationId xmlns:a16="http://schemas.microsoft.com/office/drawing/2014/main" id="{75AD7549-A9B9-478B-BACF-93EB4B531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7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1" name="Oval 214">
            <a:extLst>
              <a:ext uri="{FF2B5EF4-FFF2-40B4-BE49-F238E27FC236}">
                <a16:creationId xmlns:a16="http://schemas.microsoft.com/office/drawing/2014/main" id="{A1D7AD31-F500-416A-A793-8C38D664A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7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2" name="Oval 215">
            <a:extLst>
              <a:ext uri="{FF2B5EF4-FFF2-40B4-BE49-F238E27FC236}">
                <a16:creationId xmlns:a16="http://schemas.microsoft.com/office/drawing/2014/main" id="{D11A532E-17A7-41AE-AC8D-51509F23F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3" name="Oval 216">
            <a:extLst>
              <a:ext uri="{FF2B5EF4-FFF2-40B4-BE49-F238E27FC236}">
                <a16:creationId xmlns:a16="http://schemas.microsoft.com/office/drawing/2014/main" id="{4A336682-6CE8-475F-B673-F3A43A981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4" name="Oval 217">
            <a:extLst>
              <a:ext uri="{FF2B5EF4-FFF2-40B4-BE49-F238E27FC236}">
                <a16:creationId xmlns:a16="http://schemas.microsoft.com/office/drawing/2014/main" id="{CB24F28A-95AC-44B3-90B9-BD730498E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5" name="Oval 218">
            <a:extLst>
              <a:ext uri="{FF2B5EF4-FFF2-40B4-BE49-F238E27FC236}">
                <a16:creationId xmlns:a16="http://schemas.microsoft.com/office/drawing/2014/main" id="{C8485C2A-EA67-48B3-B3D6-927B1A33B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6" name="Oval 219">
            <a:extLst>
              <a:ext uri="{FF2B5EF4-FFF2-40B4-BE49-F238E27FC236}">
                <a16:creationId xmlns:a16="http://schemas.microsoft.com/office/drawing/2014/main" id="{4BFEED6D-83BC-41B7-9DB1-C657038A5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5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7" name="Oval 220">
            <a:extLst>
              <a:ext uri="{FF2B5EF4-FFF2-40B4-BE49-F238E27FC236}">
                <a16:creationId xmlns:a16="http://schemas.microsoft.com/office/drawing/2014/main" id="{99EA9525-C2EA-4BFB-8141-D8068B157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8" name="Oval 221">
            <a:extLst>
              <a:ext uri="{FF2B5EF4-FFF2-40B4-BE49-F238E27FC236}">
                <a16:creationId xmlns:a16="http://schemas.microsoft.com/office/drawing/2014/main" id="{ADBF2408-3827-443A-B146-2B293900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9" name="Oval 222">
            <a:extLst>
              <a:ext uri="{FF2B5EF4-FFF2-40B4-BE49-F238E27FC236}">
                <a16:creationId xmlns:a16="http://schemas.microsoft.com/office/drawing/2014/main" id="{8E620558-DAEB-41D4-A3A1-0BC9A8CA8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0" name="Oval 223">
            <a:extLst>
              <a:ext uri="{FF2B5EF4-FFF2-40B4-BE49-F238E27FC236}">
                <a16:creationId xmlns:a16="http://schemas.microsoft.com/office/drawing/2014/main" id="{5ACB4E95-3481-4FB3-8601-DD0730F74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1" name="Oval 224">
            <a:extLst>
              <a:ext uri="{FF2B5EF4-FFF2-40B4-BE49-F238E27FC236}">
                <a16:creationId xmlns:a16="http://schemas.microsoft.com/office/drawing/2014/main" id="{AFE5F8F8-49CB-4E96-AA0B-B654D6A53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3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2" name="Oval 225">
            <a:extLst>
              <a:ext uri="{FF2B5EF4-FFF2-40B4-BE49-F238E27FC236}">
                <a16:creationId xmlns:a16="http://schemas.microsoft.com/office/drawing/2014/main" id="{50717A56-9202-433B-A2DD-610EA25D5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3" name="Oval 226">
            <a:extLst>
              <a:ext uri="{FF2B5EF4-FFF2-40B4-BE49-F238E27FC236}">
                <a16:creationId xmlns:a16="http://schemas.microsoft.com/office/drawing/2014/main" id="{85643F57-A5B1-40DD-9339-2860F4036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4" name="Oval 227">
            <a:extLst>
              <a:ext uri="{FF2B5EF4-FFF2-40B4-BE49-F238E27FC236}">
                <a16:creationId xmlns:a16="http://schemas.microsoft.com/office/drawing/2014/main" id="{C943823E-090C-4FD9-B76B-1CC83D47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5" name="Oval 228">
            <a:extLst>
              <a:ext uri="{FF2B5EF4-FFF2-40B4-BE49-F238E27FC236}">
                <a16:creationId xmlns:a16="http://schemas.microsoft.com/office/drawing/2014/main" id="{8E5E6756-B1E7-404C-914C-25FBFFB78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1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6" name="Oval 229">
            <a:extLst>
              <a:ext uri="{FF2B5EF4-FFF2-40B4-BE49-F238E27FC236}">
                <a16:creationId xmlns:a16="http://schemas.microsoft.com/office/drawing/2014/main" id="{8E1A201E-9EBF-46C3-9F87-68F5306A3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7" name="Oval 230">
            <a:extLst>
              <a:ext uri="{FF2B5EF4-FFF2-40B4-BE49-F238E27FC236}">
                <a16:creationId xmlns:a16="http://schemas.microsoft.com/office/drawing/2014/main" id="{AE9747EA-B843-459F-B0EF-DAC2508A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8" name="Oval 231">
            <a:extLst>
              <a:ext uri="{FF2B5EF4-FFF2-40B4-BE49-F238E27FC236}">
                <a16:creationId xmlns:a16="http://schemas.microsoft.com/office/drawing/2014/main" id="{A07CF330-F68A-473B-B6BA-528895827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09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9" name="Oval 232">
            <a:extLst>
              <a:ext uri="{FF2B5EF4-FFF2-40B4-BE49-F238E27FC236}">
                <a16:creationId xmlns:a16="http://schemas.microsoft.com/office/drawing/2014/main" id="{F9850417-5B11-4EF5-9045-2261DFB1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09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0" name="Oval 233">
            <a:extLst>
              <a:ext uri="{FF2B5EF4-FFF2-40B4-BE49-F238E27FC236}">
                <a16:creationId xmlns:a16="http://schemas.microsoft.com/office/drawing/2014/main" id="{AF19E4CC-CB4F-46FE-BD6F-64FB1E3ED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1" name="Oval 234">
            <a:extLst>
              <a:ext uri="{FF2B5EF4-FFF2-40B4-BE49-F238E27FC236}">
                <a16:creationId xmlns:a16="http://schemas.microsoft.com/office/drawing/2014/main" id="{5664ACEB-B44B-401D-B3B5-DB02D075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2" name="Oval 235">
            <a:extLst>
              <a:ext uri="{FF2B5EF4-FFF2-40B4-BE49-F238E27FC236}">
                <a16:creationId xmlns:a16="http://schemas.microsoft.com/office/drawing/2014/main" id="{46F26591-88BC-4044-83E8-DD99F099F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3" name="Oval 236">
            <a:extLst>
              <a:ext uri="{FF2B5EF4-FFF2-40B4-BE49-F238E27FC236}">
                <a16:creationId xmlns:a16="http://schemas.microsoft.com/office/drawing/2014/main" id="{41ED3024-77D7-43F4-A0B6-073F5F672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4" name="Oval 237">
            <a:extLst>
              <a:ext uri="{FF2B5EF4-FFF2-40B4-BE49-F238E27FC236}">
                <a16:creationId xmlns:a16="http://schemas.microsoft.com/office/drawing/2014/main" id="{A7D3ED6A-9A7E-4F6B-A21D-DF3CB43B5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5" name="Oval 238">
            <a:extLst>
              <a:ext uri="{FF2B5EF4-FFF2-40B4-BE49-F238E27FC236}">
                <a16:creationId xmlns:a16="http://schemas.microsoft.com/office/drawing/2014/main" id="{D6B90605-6604-4F53-AF59-A9326794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6" name="Oval 239">
            <a:extLst>
              <a:ext uri="{FF2B5EF4-FFF2-40B4-BE49-F238E27FC236}">
                <a16:creationId xmlns:a16="http://schemas.microsoft.com/office/drawing/2014/main" id="{A5A9A489-0F30-4082-B9DB-DA43A1385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7" name="Oval 240">
            <a:extLst>
              <a:ext uri="{FF2B5EF4-FFF2-40B4-BE49-F238E27FC236}">
                <a16:creationId xmlns:a16="http://schemas.microsoft.com/office/drawing/2014/main" id="{E9F8D7A8-CD01-421E-AD20-C68A3DA6C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8" name="Oval 241">
            <a:extLst>
              <a:ext uri="{FF2B5EF4-FFF2-40B4-BE49-F238E27FC236}">
                <a16:creationId xmlns:a16="http://schemas.microsoft.com/office/drawing/2014/main" id="{6699699F-BE9D-4A8E-9571-43FDE271B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9" name="Oval 242">
            <a:extLst>
              <a:ext uri="{FF2B5EF4-FFF2-40B4-BE49-F238E27FC236}">
                <a16:creationId xmlns:a16="http://schemas.microsoft.com/office/drawing/2014/main" id="{EF84D6A2-D8F1-4A81-A9E6-04AE967CF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70" name="Oval 243">
            <a:extLst>
              <a:ext uri="{FF2B5EF4-FFF2-40B4-BE49-F238E27FC236}">
                <a16:creationId xmlns:a16="http://schemas.microsoft.com/office/drawing/2014/main" id="{FCA80443-09FF-40FB-A1C8-40221EF6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7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71" name="Oval 244">
            <a:extLst>
              <a:ext uri="{FF2B5EF4-FFF2-40B4-BE49-F238E27FC236}">
                <a16:creationId xmlns:a16="http://schemas.microsoft.com/office/drawing/2014/main" id="{16A051C3-7690-418B-84B4-E64BBC69A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72" name="Oval 245">
            <a:extLst>
              <a:ext uri="{FF2B5EF4-FFF2-40B4-BE49-F238E27FC236}">
                <a16:creationId xmlns:a16="http://schemas.microsoft.com/office/drawing/2014/main" id="{94F95525-ED40-4B04-BD25-4FC2051FB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F47E03-0E15-435E-A322-7DB9FD55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Localization can complicate quantitation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6478" y="136525"/>
            <a:ext cx="11679044" cy="868362"/>
          </a:xfrm>
        </p:spPr>
        <p:txBody>
          <a:bodyPr>
            <a:noAutofit/>
          </a:bodyPr>
          <a:lstStyle/>
          <a:p>
            <a:r>
              <a:rPr lang="en-US" sz="2400" dirty="0"/>
              <a:t>Segregation of transcription factors into discrete chromatin compartments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D58A-0975-44B7-AED9-2BAD55D5E1DB}" type="slidenum">
              <a:rPr lang="en-US" smtClean="0">
                <a:solidFill>
                  <a:srgbClr val="FFFFFF">
                    <a:lumMod val="95000"/>
                  </a:srgbClr>
                </a:solidFill>
              </a:rPr>
              <a:pPr/>
              <a:t>11</a:t>
            </a:fld>
            <a:endParaRPr lang="en-US">
              <a:solidFill>
                <a:srgbClr val="FFFFFF">
                  <a:lumMod val="95000"/>
                </a:srgbClr>
              </a:solidFill>
            </a:endParaRPr>
          </a:p>
        </p:txBody>
      </p:sp>
      <p:pic>
        <p:nvPicPr>
          <p:cNvPr id="153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653" y="1175658"/>
            <a:ext cx="2895803" cy="530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370" y="1258403"/>
            <a:ext cx="4194630" cy="514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670B5D-C844-4B50-BCE5-35F0F9C9F214}"/>
              </a:ext>
            </a:extLst>
          </p:cNvPr>
          <p:cNvSpPr txBox="1"/>
          <p:nvPr/>
        </p:nvSpPr>
        <p:spPr>
          <a:xfrm>
            <a:off x="9396437" y="6423410"/>
            <a:ext cx="265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Andrew </a:t>
            </a:r>
            <a:r>
              <a:rPr lang="en-US" dirty="0" err="1"/>
              <a:t>Stergachis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4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PNAS_01">
            <a:extLst>
              <a:ext uri="{FF2B5EF4-FFF2-40B4-BE49-F238E27FC236}">
                <a16:creationId xmlns:a16="http://schemas.microsoft.com/office/drawing/2014/main" id="{0B38B43B-02FB-44C8-97BE-105E476E8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6" y="-531813"/>
            <a:ext cx="7440613" cy="775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PNAS_02">
            <a:extLst>
              <a:ext uri="{FF2B5EF4-FFF2-40B4-BE49-F238E27FC236}">
                <a16:creationId xmlns:a16="http://schemas.microsoft.com/office/drawing/2014/main" id="{55B8C3FE-BC72-4BDC-95AC-AFECC3F6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6" y="-533400"/>
            <a:ext cx="7440613" cy="775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B16A440-8F0E-4A95-90E0-E3295E5E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/>
              <a:t>Dynamic Range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5BDDA20C-8260-468E-87BC-E7945EC74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8" y="1684420"/>
            <a:ext cx="4086225" cy="1596191"/>
          </a:xfrm>
        </p:spPr>
        <p:txBody>
          <a:bodyPr/>
          <a:lstStyle/>
          <a:p>
            <a:r>
              <a:rPr lang="en-US" altLang="en-US" sz="2800" dirty="0"/>
              <a:t>The proteome spans a dynamic range of 10^6 to 10^12</a:t>
            </a:r>
          </a:p>
          <a:p>
            <a:pPr marL="0" indent="0">
              <a:buNone/>
            </a:pPr>
            <a:endParaRPr lang="en-US" altLang="en-US" sz="2800" dirty="0"/>
          </a:p>
          <a:p>
            <a:endParaRPr lang="en-US" alt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BD2472-62EF-4481-919D-B97C8995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035" y="2482515"/>
            <a:ext cx="6004331" cy="3597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27304-CC0C-4E7A-BDB6-2373E7E6FD05}"/>
              </a:ext>
            </a:extLst>
          </p:cNvPr>
          <p:cNvSpPr txBox="1"/>
          <p:nvPr/>
        </p:nvSpPr>
        <p:spPr>
          <a:xfrm>
            <a:off x="6639426" y="6366612"/>
            <a:ext cx="537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Anderson and Anderson, Molecular and Cellular Proteomics 2002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A4CC7-9932-463E-88C9-21FE89916798}"/>
              </a:ext>
            </a:extLst>
          </p:cNvPr>
          <p:cNvSpPr/>
          <p:nvPr/>
        </p:nvSpPr>
        <p:spPr>
          <a:xfrm>
            <a:off x="7146758" y="1473867"/>
            <a:ext cx="3946358" cy="962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 Proteins Represent 99% of the Blood Protein Mass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9908AE-FDB4-443C-A3E4-7C001AA3628D}"/>
              </a:ext>
            </a:extLst>
          </p:cNvPr>
          <p:cNvGrpSpPr/>
          <p:nvPr/>
        </p:nvGrpSpPr>
        <p:grpSpPr>
          <a:xfrm>
            <a:off x="335634" y="1473867"/>
            <a:ext cx="5137414" cy="5214460"/>
            <a:chOff x="335634" y="1473867"/>
            <a:chExt cx="5137414" cy="52144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93B2BDF-19A8-41DE-B338-9F998AEF5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634" y="1473867"/>
              <a:ext cx="5137414" cy="47881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3BB9FB-260E-448E-9BC5-7D6EDC0A5CD7}"/>
                </a:ext>
              </a:extLst>
            </p:cNvPr>
            <p:cNvSpPr txBox="1"/>
            <p:nvPr/>
          </p:nvSpPr>
          <p:spPr>
            <a:xfrm>
              <a:off x="1556702" y="6380550"/>
              <a:ext cx="29787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Ghaemmaghami</a:t>
              </a:r>
              <a:r>
                <a:rPr lang="en-US" sz="1400" dirty="0"/>
                <a:t> et al, Nature 2003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B4F8156-3A10-4B58-86BA-577E9480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Muddiman’s</a:t>
            </a:r>
            <a:r>
              <a:rPr lang="en-US" altLang="en-US" dirty="0"/>
              <a:t> Analogy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1CC3F67-6AAE-4078-8782-39A497E3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19200"/>
            <a:ext cx="10828421" cy="5410200"/>
          </a:xfrm>
        </p:spPr>
        <p:txBody>
          <a:bodyPr/>
          <a:lstStyle/>
          <a:p>
            <a:r>
              <a:rPr lang="en-US" altLang="en-US" dirty="0"/>
              <a:t>Difficulty of detecting proteins in terms of distances traveled.</a:t>
            </a:r>
          </a:p>
          <a:p>
            <a:r>
              <a:rPr lang="en-US" altLang="en-US" dirty="0"/>
              <a:t>Assume albumin (the most abundant plasma protein) is like traveling 1 mile</a:t>
            </a:r>
          </a:p>
          <a:p>
            <a:r>
              <a:rPr lang="en-US" altLang="en-US" dirty="0"/>
              <a:t>Then the least abundant protein would be the equivalent of traveling around the earth at the equator ~400,000x.</a:t>
            </a:r>
          </a:p>
          <a:p>
            <a:r>
              <a:rPr lang="en-US" altLang="en-US" dirty="0"/>
              <a:t>What if done in a 747.</a:t>
            </a:r>
          </a:p>
          <a:p>
            <a:pPr lvl="1"/>
            <a:r>
              <a:rPr lang="en-US" altLang="en-US" dirty="0"/>
              <a:t>This would take about 2050 years</a:t>
            </a:r>
          </a:p>
          <a:p>
            <a:pPr lvl="1"/>
            <a:r>
              <a:rPr lang="en-US" altLang="en-US" dirty="0"/>
              <a:t>The fuel would cost &gt;$80 billion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5F72BA-D6F4-476C-881A-C0F2A527C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2" y="958206"/>
            <a:ext cx="10961558" cy="2749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4CA1C-96C3-40E6-8492-3206C5F36B2A}"/>
              </a:ext>
            </a:extLst>
          </p:cNvPr>
          <p:cNvSpPr txBox="1"/>
          <p:nvPr/>
        </p:nvSpPr>
        <p:spPr>
          <a:xfrm>
            <a:off x="789212" y="4583580"/>
            <a:ext cx="10283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the most abundant protein represents the length of California, the least abundant proteins represent the length of </a:t>
            </a:r>
            <a:r>
              <a:rPr lang="en-US" sz="2000" i="1" dirty="0"/>
              <a:t>E. coli</a:t>
            </a:r>
            <a:r>
              <a:rPr lang="en-US" sz="2000" dirty="0"/>
              <a:t>.   Most analytical methods only have 10</a:t>
            </a:r>
            <a:r>
              <a:rPr lang="en-US" sz="2000" baseline="30000" dirty="0"/>
              <a:t>4</a:t>
            </a:r>
            <a:r>
              <a:rPr lang="en-US" sz="2000" dirty="0"/>
              <a:t> to 10</a:t>
            </a:r>
            <a:r>
              <a:rPr lang="en-US" sz="2000" baseline="30000" dirty="0"/>
              <a:t>5</a:t>
            </a:r>
            <a:r>
              <a:rPr lang="en-US" sz="2000" dirty="0"/>
              <a:t> dynamic range.  Representing the size of a 747.</a:t>
            </a:r>
          </a:p>
        </p:txBody>
      </p:sp>
    </p:spTree>
    <p:extLst>
      <p:ext uri="{BB962C8B-B14F-4D97-AF65-F5344CB8AC3E}">
        <p14:creationId xmlns:p14="http://schemas.microsoft.com/office/powerpoint/2010/main" val="91172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4672-CB64-447C-88F0-024BE197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2" y="143901"/>
            <a:ext cx="11523407" cy="1325563"/>
          </a:xfrm>
        </p:spPr>
        <p:txBody>
          <a:bodyPr/>
          <a:lstStyle/>
          <a:p>
            <a:r>
              <a:rPr lang="en-US" dirty="0"/>
              <a:t>Website  </a:t>
            </a:r>
            <a:r>
              <a:rPr lang="en-US" sz="3600" dirty="0">
                <a:hlinkClick r:id="rId2"/>
              </a:rPr>
              <a:t>https://github.com/beliveau-lab/gen575.2022</a:t>
            </a:r>
            <a:r>
              <a:rPr lang="en-US" sz="3600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9B685-B6A8-48CE-8554-7972054E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573545"/>
            <a:ext cx="6104326" cy="467485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F1BE40-D953-4D7D-8DF3-F84DEFDDD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31726"/>
              </p:ext>
            </p:extLst>
          </p:nvPr>
        </p:nvGraphicFramePr>
        <p:xfrm>
          <a:off x="6341806" y="1248236"/>
          <a:ext cx="5707319" cy="5288468"/>
        </p:xfrm>
        <a:graphic>
          <a:graphicData uri="http://schemas.openxmlformats.org/drawingml/2006/table">
            <a:tbl>
              <a:tblPr/>
              <a:tblGrid>
                <a:gridCol w="2667915">
                  <a:extLst>
                    <a:ext uri="{9D8B030D-6E8A-4147-A177-3AD203B41FA5}">
                      <a16:colId xmlns:a16="http://schemas.microsoft.com/office/drawing/2014/main" val="1667363025"/>
                    </a:ext>
                  </a:extLst>
                </a:gridCol>
                <a:gridCol w="1519702">
                  <a:extLst>
                    <a:ext uri="{9D8B030D-6E8A-4147-A177-3AD203B41FA5}">
                      <a16:colId xmlns:a16="http://schemas.microsoft.com/office/drawing/2014/main" val="1990786921"/>
                    </a:ext>
                  </a:extLst>
                </a:gridCol>
                <a:gridCol w="1519702">
                  <a:extLst>
                    <a:ext uri="{9D8B030D-6E8A-4147-A177-3AD203B41FA5}">
                      <a16:colId xmlns:a16="http://schemas.microsoft.com/office/drawing/2014/main" val="4262300850"/>
                    </a:ext>
                  </a:extLst>
                </a:gridCol>
              </a:tblGrid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 Topic</a:t>
                      </a:r>
                      <a:endParaRPr lang="en-US" sz="1200" b="1" i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US" sz="1200" b="1" i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Instructor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063300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 Intro to the course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03/28/2022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809663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 Signal-to-noise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03/30/2022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032441"/>
                  </a:ext>
                </a:extLst>
              </a:tr>
              <a:tr h="3062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 Quantitative Analysis 101 and Calibration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04/04/2022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526294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4: Information Currencies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04/06/2022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590838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 Theory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04/11/2022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202739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6: Evaluating Information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04/13/2022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461200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7: Light sources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04/18/2022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261592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8: Multispectral imaging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04/20/2022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929226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 Fluorescent labels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04/25/2022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057049"/>
                  </a:ext>
                </a:extLst>
              </a:tr>
              <a:tr h="1432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 Optical detection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04/27/2022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66258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 Optical methods survey 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05/02/2022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332897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 Optical methods survey 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05/04/2022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73329"/>
                  </a:ext>
                </a:extLst>
              </a:tr>
              <a:tr h="224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 Principles of Separation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05/09/2022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799488"/>
                  </a:ext>
                </a:extLst>
              </a:tr>
              <a:tr h="3877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 Mass Spectrometry 1: Ionization and Mass Analyzers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05/11/2022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13478"/>
                  </a:ext>
                </a:extLst>
              </a:tr>
              <a:tr h="3877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 Mass Spectrometry 2: Intro to qualitative peptide and protein analysis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05/16/2022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455287"/>
                  </a:ext>
                </a:extLst>
              </a:tr>
              <a:tr h="3062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 Mass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spectrometry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3: Quantitative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Analysis</a:t>
                      </a:r>
                      <a:endParaRPr lang="fr-FR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05/18/2022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29678"/>
                  </a:ext>
                </a:extLst>
              </a:tr>
              <a:tr h="3062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 Proteomics: Alternatives to mass spectrometry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05/23/2022</a:t>
                      </a:r>
                      <a:endParaRPr lang="en-US" sz="1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064858"/>
                  </a:ext>
                </a:extLst>
              </a:tr>
              <a:tr h="3062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18: Spatial and Single-cell Proteomics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05/25/2022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L="30869" marR="30869" marT="30869" marB="3086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558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D2D05AC-4DCC-468F-9DA1-E593C5274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460" y="16906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6C29-F008-463A-A6FE-4FD0C6668B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5" y="901700"/>
            <a:ext cx="10515600" cy="2232025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Grades:</a:t>
            </a:r>
            <a:endParaRPr lang="en-US" b="1" dirty="0"/>
          </a:p>
          <a:p>
            <a:r>
              <a:rPr lang="en-US" dirty="0"/>
              <a:t>Participation: 40%</a:t>
            </a:r>
          </a:p>
          <a:p>
            <a:r>
              <a:rPr lang="en-US" dirty="0"/>
              <a:t>Problem sets: 60% (6, worth 10% each)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FC8ACE-D1EC-4B25-BCA2-6009D0294773}"/>
              </a:ext>
            </a:extLst>
          </p:cNvPr>
          <p:cNvSpPr txBox="1">
            <a:spLocks/>
          </p:cNvSpPr>
          <p:nvPr/>
        </p:nvSpPr>
        <p:spPr>
          <a:xfrm>
            <a:off x="695325" y="3429000"/>
            <a:ext cx="10515600" cy="223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/>
              <a:t>Details:</a:t>
            </a:r>
            <a:endParaRPr lang="en-US" b="1" dirty="0"/>
          </a:p>
          <a:p>
            <a:r>
              <a:rPr lang="en-US" dirty="0"/>
              <a:t>Absence is ok but please let us know about travel and known absences in advance.  Communicate illness and emergencies ASAP.</a:t>
            </a:r>
          </a:p>
          <a:p>
            <a:r>
              <a:rPr lang="en-US" dirty="0"/>
              <a:t>Late homework will be accepted but penalized (10% per day)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1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867A-DE99-4A16-AA8E-50457C15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557"/>
            <a:ext cx="10515600" cy="1325563"/>
          </a:xfrm>
        </p:spPr>
        <p:txBody>
          <a:bodyPr/>
          <a:lstStyle/>
          <a:p>
            <a:r>
              <a:rPr lang="en-US" b="1" dirty="0"/>
              <a:t>What you should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FCE9-6139-4BDC-8858-3E0406442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011" y="147412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 should expect to be challenged!</a:t>
            </a:r>
          </a:p>
          <a:p>
            <a:pPr lvl="1"/>
            <a:r>
              <a:rPr lang="en-US" sz="2800" dirty="0"/>
              <a:t>There should be material that you know but also there should be material that we present that you don’t know.</a:t>
            </a:r>
          </a:p>
          <a:p>
            <a:r>
              <a:rPr lang="en-US" sz="3200" dirty="0"/>
              <a:t>You should expect to have a better fundamental understanding of the principles that define many biomedical instruments</a:t>
            </a:r>
          </a:p>
          <a:p>
            <a:r>
              <a:rPr lang="en-US" sz="3200" dirty="0"/>
              <a:t>There will be some topics presented multiple times during the class in different contexts and different ways.</a:t>
            </a:r>
          </a:p>
          <a:p>
            <a:pPr lvl="1"/>
            <a:r>
              <a:rPr lang="en-US" sz="2800" dirty="0"/>
              <a:t>You might even hear contradictory things from Brian and I</a:t>
            </a:r>
          </a:p>
          <a:p>
            <a:r>
              <a:rPr lang="en-US" sz="3200" dirty="0"/>
              <a:t> This year is the first time we have taught this class! There will be hiccups.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040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A987-450A-485B-ACEB-23F0E786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132515"/>
            <a:ext cx="10515600" cy="1325563"/>
          </a:xfrm>
        </p:spPr>
        <p:txBody>
          <a:bodyPr/>
          <a:lstStyle/>
          <a:p>
            <a:r>
              <a:rPr lang="en-US" b="1" dirty="0"/>
              <a:t>What we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7CD5-1D54-4D5D-B276-CF2E080A4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1564105"/>
            <a:ext cx="10968789" cy="4685047"/>
          </a:xfrm>
        </p:spPr>
        <p:txBody>
          <a:bodyPr>
            <a:normAutofit/>
          </a:bodyPr>
          <a:lstStyle/>
          <a:p>
            <a:r>
              <a:rPr lang="en-US" sz="3200" dirty="0"/>
              <a:t>We expect you to participate!</a:t>
            </a:r>
          </a:p>
          <a:p>
            <a:pPr lvl="1"/>
            <a:r>
              <a:rPr lang="en-US" sz="2800" dirty="0"/>
              <a:t>The more you participate the more we will all get out of the course.</a:t>
            </a:r>
          </a:p>
          <a:p>
            <a:pPr lvl="1"/>
            <a:r>
              <a:rPr lang="en-US" sz="2800" dirty="0"/>
              <a:t>Don’t hesitate to ask a question.  If you have a question, it is almost certain that someone else has it too.  Interrupt us.</a:t>
            </a:r>
          </a:p>
          <a:p>
            <a:r>
              <a:rPr lang="en-US" sz="3200" dirty="0"/>
              <a:t>We want feedback and to hear if content isn’t working.</a:t>
            </a:r>
          </a:p>
          <a:p>
            <a:r>
              <a:rPr lang="en-US" sz="3200" dirty="0"/>
              <a:t>We expect you all to come from different scientific backgrounds and interests.</a:t>
            </a:r>
          </a:p>
          <a:p>
            <a:r>
              <a:rPr lang="en-US" sz="3200" dirty="0"/>
              <a:t>We expect to learn from you!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685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1CCDE0-DB1A-40DB-9801-ABFA40DA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995"/>
            <a:ext cx="10515600" cy="5681663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b="1" dirty="0"/>
              <a:t>New directions in science are launched by new tools much more often than by new concepts.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200" b="1" dirty="0"/>
              <a:t>The effect of a concept-driven revolution is to explain old things in new ways.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200" b="1" dirty="0"/>
              <a:t>The effect of a tool-driven revolution is to discover new things that have to be explained.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/>
              <a:t>Freeman J. Dyson, Mathematician and Technological Visionary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F47279-95E6-4487-A69A-83D8B4516FB7}"/>
              </a:ext>
            </a:extLst>
          </p:cNvPr>
          <p:cNvSpPr/>
          <p:nvPr/>
        </p:nvSpPr>
        <p:spPr>
          <a:xfrm>
            <a:off x="2269958" y="2831432"/>
            <a:ext cx="7652083" cy="1917031"/>
          </a:xfrm>
          <a:prstGeom prst="rect">
            <a:avLst/>
          </a:prstGeom>
          <a:solidFill>
            <a:schemeClr val="bg1"/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chemeClr val="tx1"/>
                </a:solidFill>
              </a:rPr>
              <a:t>What tools have shaped your research? How have they changed in the last decade?</a:t>
            </a:r>
          </a:p>
        </p:txBody>
      </p:sp>
    </p:spTree>
    <p:extLst>
      <p:ext uri="{BB962C8B-B14F-4D97-AF65-F5344CB8AC3E}">
        <p14:creationId xmlns:p14="http://schemas.microsoft.com/office/powerpoint/2010/main" val="312796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E4A9-561D-494C-AEB0-B9F28C3B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40 years have seen a revolution in analytical instrumentation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0062-54A4-420B-9D9D-481E6FD97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500" dirty="0"/>
              <a:t>Examples:</a:t>
            </a:r>
            <a:endParaRPr lang="en-US" sz="3000" dirty="0"/>
          </a:p>
          <a:p>
            <a:r>
              <a:rPr lang="en-US" dirty="0"/>
              <a:t>4 color sequencer (Lee Hood, Lloyd Smith, Mike </a:t>
            </a:r>
            <a:r>
              <a:rPr lang="en-US" dirty="0" err="1"/>
              <a:t>Hunkapillar</a:t>
            </a:r>
            <a:r>
              <a:rPr lang="en-US" dirty="0"/>
              <a:t>, Tim Hunkapiller)</a:t>
            </a:r>
          </a:p>
          <a:p>
            <a:r>
              <a:rPr lang="en-US" dirty="0"/>
              <a:t>Electrospray ionization MS (John Fenn, Nobel Prize)</a:t>
            </a:r>
          </a:p>
          <a:p>
            <a:r>
              <a:rPr lang="en-US" dirty="0"/>
              <a:t>Overcoming the diffraction limit in fluorescence microscopy (Betzig, Hall, and Moerner, </a:t>
            </a:r>
            <a:r>
              <a:rPr lang="en-US"/>
              <a:t>Nobel Prize)</a:t>
            </a:r>
          </a:p>
          <a:p>
            <a:r>
              <a:rPr lang="en-US"/>
              <a:t>Protein </a:t>
            </a:r>
            <a:r>
              <a:rPr lang="en-US" dirty="0"/>
              <a:t>Structure Determination by NMR (Kurt Wuthrich, Nobel Prize</a:t>
            </a:r>
          </a:p>
          <a:p>
            <a:r>
              <a:rPr lang="en-US" dirty="0"/>
              <a:t>Cryo-Electron Microscopy </a:t>
            </a:r>
          </a:p>
          <a:p>
            <a:r>
              <a:rPr lang="en-US" dirty="0"/>
              <a:t>Massively parallel sequencing (aka NGS) (Church, Mitra, </a:t>
            </a:r>
            <a:r>
              <a:rPr lang="en-US" dirty="0" err="1"/>
              <a:t>Shendure</a:t>
            </a:r>
            <a:r>
              <a:rPr lang="en-US" dirty="0"/>
              <a:t>, etc..)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6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04F6-8C4C-45A3-9254-C801C959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needs to be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BFE6-97D1-465F-9D7B-2C4504EE4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1690687"/>
            <a:ext cx="10791825" cy="480218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Who – Need methods that can determine the identity of molecules in a mixture </a:t>
            </a:r>
          </a:p>
          <a:p>
            <a:r>
              <a:rPr lang="en-US" sz="3200" dirty="0"/>
              <a:t>What – Assess function and Role</a:t>
            </a:r>
          </a:p>
          <a:p>
            <a:r>
              <a:rPr lang="en-US" sz="3200" dirty="0"/>
              <a:t>Where – Localization </a:t>
            </a:r>
          </a:p>
          <a:p>
            <a:pPr lvl="1"/>
            <a:r>
              <a:rPr lang="en-US" sz="2800" dirty="0"/>
              <a:t>Intracellular</a:t>
            </a:r>
          </a:p>
          <a:p>
            <a:pPr lvl="1"/>
            <a:r>
              <a:rPr lang="en-US" sz="2800" dirty="0"/>
              <a:t>Intercellular</a:t>
            </a:r>
          </a:p>
          <a:p>
            <a:r>
              <a:rPr lang="en-US" sz="3200" dirty="0"/>
              <a:t>When – At all points and time and under different perturbations</a:t>
            </a:r>
          </a:p>
          <a:p>
            <a:r>
              <a:rPr lang="en-US" sz="3200" dirty="0"/>
              <a:t>With Whom – Determine interactions between molecules</a:t>
            </a:r>
          </a:p>
          <a:p>
            <a:r>
              <a:rPr lang="en-US" sz="3200" dirty="0"/>
              <a:t>How much – Assess quantities</a:t>
            </a:r>
          </a:p>
          <a:p>
            <a:r>
              <a:rPr lang="en-US" sz="3200" dirty="0"/>
              <a:t>Stability – Production and Disposal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307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F0CE-DF01-4A9C-86A0-54F62214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Biological Macromolecules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709A-0CF0-402C-8BD3-1AC14E33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706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Nucleic acids</a:t>
            </a:r>
          </a:p>
          <a:p>
            <a:pPr lvl="1"/>
            <a:r>
              <a:rPr lang="en-US" dirty="0"/>
              <a:t>DNA and RNA</a:t>
            </a:r>
          </a:p>
          <a:p>
            <a:pPr lvl="1"/>
            <a:r>
              <a:rPr lang="en-US" dirty="0"/>
              <a:t>Storage and transfer of genetic information</a:t>
            </a:r>
          </a:p>
          <a:p>
            <a:r>
              <a:rPr lang="en-US" dirty="0"/>
              <a:t>Proteins</a:t>
            </a:r>
          </a:p>
          <a:p>
            <a:pPr lvl="1"/>
            <a:r>
              <a:rPr lang="en-US" dirty="0"/>
              <a:t>Enzymes, hormones, antibodies, catalysts, structure, transport, motor, toxins</a:t>
            </a:r>
          </a:p>
          <a:p>
            <a:r>
              <a:rPr lang="en-US" dirty="0"/>
              <a:t>Carbohydrates</a:t>
            </a:r>
          </a:p>
          <a:p>
            <a:pPr lvl="1"/>
            <a:r>
              <a:rPr lang="en-US" dirty="0"/>
              <a:t>Energy source, structural, signaling</a:t>
            </a:r>
          </a:p>
          <a:p>
            <a:r>
              <a:rPr lang="en-US" dirty="0"/>
              <a:t>Lipids</a:t>
            </a:r>
          </a:p>
          <a:p>
            <a:pPr lvl="1"/>
            <a:r>
              <a:rPr lang="en-US" dirty="0"/>
              <a:t>Energy, compartmentalization, signaling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EC537-ECC2-49E9-9F27-1E3799E0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26" y="1876654"/>
            <a:ext cx="4767485" cy="42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895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Default Design</vt:lpstr>
      <vt:lpstr>1_Default Design</vt:lpstr>
      <vt:lpstr>Genome 575: Fundamentals of Biomedical Instrumentation</vt:lpstr>
      <vt:lpstr>Website  https://github.com/beliveau-lab/gen575.2022 </vt:lpstr>
      <vt:lpstr>PowerPoint Presentation</vt:lpstr>
      <vt:lpstr>What you should expect</vt:lpstr>
      <vt:lpstr>What we expect</vt:lpstr>
      <vt:lpstr>PowerPoint Presentation</vt:lpstr>
      <vt:lpstr>The last 40 years have seen a revolution in analytical instrumentation</vt:lpstr>
      <vt:lpstr>What needs to be measured?</vt:lpstr>
      <vt:lpstr>Major Biological Macromolecules Classes</vt:lpstr>
      <vt:lpstr>Localization can complicate quantitation</vt:lpstr>
      <vt:lpstr>Segregation of transcription factors into discrete chromatin compartments</vt:lpstr>
      <vt:lpstr>PowerPoint Presentation</vt:lpstr>
      <vt:lpstr>PowerPoint Presentation</vt:lpstr>
      <vt:lpstr>Dynamic Range</vt:lpstr>
      <vt:lpstr>Muddiman’s Analogy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Introductions</dc:title>
  <dc:creator>Michael MacCoss</dc:creator>
  <cp:lastModifiedBy>Michael MacCoss</cp:lastModifiedBy>
  <cp:revision>1</cp:revision>
  <dcterms:created xsi:type="dcterms:W3CDTF">2022-03-27T19:38:13Z</dcterms:created>
  <dcterms:modified xsi:type="dcterms:W3CDTF">2022-03-28T16:25:31Z</dcterms:modified>
</cp:coreProperties>
</file>