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443" r:id="rId2"/>
    <p:sldId id="444" r:id="rId3"/>
    <p:sldId id="442" r:id="rId4"/>
    <p:sldId id="445" r:id="rId5"/>
    <p:sldId id="428" r:id="rId6"/>
    <p:sldId id="436" r:id="rId7"/>
    <p:sldId id="370" r:id="rId8"/>
    <p:sldId id="371" r:id="rId9"/>
    <p:sldId id="434" r:id="rId10"/>
    <p:sldId id="437" r:id="rId11"/>
    <p:sldId id="435" r:id="rId12"/>
    <p:sldId id="372" r:id="rId13"/>
    <p:sldId id="373" r:id="rId14"/>
    <p:sldId id="441" r:id="rId15"/>
    <p:sldId id="440" r:id="rId16"/>
    <p:sldId id="439" r:id="rId17"/>
    <p:sldId id="446" r:id="rId18"/>
    <p:sldId id="450" r:id="rId19"/>
    <p:sldId id="348" r:id="rId20"/>
    <p:sldId id="449" r:id="rId21"/>
    <p:sldId id="447" r:id="rId22"/>
    <p:sldId id="454" r:id="rId23"/>
    <p:sldId id="448" r:id="rId24"/>
    <p:sldId id="374" r:id="rId25"/>
    <p:sldId id="438" r:id="rId26"/>
    <p:sldId id="451" r:id="rId27"/>
    <p:sldId id="376" r:id="rId28"/>
    <p:sldId id="452" r:id="rId29"/>
    <p:sldId id="453" r:id="rId30"/>
    <p:sldId id="378" r:id="rId31"/>
    <p:sldId id="37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F0A319-5F6F-4953-AA38-86EA6E5C70A8}" v="40" dt="2022-04-04T16:41:47.827"/>
    <p1510:client id="{8C2A4DBF-4837-4E42-9D29-F5E7A0D39B2F}" v="12" dt="2022-04-04T03:52:04.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6" autoAdjust="0"/>
    <p:restoredTop sz="94660"/>
  </p:normalViewPr>
  <p:slideViewPr>
    <p:cSldViewPr snapToGrid="0">
      <p:cViewPr varScale="1">
        <p:scale>
          <a:sx n="89" d="100"/>
          <a:sy n="89" d="100"/>
        </p:scale>
        <p:origin x="56" y="31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acCoss" userId="afbd1c96-5255-4d89-b6b4-1a00a15797b0" providerId="ADAL" clId="{58F0A319-5F6F-4953-AA38-86EA6E5C70A8}"/>
    <pc:docChg chg="undo custSel addSld delSld modSld sldOrd">
      <pc:chgData name="Michael MacCoss" userId="afbd1c96-5255-4d89-b6b4-1a00a15797b0" providerId="ADAL" clId="{58F0A319-5F6F-4953-AA38-86EA6E5C70A8}" dt="2022-04-04T16:41:47.827" v="364"/>
      <pc:docMkLst>
        <pc:docMk/>
      </pc:docMkLst>
      <pc:sldChg chg="add">
        <pc:chgData name="Michael MacCoss" userId="afbd1c96-5255-4d89-b6b4-1a00a15797b0" providerId="ADAL" clId="{58F0A319-5F6F-4953-AA38-86EA6E5C70A8}" dt="2022-04-04T15:51:02.087" v="132"/>
        <pc:sldMkLst>
          <pc:docMk/>
          <pc:sldMk cId="0" sldId="348"/>
        </pc:sldMkLst>
      </pc:sldChg>
      <pc:sldChg chg="delSp modSp add mod">
        <pc:chgData name="Michael MacCoss" userId="afbd1c96-5255-4d89-b6b4-1a00a15797b0" providerId="ADAL" clId="{58F0A319-5F6F-4953-AA38-86EA6E5C70A8}" dt="2022-04-04T15:49:07.969" v="21" actId="1036"/>
        <pc:sldMkLst>
          <pc:docMk/>
          <pc:sldMk cId="3250967907" sldId="372"/>
        </pc:sldMkLst>
        <pc:spChg chg="mod">
          <ac:chgData name="Michael MacCoss" userId="afbd1c96-5255-4d89-b6b4-1a00a15797b0" providerId="ADAL" clId="{58F0A319-5F6F-4953-AA38-86EA6E5C70A8}" dt="2022-04-04T15:48:57.421" v="9" actId="14100"/>
          <ac:spMkLst>
            <pc:docMk/>
            <pc:sldMk cId="3250967907" sldId="372"/>
            <ac:spMk id="2" creationId="{00000000-0000-0000-0000-000000000000}"/>
          </ac:spMkLst>
        </pc:spChg>
        <pc:spChg chg="del">
          <ac:chgData name="Michael MacCoss" userId="afbd1c96-5255-4d89-b6b4-1a00a15797b0" providerId="ADAL" clId="{58F0A319-5F6F-4953-AA38-86EA6E5C70A8}" dt="2022-04-04T15:48:24.366" v="5" actId="478"/>
          <ac:spMkLst>
            <pc:docMk/>
            <pc:sldMk cId="3250967907" sldId="372"/>
            <ac:spMk id="3"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4"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5"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7"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8"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9"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10"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11"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12"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13"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310"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311"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312"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314"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317"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331"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332"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333" creationId="{00000000-0000-0000-0000-000000000000}"/>
          </ac:spMkLst>
        </pc:spChg>
        <pc:grpChg chg="mod">
          <ac:chgData name="Michael MacCoss" userId="afbd1c96-5255-4d89-b6b4-1a00a15797b0" providerId="ADAL" clId="{58F0A319-5F6F-4953-AA38-86EA6E5C70A8}" dt="2022-04-04T15:49:07.969" v="21" actId="1036"/>
          <ac:grpSpMkLst>
            <pc:docMk/>
            <pc:sldMk cId="3250967907" sldId="372"/>
            <ac:grpSpMk id="21" creationId="{00000000-0000-0000-0000-000000000000}"/>
          </ac:grpSpMkLst>
        </pc:grpChg>
        <pc:grpChg chg="mod">
          <ac:chgData name="Michael MacCoss" userId="afbd1c96-5255-4d89-b6b4-1a00a15797b0" providerId="ADAL" clId="{58F0A319-5F6F-4953-AA38-86EA6E5C70A8}" dt="2022-04-04T15:49:07.969" v="21" actId="1036"/>
          <ac:grpSpMkLst>
            <pc:docMk/>
            <pc:sldMk cId="3250967907" sldId="372"/>
            <ac:grpSpMk id="25" creationId="{00000000-0000-0000-0000-000000000000}"/>
          </ac:grpSpMkLst>
        </pc:grpChg>
        <pc:grpChg chg="mod">
          <ac:chgData name="Michael MacCoss" userId="afbd1c96-5255-4d89-b6b4-1a00a15797b0" providerId="ADAL" clId="{58F0A319-5F6F-4953-AA38-86EA6E5C70A8}" dt="2022-04-04T15:49:07.969" v="21" actId="1036"/>
          <ac:grpSpMkLst>
            <pc:docMk/>
            <pc:sldMk cId="3250967907" sldId="372"/>
            <ac:grpSpMk id="158" creationId="{00000000-0000-0000-0000-000000000000}"/>
          </ac:grpSpMkLst>
        </pc:grpChg>
        <pc:grpChg chg="mod">
          <ac:chgData name="Michael MacCoss" userId="afbd1c96-5255-4d89-b6b4-1a00a15797b0" providerId="ADAL" clId="{58F0A319-5F6F-4953-AA38-86EA6E5C70A8}" dt="2022-04-04T15:49:07.969" v="21" actId="1036"/>
          <ac:grpSpMkLst>
            <pc:docMk/>
            <pc:sldMk cId="3250967907" sldId="372"/>
            <ac:grpSpMk id="302" creationId="{00000000-0000-0000-0000-000000000000}"/>
          </ac:grpSpMkLst>
        </pc:grpChg>
        <pc:grpChg chg="mod">
          <ac:chgData name="Michael MacCoss" userId="afbd1c96-5255-4d89-b6b4-1a00a15797b0" providerId="ADAL" clId="{58F0A319-5F6F-4953-AA38-86EA6E5C70A8}" dt="2022-04-04T15:49:07.969" v="21" actId="1036"/>
          <ac:grpSpMkLst>
            <pc:docMk/>
            <pc:sldMk cId="3250967907" sldId="372"/>
            <ac:grpSpMk id="307" creationId="{00000000-0000-0000-0000-000000000000}"/>
          </ac:grpSpMkLst>
        </pc:grpChg>
        <pc:graphicFrameChg chg="mod">
          <ac:chgData name="Michael MacCoss" userId="afbd1c96-5255-4d89-b6b4-1a00a15797b0" providerId="ADAL" clId="{58F0A319-5F6F-4953-AA38-86EA6E5C70A8}" dt="2022-04-04T15:49:07.969" v="21" actId="1036"/>
          <ac:graphicFrameMkLst>
            <pc:docMk/>
            <pc:sldMk cId="3250967907" sldId="372"/>
            <ac:graphicFrameMk id="6" creationId="{00000000-0000-0000-0000-000000000000}"/>
          </ac:graphicFrameMkLst>
        </pc:graphicFrameChg>
        <pc:graphicFrameChg chg="mod">
          <ac:chgData name="Michael MacCoss" userId="afbd1c96-5255-4d89-b6b4-1a00a15797b0" providerId="ADAL" clId="{58F0A319-5F6F-4953-AA38-86EA6E5C70A8}" dt="2022-04-04T15:49:07.969" v="21" actId="1036"/>
          <ac:graphicFrameMkLst>
            <pc:docMk/>
            <pc:sldMk cId="3250967907" sldId="372"/>
            <ac:graphicFrameMk id="321" creationId="{00000000-0000-0000-0000-000000000000}"/>
          </ac:graphicFrameMkLst>
        </pc:graphicFrameChg>
        <pc:cxnChg chg="mod">
          <ac:chgData name="Michael MacCoss" userId="afbd1c96-5255-4d89-b6b4-1a00a15797b0" providerId="ADAL" clId="{58F0A319-5F6F-4953-AA38-86EA6E5C70A8}" dt="2022-04-04T15:49:07.969" v="21" actId="1036"/>
          <ac:cxnSpMkLst>
            <pc:docMk/>
            <pc:sldMk cId="3250967907" sldId="372"/>
            <ac:cxnSpMk id="23" creationId="{00000000-0000-0000-0000-000000000000}"/>
          </ac:cxnSpMkLst>
        </pc:cxnChg>
        <pc:cxnChg chg="mod">
          <ac:chgData name="Michael MacCoss" userId="afbd1c96-5255-4d89-b6b4-1a00a15797b0" providerId="ADAL" clId="{58F0A319-5F6F-4953-AA38-86EA6E5C70A8}" dt="2022-04-04T15:49:07.969" v="21" actId="1036"/>
          <ac:cxnSpMkLst>
            <pc:docMk/>
            <pc:sldMk cId="3250967907" sldId="372"/>
            <ac:cxnSpMk id="328" creationId="{00000000-0000-0000-0000-000000000000}"/>
          </ac:cxnSpMkLst>
        </pc:cxnChg>
        <pc:cxnChg chg="mod">
          <ac:chgData name="Michael MacCoss" userId="afbd1c96-5255-4d89-b6b4-1a00a15797b0" providerId="ADAL" clId="{58F0A319-5F6F-4953-AA38-86EA6E5C70A8}" dt="2022-04-04T15:49:07.969" v="21" actId="1036"/>
          <ac:cxnSpMkLst>
            <pc:docMk/>
            <pc:sldMk cId="3250967907" sldId="372"/>
            <ac:cxnSpMk id="330" creationId="{00000000-0000-0000-0000-000000000000}"/>
          </ac:cxnSpMkLst>
        </pc:cxnChg>
      </pc:sldChg>
      <pc:sldChg chg="delSp modSp add mod">
        <pc:chgData name="Michael MacCoss" userId="afbd1c96-5255-4d89-b6b4-1a00a15797b0" providerId="ADAL" clId="{58F0A319-5F6F-4953-AA38-86EA6E5C70A8}" dt="2022-04-04T15:49:27.968" v="34" actId="1036"/>
        <pc:sldMkLst>
          <pc:docMk/>
          <pc:sldMk cId="518255408" sldId="373"/>
        </pc:sldMkLst>
        <pc:spChg chg="mod">
          <ac:chgData name="Michael MacCoss" userId="afbd1c96-5255-4d89-b6b4-1a00a15797b0" providerId="ADAL" clId="{58F0A319-5F6F-4953-AA38-86EA6E5C70A8}" dt="2022-04-04T15:49:19.629" v="24" actId="403"/>
          <ac:spMkLst>
            <pc:docMk/>
            <pc:sldMk cId="518255408" sldId="373"/>
            <ac:spMk id="2" creationId="{00000000-0000-0000-0000-000000000000}"/>
          </ac:spMkLst>
        </pc:spChg>
        <pc:spChg chg="del">
          <ac:chgData name="Michael MacCoss" userId="afbd1c96-5255-4d89-b6b4-1a00a15797b0" providerId="ADAL" clId="{58F0A319-5F6F-4953-AA38-86EA6E5C70A8}" dt="2022-04-04T15:49:13.715" v="22" actId="478"/>
          <ac:spMkLst>
            <pc:docMk/>
            <pc:sldMk cId="518255408" sldId="373"/>
            <ac:spMk id="3"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4"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5"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7"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8"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9"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10"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11"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12"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13"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10"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11"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12"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13"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14"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15"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22"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23"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24"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28"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29" creationId="{00000000-0000-0000-0000-000000000000}"/>
          </ac:spMkLst>
        </pc:spChg>
        <pc:grpChg chg="mod">
          <ac:chgData name="Michael MacCoss" userId="afbd1c96-5255-4d89-b6b4-1a00a15797b0" providerId="ADAL" clId="{58F0A319-5F6F-4953-AA38-86EA6E5C70A8}" dt="2022-04-04T15:49:27.968" v="34" actId="1036"/>
          <ac:grpSpMkLst>
            <pc:docMk/>
            <pc:sldMk cId="518255408" sldId="373"/>
            <ac:grpSpMk id="14" creationId="{00000000-0000-0000-0000-000000000000}"/>
          </ac:grpSpMkLst>
        </pc:grpChg>
        <pc:grpChg chg="mod">
          <ac:chgData name="Michael MacCoss" userId="afbd1c96-5255-4d89-b6b4-1a00a15797b0" providerId="ADAL" clId="{58F0A319-5F6F-4953-AA38-86EA6E5C70A8}" dt="2022-04-04T15:49:27.968" v="34" actId="1036"/>
          <ac:grpSpMkLst>
            <pc:docMk/>
            <pc:sldMk cId="518255408" sldId="373"/>
            <ac:grpSpMk id="158" creationId="{00000000-0000-0000-0000-000000000000}"/>
          </ac:grpSpMkLst>
        </pc:grpChg>
        <pc:grpChg chg="mod">
          <ac:chgData name="Michael MacCoss" userId="afbd1c96-5255-4d89-b6b4-1a00a15797b0" providerId="ADAL" clId="{58F0A319-5F6F-4953-AA38-86EA6E5C70A8}" dt="2022-04-04T15:49:27.968" v="34" actId="1036"/>
          <ac:grpSpMkLst>
            <pc:docMk/>
            <pc:sldMk cId="518255408" sldId="373"/>
            <ac:grpSpMk id="302" creationId="{00000000-0000-0000-0000-000000000000}"/>
          </ac:grpSpMkLst>
        </pc:grpChg>
        <pc:grpChg chg="mod">
          <ac:chgData name="Michael MacCoss" userId="afbd1c96-5255-4d89-b6b4-1a00a15797b0" providerId="ADAL" clId="{58F0A319-5F6F-4953-AA38-86EA6E5C70A8}" dt="2022-04-04T15:49:27.968" v="34" actId="1036"/>
          <ac:grpSpMkLst>
            <pc:docMk/>
            <pc:sldMk cId="518255408" sldId="373"/>
            <ac:grpSpMk id="307" creationId="{00000000-0000-0000-0000-000000000000}"/>
          </ac:grpSpMkLst>
        </pc:grpChg>
        <pc:grpChg chg="mod">
          <ac:chgData name="Michael MacCoss" userId="afbd1c96-5255-4d89-b6b4-1a00a15797b0" providerId="ADAL" clId="{58F0A319-5F6F-4953-AA38-86EA6E5C70A8}" dt="2022-04-04T15:49:27.968" v="34" actId="1036"/>
          <ac:grpSpMkLst>
            <pc:docMk/>
            <pc:sldMk cId="518255408" sldId="373"/>
            <ac:grpSpMk id="316" creationId="{00000000-0000-0000-0000-000000000000}"/>
          </ac:grpSpMkLst>
        </pc:grpChg>
        <pc:graphicFrameChg chg="mod">
          <ac:chgData name="Michael MacCoss" userId="afbd1c96-5255-4d89-b6b4-1a00a15797b0" providerId="ADAL" clId="{58F0A319-5F6F-4953-AA38-86EA6E5C70A8}" dt="2022-04-04T15:49:27.968" v="34" actId="1036"/>
          <ac:graphicFrameMkLst>
            <pc:docMk/>
            <pc:sldMk cId="518255408" sldId="373"/>
            <ac:graphicFrameMk id="6" creationId="{00000000-0000-0000-0000-000000000000}"/>
          </ac:graphicFrameMkLst>
        </pc:graphicFrameChg>
        <pc:graphicFrameChg chg="mod">
          <ac:chgData name="Michael MacCoss" userId="afbd1c96-5255-4d89-b6b4-1a00a15797b0" providerId="ADAL" clId="{58F0A319-5F6F-4953-AA38-86EA6E5C70A8}" dt="2022-04-04T15:49:27.968" v="34" actId="1036"/>
          <ac:graphicFrameMkLst>
            <pc:docMk/>
            <pc:sldMk cId="518255408" sldId="373"/>
            <ac:graphicFrameMk id="321" creationId="{00000000-0000-0000-0000-000000000000}"/>
          </ac:graphicFrameMkLst>
        </pc:graphicFrameChg>
        <pc:picChg chg="mod">
          <ac:chgData name="Michael MacCoss" userId="afbd1c96-5255-4d89-b6b4-1a00a15797b0" providerId="ADAL" clId="{58F0A319-5F6F-4953-AA38-86EA6E5C70A8}" dt="2022-04-04T15:49:27.968" v="34" actId="1036"/>
          <ac:picMkLst>
            <pc:docMk/>
            <pc:sldMk cId="518255408" sldId="373"/>
            <ac:picMk id="327" creationId="{00000000-0000-0000-0000-000000000000}"/>
          </ac:picMkLst>
        </pc:picChg>
      </pc:sldChg>
      <pc:sldChg chg="delSp modSp add mod">
        <pc:chgData name="Michael MacCoss" userId="afbd1c96-5255-4d89-b6b4-1a00a15797b0" providerId="ADAL" clId="{58F0A319-5F6F-4953-AA38-86EA6E5C70A8}" dt="2022-04-04T15:58:42.594" v="171" actId="1076"/>
        <pc:sldMkLst>
          <pc:docMk/>
          <pc:sldMk cId="772156744" sldId="374"/>
        </pc:sldMkLst>
        <pc:spChg chg="mod">
          <ac:chgData name="Michael MacCoss" userId="afbd1c96-5255-4d89-b6b4-1a00a15797b0" providerId="ADAL" clId="{58F0A319-5F6F-4953-AA38-86EA6E5C70A8}" dt="2022-04-04T15:58:31.836" v="168" actId="114"/>
          <ac:spMkLst>
            <pc:docMk/>
            <pc:sldMk cId="772156744" sldId="374"/>
            <ac:spMk id="2" creationId="{00000000-0000-0000-0000-000000000000}"/>
          </ac:spMkLst>
        </pc:spChg>
        <pc:spChg chg="del">
          <ac:chgData name="Michael MacCoss" userId="afbd1c96-5255-4d89-b6b4-1a00a15797b0" providerId="ADAL" clId="{58F0A319-5F6F-4953-AA38-86EA6E5C70A8}" dt="2022-04-04T15:58:38.434" v="170" actId="478"/>
          <ac:spMkLst>
            <pc:docMk/>
            <pc:sldMk cId="772156744" sldId="374"/>
            <ac:spMk id="5" creationId="{00000000-0000-0000-0000-000000000000}"/>
          </ac:spMkLst>
        </pc:spChg>
        <pc:spChg chg="mod">
          <ac:chgData name="Michael MacCoss" userId="afbd1c96-5255-4d89-b6b4-1a00a15797b0" providerId="ADAL" clId="{58F0A319-5F6F-4953-AA38-86EA6E5C70A8}" dt="2022-04-04T15:58:42.594" v="171" actId="1076"/>
          <ac:spMkLst>
            <pc:docMk/>
            <pc:sldMk cId="772156744" sldId="374"/>
            <ac:spMk id="6" creationId="{00000000-0000-0000-0000-000000000000}"/>
          </ac:spMkLst>
        </pc:spChg>
      </pc:sldChg>
      <pc:sldChg chg="add">
        <pc:chgData name="Michael MacCoss" userId="afbd1c96-5255-4d89-b6b4-1a00a15797b0" providerId="ADAL" clId="{58F0A319-5F6F-4953-AA38-86EA6E5C70A8}" dt="2022-04-04T16:01:13.987" v="183"/>
        <pc:sldMkLst>
          <pc:docMk/>
          <pc:sldMk cId="1480058285" sldId="376"/>
        </pc:sldMkLst>
      </pc:sldChg>
      <pc:sldChg chg="modSp add mod">
        <pc:chgData name="Michael MacCoss" userId="afbd1c96-5255-4d89-b6b4-1a00a15797b0" providerId="ADAL" clId="{58F0A319-5F6F-4953-AA38-86EA6E5C70A8}" dt="2022-04-04T16:05:41.005" v="204" actId="114"/>
        <pc:sldMkLst>
          <pc:docMk/>
          <pc:sldMk cId="1071015385" sldId="377"/>
        </pc:sldMkLst>
        <pc:spChg chg="mod">
          <ac:chgData name="Michael MacCoss" userId="afbd1c96-5255-4d89-b6b4-1a00a15797b0" providerId="ADAL" clId="{58F0A319-5F6F-4953-AA38-86EA6E5C70A8}" dt="2022-04-04T16:05:41.005" v="204" actId="114"/>
          <ac:spMkLst>
            <pc:docMk/>
            <pc:sldMk cId="1071015385" sldId="377"/>
            <ac:spMk id="2" creationId="{00000000-0000-0000-0000-000000000000}"/>
          </ac:spMkLst>
        </pc:spChg>
        <pc:spChg chg="mod">
          <ac:chgData name="Michael MacCoss" userId="afbd1c96-5255-4d89-b6b4-1a00a15797b0" providerId="ADAL" clId="{58F0A319-5F6F-4953-AA38-86EA6E5C70A8}" dt="2022-04-04T16:05:35.826" v="201" actId="1076"/>
          <ac:spMkLst>
            <pc:docMk/>
            <pc:sldMk cId="1071015385" sldId="377"/>
            <ac:spMk id="3" creationId="{00000000-0000-0000-0000-000000000000}"/>
          </ac:spMkLst>
        </pc:spChg>
      </pc:sldChg>
      <pc:sldChg chg="modSp add mod">
        <pc:chgData name="Michael MacCoss" userId="afbd1c96-5255-4d89-b6b4-1a00a15797b0" providerId="ADAL" clId="{58F0A319-5F6F-4953-AA38-86EA6E5C70A8}" dt="2022-04-04T16:04:59.625" v="193" actId="14100"/>
        <pc:sldMkLst>
          <pc:docMk/>
          <pc:sldMk cId="2184616770" sldId="378"/>
        </pc:sldMkLst>
        <pc:spChg chg="mod">
          <ac:chgData name="Michael MacCoss" userId="afbd1c96-5255-4d89-b6b4-1a00a15797b0" providerId="ADAL" clId="{58F0A319-5F6F-4953-AA38-86EA6E5C70A8}" dt="2022-04-04T16:04:59.625" v="193" actId="14100"/>
          <ac:spMkLst>
            <pc:docMk/>
            <pc:sldMk cId="2184616770" sldId="378"/>
            <ac:spMk id="4" creationId="{00000000-0000-0000-0000-000000000000}"/>
          </ac:spMkLst>
        </pc:spChg>
      </pc:sldChg>
      <pc:sldChg chg="delSp modSp add mod">
        <pc:chgData name="Michael MacCoss" userId="afbd1c96-5255-4d89-b6b4-1a00a15797b0" providerId="ADAL" clId="{58F0A319-5F6F-4953-AA38-86EA6E5C70A8}" dt="2022-04-04T15:59:32.746" v="179" actId="1076"/>
        <pc:sldMkLst>
          <pc:docMk/>
          <pc:sldMk cId="2606033764" sldId="438"/>
        </pc:sldMkLst>
        <pc:spChg chg="mod">
          <ac:chgData name="Michael MacCoss" userId="afbd1c96-5255-4d89-b6b4-1a00a15797b0" providerId="ADAL" clId="{58F0A319-5F6F-4953-AA38-86EA6E5C70A8}" dt="2022-04-04T15:59:17.890" v="174" actId="1076"/>
          <ac:spMkLst>
            <pc:docMk/>
            <pc:sldMk cId="2606033764" sldId="438"/>
            <ac:spMk id="2" creationId="{F3C80017-D7FB-43C6-B6E7-671EB649B56C}"/>
          </ac:spMkLst>
        </pc:spChg>
        <pc:spChg chg="del">
          <ac:chgData name="Michael MacCoss" userId="afbd1c96-5255-4d89-b6b4-1a00a15797b0" providerId="ADAL" clId="{58F0A319-5F6F-4953-AA38-86EA6E5C70A8}" dt="2022-04-04T15:59:24.156" v="177" actId="478"/>
          <ac:spMkLst>
            <pc:docMk/>
            <pc:sldMk cId="2606033764" sldId="438"/>
            <ac:spMk id="3" creationId="{42C935C9-5F52-4EB7-8714-918EBBB3077B}"/>
          </ac:spMkLst>
        </pc:spChg>
        <pc:spChg chg="mod">
          <ac:chgData name="Michael MacCoss" userId="afbd1c96-5255-4d89-b6b4-1a00a15797b0" providerId="ADAL" clId="{58F0A319-5F6F-4953-AA38-86EA6E5C70A8}" dt="2022-04-04T15:59:32.746" v="179" actId="1076"/>
          <ac:spMkLst>
            <pc:docMk/>
            <pc:sldMk cId="2606033764" sldId="438"/>
            <ac:spMk id="6" creationId="{4C634434-8883-4445-9596-1B8667A0CB69}"/>
          </ac:spMkLst>
        </pc:spChg>
        <pc:picChg chg="mod">
          <ac:chgData name="Michael MacCoss" userId="afbd1c96-5255-4d89-b6b4-1a00a15797b0" providerId="ADAL" clId="{58F0A319-5F6F-4953-AA38-86EA6E5C70A8}" dt="2022-04-04T15:59:21.235" v="176" actId="1076"/>
          <ac:picMkLst>
            <pc:docMk/>
            <pc:sldMk cId="2606033764" sldId="438"/>
            <ac:picMk id="5" creationId="{AE10A328-8874-49AE-B74C-449316461030}"/>
          </ac:picMkLst>
        </pc:picChg>
        <pc:picChg chg="mod">
          <ac:chgData name="Michael MacCoss" userId="afbd1c96-5255-4d89-b6b4-1a00a15797b0" providerId="ADAL" clId="{58F0A319-5F6F-4953-AA38-86EA6E5C70A8}" dt="2022-04-04T15:59:27.955" v="178" actId="14100"/>
          <ac:picMkLst>
            <pc:docMk/>
            <pc:sldMk cId="2606033764" sldId="438"/>
            <ac:picMk id="2050" creationId="{D864741D-A66F-4412-B79C-2274D4A96C29}"/>
          </ac:picMkLst>
        </pc:picChg>
      </pc:sldChg>
      <pc:sldChg chg="addSp modSp mod">
        <pc:chgData name="Michael MacCoss" userId="afbd1c96-5255-4d89-b6b4-1a00a15797b0" providerId="ADAL" clId="{58F0A319-5F6F-4953-AA38-86EA6E5C70A8}" dt="2022-04-04T15:53:47.371" v="141" actId="14100"/>
        <pc:sldMkLst>
          <pc:docMk/>
          <pc:sldMk cId="800569750" sldId="447"/>
        </pc:sldMkLst>
        <pc:picChg chg="add mod">
          <ac:chgData name="Michael MacCoss" userId="afbd1c96-5255-4d89-b6b4-1a00a15797b0" providerId="ADAL" clId="{58F0A319-5F6F-4953-AA38-86EA6E5C70A8}" dt="2022-04-04T15:53:23.227" v="139" actId="1076"/>
          <ac:picMkLst>
            <pc:docMk/>
            <pc:sldMk cId="800569750" sldId="447"/>
            <ac:picMk id="4" creationId="{5A0DB5D6-700A-4A16-975D-B9DCE238F0DD}"/>
          </ac:picMkLst>
        </pc:picChg>
        <pc:picChg chg="mod">
          <ac:chgData name="Michael MacCoss" userId="afbd1c96-5255-4d89-b6b4-1a00a15797b0" providerId="ADAL" clId="{58F0A319-5F6F-4953-AA38-86EA6E5C70A8}" dt="2022-04-04T15:53:47.371" v="141" actId="14100"/>
          <ac:picMkLst>
            <pc:docMk/>
            <pc:sldMk cId="800569750" sldId="447"/>
            <ac:picMk id="5" creationId="{EB055F03-EA78-4C3C-8D64-DFC883B85E53}"/>
          </ac:picMkLst>
        </pc:picChg>
      </pc:sldChg>
      <pc:sldChg chg="addSp modSp add del mod ord modAnim">
        <pc:chgData name="Michael MacCoss" userId="afbd1c96-5255-4d89-b6b4-1a00a15797b0" providerId="ADAL" clId="{58F0A319-5F6F-4953-AA38-86EA6E5C70A8}" dt="2022-04-04T16:41:47.827" v="364"/>
        <pc:sldMkLst>
          <pc:docMk/>
          <pc:sldMk cId="4089178197" sldId="448"/>
        </pc:sldMkLst>
        <pc:spChg chg="mod">
          <ac:chgData name="Michael MacCoss" userId="afbd1c96-5255-4d89-b6b4-1a00a15797b0" providerId="ADAL" clId="{58F0A319-5F6F-4953-AA38-86EA6E5C70A8}" dt="2022-04-04T16:35:50.656" v="210" actId="1076"/>
          <ac:spMkLst>
            <pc:docMk/>
            <pc:sldMk cId="4089178197" sldId="448"/>
            <ac:spMk id="2" creationId="{DE1B09B6-92F8-4FDC-ACB2-845AD3FE227C}"/>
          </ac:spMkLst>
        </pc:spChg>
        <pc:spChg chg="mod">
          <ac:chgData name="Michael MacCoss" userId="afbd1c96-5255-4d89-b6b4-1a00a15797b0" providerId="ADAL" clId="{58F0A319-5F6F-4953-AA38-86EA6E5C70A8}" dt="2022-04-04T16:36:59.840" v="233" actId="1076"/>
          <ac:spMkLst>
            <pc:docMk/>
            <pc:sldMk cId="4089178197" sldId="448"/>
            <ac:spMk id="3" creationId="{5F6446BE-6C49-45C0-906F-154D9E780EEE}"/>
          </ac:spMkLst>
        </pc:spChg>
        <pc:picChg chg="add mod">
          <ac:chgData name="Michael MacCoss" userId="afbd1c96-5255-4d89-b6b4-1a00a15797b0" providerId="ADAL" clId="{58F0A319-5F6F-4953-AA38-86EA6E5C70A8}" dt="2022-04-04T16:35:47.632" v="209" actId="1076"/>
          <ac:picMkLst>
            <pc:docMk/>
            <pc:sldMk cId="4089178197" sldId="448"/>
            <ac:picMk id="5" creationId="{BBA78F2B-87F1-445A-81E7-A2E1F4A1F485}"/>
          </ac:picMkLst>
        </pc:picChg>
      </pc:sldChg>
      <pc:sldChg chg="modSp mod">
        <pc:chgData name="Michael MacCoss" userId="afbd1c96-5255-4d89-b6b4-1a00a15797b0" providerId="ADAL" clId="{58F0A319-5F6F-4953-AA38-86EA6E5C70A8}" dt="2022-04-04T15:51:23.643" v="133" actId="20577"/>
        <pc:sldMkLst>
          <pc:docMk/>
          <pc:sldMk cId="1277686066" sldId="449"/>
        </pc:sldMkLst>
        <pc:spChg chg="mod">
          <ac:chgData name="Michael MacCoss" userId="afbd1c96-5255-4d89-b6b4-1a00a15797b0" providerId="ADAL" clId="{58F0A319-5F6F-4953-AA38-86EA6E5C70A8}" dt="2022-04-04T15:51:23.643" v="133" actId="20577"/>
          <ac:spMkLst>
            <pc:docMk/>
            <pc:sldMk cId="1277686066" sldId="449"/>
            <ac:spMk id="3" creationId="{D281A4D6-DE53-4B0D-8E20-165A7A1C4913}"/>
          </ac:spMkLst>
        </pc:spChg>
      </pc:sldChg>
      <pc:sldChg chg="modSp new mod">
        <pc:chgData name="Michael MacCoss" userId="afbd1c96-5255-4d89-b6b4-1a00a15797b0" providerId="ADAL" clId="{58F0A319-5F6F-4953-AA38-86EA6E5C70A8}" dt="2022-04-04T15:50:48.419" v="131" actId="20577"/>
        <pc:sldMkLst>
          <pc:docMk/>
          <pc:sldMk cId="788968820" sldId="450"/>
        </pc:sldMkLst>
        <pc:spChg chg="mod">
          <ac:chgData name="Michael MacCoss" userId="afbd1c96-5255-4d89-b6b4-1a00a15797b0" providerId="ADAL" clId="{58F0A319-5F6F-4953-AA38-86EA6E5C70A8}" dt="2022-04-04T15:50:48.419" v="131" actId="20577"/>
          <ac:spMkLst>
            <pc:docMk/>
            <pc:sldMk cId="788968820" sldId="450"/>
            <ac:spMk id="2" creationId="{322C5544-B076-4344-AD3F-497FDCF5B276}"/>
          </ac:spMkLst>
        </pc:spChg>
      </pc:sldChg>
      <pc:sldChg chg="modSp add mod">
        <pc:chgData name="Michael MacCoss" userId="afbd1c96-5255-4d89-b6b4-1a00a15797b0" providerId="ADAL" clId="{58F0A319-5F6F-4953-AA38-86EA6E5C70A8}" dt="2022-04-04T16:00:13.218" v="182" actId="1076"/>
        <pc:sldMkLst>
          <pc:docMk/>
          <pc:sldMk cId="2744715059" sldId="451"/>
        </pc:sldMkLst>
        <pc:spChg chg="mod">
          <ac:chgData name="Michael MacCoss" userId="afbd1c96-5255-4d89-b6b4-1a00a15797b0" providerId="ADAL" clId="{58F0A319-5F6F-4953-AA38-86EA6E5C70A8}" dt="2022-04-04T16:00:13.218" v="182" actId="1076"/>
          <ac:spMkLst>
            <pc:docMk/>
            <pc:sldMk cId="2744715059" sldId="451"/>
            <ac:spMk id="2" creationId="{53D141EA-39DD-4AC4-BBE7-F470DCC45825}"/>
          </ac:spMkLst>
        </pc:spChg>
        <pc:picChg chg="mod">
          <ac:chgData name="Michael MacCoss" userId="afbd1c96-5255-4d89-b6b4-1a00a15797b0" providerId="ADAL" clId="{58F0A319-5F6F-4953-AA38-86EA6E5C70A8}" dt="2022-04-04T16:00:10.659" v="181" actId="1076"/>
          <ac:picMkLst>
            <pc:docMk/>
            <pc:sldMk cId="2744715059" sldId="451"/>
            <ac:picMk id="4" creationId="{7EFC383E-F912-4FB5-831A-E871EC324DB8}"/>
          </ac:picMkLst>
        </pc:picChg>
      </pc:sldChg>
      <pc:sldChg chg="delSp modSp add mod">
        <pc:chgData name="Michael MacCoss" userId="afbd1c96-5255-4d89-b6b4-1a00a15797b0" providerId="ADAL" clId="{58F0A319-5F6F-4953-AA38-86EA6E5C70A8}" dt="2022-04-04T16:01:49.179" v="189" actId="1076"/>
        <pc:sldMkLst>
          <pc:docMk/>
          <pc:sldMk cId="2029604066" sldId="452"/>
        </pc:sldMkLst>
        <pc:spChg chg="mod">
          <ac:chgData name="Michael MacCoss" userId="afbd1c96-5255-4d89-b6b4-1a00a15797b0" providerId="ADAL" clId="{58F0A319-5F6F-4953-AA38-86EA6E5C70A8}" dt="2022-04-04T16:01:33.995" v="187" actId="403"/>
          <ac:spMkLst>
            <pc:docMk/>
            <pc:sldMk cId="2029604066" sldId="452"/>
            <ac:spMk id="2" creationId="{0873975E-8EA5-4F54-9352-81FE48404293}"/>
          </ac:spMkLst>
        </pc:spChg>
        <pc:spChg chg="del">
          <ac:chgData name="Michael MacCoss" userId="afbd1c96-5255-4d89-b6b4-1a00a15797b0" providerId="ADAL" clId="{58F0A319-5F6F-4953-AA38-86EA6E5C70A8}" dt="2022-04-04T16:01:40.220" v="188" actId="478"/>
          <ac:spMkLst>
            <pc:docMk/>
            <pc:sldMk cId="2029604066" sldId="452"/>
            <ac:spMk id="3" creationId="{0966CEBC-193C-499A-9A34-AC9D14F7677C}"/>
          </ac:spMkLst>
        </pc:spChg>
        <pc:picChg chg="mod">
          <ac:chgData name="Michael MacCoss" userId="afbd1c96-5255-4d89-b6b4-1a00a15797b0" providerId="ADAL" clId="{58F0A319-5F6F-4953-AA38-86EA6E5C70A8}" dt="2022-04-04T16:01:49.179" v="189" actId="1076"/>
          <ac:picMkLst>
            <pc:docMk/>
            <pc:sldMk cId="2029604066" sldId="452"/>
            <ac:picMk id="7" creationId="{F3FE5E54-66BA-4004-A3AB-9A7D950F91AF}"/>
          </ac:picMkLst>
        </pc:picChg>
      </pc:sldChg>
      <pc:sldChg chg="add">
        <pc:chgData name="Michael MacCoss" userId="afbd1c96-5255-4d89-b6b4-1a00a15797b0" providerId="ADAL" clId="{58F0A319-5F6F-4953-AA38-86EA6E5C70A8}" dt="2022-04-04T16:02:03.354" v="190"/>
        <pc:sldMkLst>
          <pc:docMk/>
          <pc:sldMk cId="3970354626" sldId="453"/>
        </pc:sldMkLst>
      </pc:sldChg>
      <pc:sldChg chg="addSp delSp modSp add mod modAnim">
        <pc:chgData name="Michael MacCoss" userId="afbd1c96-5255-4d89-b6b4-1a00a15797b0" providerId="ADAL" clId="{58F0A319-5F6F-4953-AA38-86EA6E5C70A8}" dt="2022-04-04T16:41:28.369" v="361"/>
        <pc:sldMkLst>
          <pc:docMk/>
          <pc:sldMk cId="1263518640" sldId="454"/>
        </pc:sldMkLst>
        <pc:spChg chg="add mod">
          <ac:chgData name="Michael MacCoss" userId="afbd1c96-5255-4d89-b6b4-1a00a15797b0" providerId="ADAL" clId="{58F0A319-5F6F-4953-AA38-86EA6E5C70A8}" dt="2022-04-04T16:40:30.343" v="356" actId="1076"/>
          <ac:spMkLst>
            <pc:docMk/>
            <pc:sldMk cId="1263518640" sldId="454"/>
            <ac:spMk id="6" creationId="{88A86DC5-7B7C-41B0-9C45-E737096A44DD}"/>
          </ac:spMkLst>
        </pc:spChg>
        <pc:picChg chg="add mod">
          <ac:chgData name="Michael MacCoss" userId="afbd1c96-5255-4d89-b6b4-1a00a15797b0" providerId="ADAL" clId="{58F0A319-5F6F-4953-AA38-86EA6E5C70A8}" dt="2022-04-04T16:40:35" v="357" actId="1076"/>
          <ac:picMkLst>
            <pc:docMk/>
            <pc:sldMk cId="1263518640" sldId="454"/>
            <ac:picMk id="4" creationId="{3A489599-B940-4DA7-9AAD-6F4D400C9BF3}"/>
          </ac:picMkLst>
        </pc:picChg>
        <pc:picChg chg="del">
          <ac:chgData name="Michael MacCoss" userId="afbd1c96-5255-4d89-b6b4-1a00a15797b0" providerId="ADAL" clId="{58F0A319-5F6F-4953-AA38-86EA6E5C70A8}" dt="2022-04-04T16:38:11.206" v="235" actId="478"/>
          <ac:picMkLst>
            <pc:docMk/>
            <pc:sldMk cId="1263518640" sldId="454"/>
            <ac:picMk id="5" creationId="{BBA78F2B-87F1-445A-81E7-A2E1F4A1F485}"/>
          </ac:picMkLst>
        </pc:picChg>
      </pc:sldChg>
    </pc:docChg>
  </pc:docChgLst>
  <pc:docChgLst>
    <pc:chgData name="Michael MacCoss" userId="afbd1c96-5255-4d89-b6b4-1a00a15797b0" providerId="ADAL" clId="{8C2A4DBF-4837-4E42-9D29-F5E7A0D39B2F}"/>
    <pc:docChg chg="undo redo custSel addSld delSld modSld sldOrd">
      <pc:chgData name="Michael MacCoss" userId="afbd1c96-5255-4d89-b6b4-1a00a15797b0" providerId="ADAL" clId="{8C2A4DBF-4837-4E42-9D29-F5E7A0D39B2F}" dt="2022-04-04T05:54:08.642" v="1254" actId="403"/>
      <pc:docMkLst>
        <pc:docMk/>
      </pc:docMkLst>
      <pc:sldChg chg="addSp delSp modSp del mod modClrScheme chgLayout">
        <pc:chgData name="Michael MacCoss" userId="afbd1c96-5255-4d89-b6b4-1a00a15797b0" providerId="ADAL" clId="{8C2A4DBF-4837-4E42-9D29-F5E7A0D39B2F}" dt="2022-04-04T00:51:29.442" v="2" actId="47"/>
        <pc:sldMkLst>
          <pc:docMk/>
          <pc:sldMk cId="877763212" sldId="256"/>
        </pc:sldMkLst>
        <pc:spChg chg="del mod ord">
          <ac:chgData name="Michael MacCoss" userId="afbd1c96-5255-4d89-b6b4-1a00a15797b0" providerId="ADAL" clId="{8C2A4DBF-4837-4E42-9D29-F5E7A0D39B2F}" dt="2022-04-04T00:50:46.399" v="0" actId="700"/>
          <ac:spMkLst>
            <pc:docMk/>
            <pc:sldMk cId="877763212" sldId="256"/>
            <ac:spMk id="2" creationId="{8031EB1E-26E3-40B6-AB5C-398B3EA44516}"/>
          </ac:spMkLst>
        </pc:spChg>
        <pc:spChg chg="del mod ord">
          <ac:chgData name="Michael MacCoss" userId="afbd1c96-5255-4d89-b6b4-1a00a15797b0" providerId="ADAL" clId="{8C2A4DBF-4837-4E42-9D29-F5E7A0D39B2F}" dt="2022-04-04T00:50:46.399" v="0" actId="700"/>
          <ac:spMkLst>
            <pc:docMk/>
            <pc:sldMk cId="877763212" sldId="256"/>
            <ac:spMk id="3" creationId="{FEEA3A59-6170-4340-B6CB-D08862202C8B}"/>
          </ac:spMkLst>
        </pc:spChg>
        <pc:spChg chg="add mod ord">
          <ac:chgData name="Michael MacCoss" userId="afbd1c96-5255-4d89-b6b4-1a00a15797b0" providerId="ADAL" clId="{8C2A4DBF-4837-4E42-9D29-F5E7A0D39B2F}" dt="2022-04-04T00:50:46.399" v="0" actId="700"/>
          <ac:spMkLst>
            <pc:docMk/>
            <pc:sldMk cId="877763212" sldId="256"/>
            <ac:spMk id="4" creationId="{DE4C17E0-C9D9-4DF3-891D-C2E48BCCF9C3}"/>
          </ac:spMkLst>
        </pc:spChg>
        <pc:spChg chg="add mod ord">
          <ac:chgData name="Michael MacCoss" userId="afbd1c96-5255-4d89-b6b4-1a00a15797b0" providerId="ADAL" clId="{8C2A4DBF-4837-4E42-9D29-F5E7A0D39B2F}" dt="2022-04-04T00:50:46.399" v="0" actId="700"/>
          <ac:spMkLst>
            <pc:docMk/>
            <pc:sldMk cId="877763212" sldId="256"/>
            <ac:spMk id="5" creationId="{F2A375E0-61D3-4D10-85BA-160FDD2E4ABE}"/>
          </ac:spMkLst>
        </pc:spChg>
      </pc:sldChg>
      <pc:sldChg chg="delSp modSp add mod">
        <pc:chgData name="Michael MacCoss" userId="afbd1c96-5255-4d89-b6b4-1a00a15797b0" providerId="ADAL" clId="{8C2A4DBF-4837-4E42-9D29-F5E7A0D39B2F}" dt="2022-04-04T00:59:55.921" v="93" actId="478"/>
        <pc:sldMkLst>
          <pc:docMk/>
          <pc:sldMk cId="1419624012" sldId="370"/>
        </pc:sldMkLst>
        <pc:spChg chg="mod">
          <ac:chgData name="Michael MacCoss" userId="afbd1c96-5255-4d89-b6b4-1a00a15797b0" providerId="ADAL" clId="{8C2A4DBF-4837-4E42-9D29-F5E7A0D39B2F}" dt="2022-04-04T00:57:19.698" v="62" actId="1076"/>
          <ac:spMkLst>
            <pc:docMk/>
            <pc:sldMk cId="1419624012" sldId="370"/>
            <ac:spMk id="21506" creationId="{00000000-0000-0000-0000-000000000000}"/>
          </ac:spMkLst>
        </pc:spChg>
        <pc:spChg chg="del">
          <ac:chgData name="Michael MacCoss" userId="afbd1c96-5255-4d89-b6b4-1a00a15797b0" providerId="ADAL" clId="{8C2A4DBF-4837-4E42-9D29-F5E7A0D39B2F}" dt="2022-04-04T00:59:55.921" v="93" actId="478"/>
          <ac:spMkLst>
            <pc:docMk/>
            <pc:sldMk cId="1419624012" sldId="370"/>
            <ac:spMk id="21508" creationId="{00000000-0000-0000-0000-000000000000}"/>
          </ac:spMkLst>
        </pc:spChg>
      </pc:sldChg>
      <pc:sldChg chg="modSp add mod">
        <pc:chgData name="Michael MacCoss" userId="afbd1c96-5255-4d89-b6b4-1a00a15797b0" providerId="ADAL" clId="{8C2A4DBF-4837-4E42-9D29-F5E7A0D39B2F}" dt="2022-04-04T00:57:55.801" v="67" actId="1076"/>
        <pc:sldMkLst>
          <pc:docMk/>
          <pc:sldMk cId="922683840" sldId="371"/>
        </pc:sldMkLst>
        <pc:spChg chg="mod">
          <ac:chgData name="Michael MacCoss" userId="afbd1c96-5255-4d89-b6b4-1a00a15797b0" providerId="ADAL" clId="{8C2A4DBF-4837-4E42-9D29-F5E7A0D39B2F}" dt="2022-04-04T00:57:55.801" v="67" actId="1076"/>
          <ac:spMkLst>
            <pc:docMk/>
            <pc:sldMk cId="922683840" sldId="371"/>
            <ac:spMk id="22530" creationId="{00000000-0000-0000-0000-000000000000}"/>
          </ac:spMkLst>
        </pc:spChg>
      </pc:sldChg>
      <pc:sldChg chg="modSp add mod">
        <pc:chgData name="Michael MacCoss" userId="afbd1c96-5255-4d89-b6b4-1a00a15797b0" providerId="ADAL" clId="{8C2A4DBF-4837-4E42-9D29-F5E7A0D39B2F}" dt="2022-04-04T05:07:31.513" v="516" actId="20577"/>
        <pc:sldMkLst>
          <pc:docMk/>
          <pc:sldMk cId="3749960955" sldId="428"/>
        </pc:sldMkLst>
        <pc:spChg chg="mod">
          <ac:chgData name="Michael MacCoss" userId="afbd1c96-5255-4d89-b6b4-1a00a15797b0" providerId="ADAL" clId="{8C2A4DBF-4837-4E42-9D29-F5E7A0D39B2F}" dt="2022-04-04T05:07:31.513" v="516" actId="20577"/>
          <ac:spMkLst>
            <pc:docMk/>
            <pc:sldMk cId="3749960955" sldId="428"/>
            <ac:spMk id="3" creationId="{8EBC2D1B-98BF-4DD0-83CD-7121C464DE77}"/>
          </ac:spMkLst>
        </pc:spChg>
        <pc:spChg chg="mod">
          <ac:chgData name="Michael MacCoss" userId="afbd1c96-5255-4d89-b6b4-1a00a15797b0" providerId="ADAL" clId="{8C2A4DBF-4837-4E42-9D29-F5E7A0D39B2F}" dt="2022-04-04T00:52:00.600" v="7" actId="1076"/>
          <ac:spMkLst>
            <pc:docMk/>
            <pc:sldMk cId="3749960955" sldId="428"/>
            <ac:spMk id="21506" creationId="{00000000-0000-0000-0000-000000000000}"/>
          </ac:spMkLst>
        </pc:spChg>
      </pc:sldChg>
      <pc:sldChg chg="delSp modSp add mod">
        <pc:chgData name="Michael MacCoss" userId="afbd1c96-5255-4d89-b6b4-1a00a15797b0" providerId="ADAL" clId="{8C2A4DBF-4837-4E42-9D29-F5E7A0D39B2F}" dt="2022-04-04T05:07:40.121" v="519" actId="20577"/>
        <pc:sldMkLst>
          <pc:docMk/>
          <pc:sldMk cId="2254547811" sldId="434"/>
        </pc:sldMkLst>
        <pc:spChg chg="mod">
          <ac:chgData name="Michael MacCoss" userId="afbd1c96-5255-4d89-b6b4-1a00a15797b0" providerId="ADAL" clId="{8C2A4DBF-4837-4E42-9D29-F5E7A0D39B2F}" dt="2022-04-04T05:07:40.121" v="519" actId="20577"/>
          <ac:spMkLst>
            <pc:docMk/>
            <pc:sldMk cId="2254547811" sldId="434"/>
            <ac:spMk id="3" creationId="{8EBC2D1B-98BF-4DD0-83CD-7121C464DE77}"/>
          </ac:spMkLst>
        </pc:spChg>
        <pc:spChg chg="del">
          <ac:chgData name="Michael MacCoss" userId="afbd1c96-5255-4d89-b6b4-1a00a15797b0" providerId="ADAL" clId="{8C2A4DBF-4837-4E42-9D29-F5E7A0D39B2F}" dt="2022-04-04T00:59:50.745" v="92" actId="478"/>
          <ac:spMkLst>
            <pc:docMk/>
            <pc:sldMk cId="2254547811" sldId="434"/>
            <ac:spMk id="21508" creationId="{00000000-0000-0000-0000-000000000000}"/>
          </ac:spMkLst>
        </pc:spChg>
      </pc:sldChg>
      <pc:sldChg chg="modSp add mod">
        <pc:chgData name="Michael MacCoss" userId="afbd1c96-5255-4d89-b6b4-1a00a15797b0" providerId="ADAL" clId="{8C2A4DBF-4837-4E42-9D29-F5E7A0D39B2F}" dt="2022-04-04T01:00:44.162" v="102" actId="1076"/>
        <pc:sldMkLst>
          <pc:docMk/>
          <pc:sldMk cId="1990223645" sldId="435"/>
        </pc:sldMkLst>
        <pc:spChg chg="mod">
          <ac:chgData name="Michael MacCoss" userId="afbd1c96-5255-4d89-b6b4-1a00a15797b0" providerId="ADAL" clId="{8C2A4DBF-4837-4E42-9D29-F5E7A0D39B2F}" dt="2022-04-04T01:00:37.742" v="100" actId="403"/>
          <ac:spMkLst>
            <pc:docMk/>
            <pc:sldMk cId="1990223645" sldId="435"/>
            <ac:spMk id="3" creationId="{A3C894A3-7543-4481-8086-71E36F568369}"/>
          </ac:spMkLst>
        </pc:spChg>
        <pc:picChg chg="mod">
          <ac:chgData name="Michael MacCoss" userId="afbd1c96-5255-4d89-b6b4-1a00a15797b0" providerId="ADAL" clId="{8C2A4DBF-4837-4E42-9D29-F5E7A0D39B2F}" dt="2022-04-04T01:00:44.162" v="102" actId="1076"/>
          <ac:picMkLst>
            <pc:docMk/>
            <pc:sldMk cId="1990223645" sldId="435"/>
            <ac:picMk id="8194" creationId="{6E715778-0D62-4189-875E-095DA3F43B74}"/>
          </ac:picMkLst>
        </pc:picChg>
      </pc:sldChg>
      <pc:sldChg chg="addSp delSp modSp add mod ord modNotes">
        <pc:chgData name="Michael MacCoss" userId="afbd1c96-5255-4d89-b6b4-1a00a15797b0" providerId="ADAL" clId="{8C2A4DBF-4837-4E42-9D29-F5E7A0D39B2F}" dt="2022-04-04T03:20:30.622" v="217" actId="403"/>
        <pc:sldMkLst>
          <pc:docMk/>
          <pc:sldMk cId="2670840131" sldId="436"/>
        </pc:sldMkLst>
        <pc:spChg chg="mod">
          <ac:chgData name="Michael MacCoss" userId="afbd1c96-5255-4d89-b6b4-1a00a15797b0" providerId="ADAL" clId="{8C2A4DBF-4837-4E42-9D29-F5E7A0D39B2F}" dt="2022-04-04T03:20:30.622" v="217" actId="403"/>
          <ac:spMkLst>
            <pc:docMk/>
            <pc:sldMk cId="2670840131" sldId="436"/>
            <ac:spMk id="2" creationId="{00000000-0000-0000-0000-000000000000}"/>
          </ac:spMkLst>
        </pc:spChg>
        <pc:spChg chg="del">
          <ac:chgData name="Michael MacCoss" userId="afbd1c96-5255-4d89-b6b4-1a00a15797b0" providerId="ADAL" clId="{8C2A4DBF-4837-4E42-9D29-F5E7A0D39B2F}" dt="2022-04-04T00:53:48.557" v="28" actId="478"/>
          <ac:spMkLst>
            <pc:docMk/>
            <pc:sldMk cId="2670840131" sldId="436"/>
            <ac:spMk id="3" creationId="{00000000-0000-0000-0000-000000000000}"/>
          </ac:spMkLst>
        </pc:spChg>
        <pc:spChg chg="del">
          <ac:chgData name="Michael MacCoss" userId="afbd1c96-5255-4d89-b6b4-1a00a15797b0" providerId="ADAL" clId="{8C2A4DBF-4837-4E42-9D29-F5E7A0D39B2F}" dt="2022-04-04T00:54:08.718" v="29" actId="21"/>
          <ac:spMkLst>
            <pc:docMk/>
            <pc:sldMk cId="2670840131" sldId="436"/>
            <ac:spMk id="4" creationId="{52220E86-EE17-49EC-9193-77B93D54D117}"/>
          </ac:spMkLst>
        </pc:spChg>
        <pc:spChg chg="mod">
          <ac:chgData name="Michael MacCoss" userId="afbd1c96-5255-4d89-b6b4-1a00a15797b0" providerId="ADAL" clId="{8C2A4DBF-4837-4E42-9D29-F5E7A0D39B2F}" dt="2022-04-04T00:54:55.705" v="40" actId="14100"/>
          <ac:spMkLst>
            <pc:docMk/>
            <pc:sldMk cId="2670840131" sldId="436"/>
            <ac:spMk id="13" creationId="{EAF2FB2A-F97A-4801-8720-072C47C0326F}"/>
          </ac:spMkLst>
        </pc:spChg>
        <pc:spChg chg="mod">
          <ac:chgData name="Michael MacCoss" userId="afbd1c96-5255-4d89-b6b4-1a00a15797b0" providerId="ADAL" clId="{8C2A4DBF-4837-4E42-9D29-F5E7A0D39B2F}" dt="2022-04-04T00:55:38.538" v="47" actId="14100"/>
          <ac:spMkLst>
            <pc:docMk/>
            <pc:sldMk cId="2670840131" sldId="436"/>
            <ac:spMk id="19" creationId="{51FB3B89-4E87-42B6-BB7C-3936277508FE}"/>
          </ac:spMkLst>
        </pc:spChg>
        <pc:picChg chg="add mod ord">
          <ac:chgData name="Michael MacCoss" userId="afbd1c96-5255-4d89-b6b4-1a00a15797b0" providerId="ADAL" clId="{8C2A4DBF-4837-4E42-9D29-F5E7A0D39B2F}" dt="2022-04-04T00:54:26.272" v="36" actId="167"/>
          <ac:picMkLst>
            <pc:docMk/>
            <pc:sldMk cId="2670840131" sldId="436"/>
            <ac:picMk id="5" creationId="{8708B55A-B831-4B13-B4BF-E9F3A51A375F}"/>
          </ac:picMkLst>
        </pc:picChg>
        <pc:picChg chg="del">
          <ac:chgData name="Michael MacCoss" userId="afbd1c96-5255-4d89-b6b4-1a00a15797b0" providerId="ADAL" clId="{8C2A4DBF-4837-4E42-9D29-F5E7A0D39B2F}" dt="2022-04-04T00:54:08.718" v="29" actId="21"/>
          <ac:picMkLst>
            <pc:docMk/>
            <pc:sldMk cId="2670840131" sldId="436"/>
            <ac:picMk id="11" creationId="{DFAD3B36-B751-4DE5-94B7-F20848F413E9}"/>
          </ac:picMkLst>
        </pc:picChg>
        <pc:picChg chg="mod">
          <ac:chgData name="Michael MacCoss" userId="afbd1c96-5255-4d89-b6b4-1a00a15797b0" providerId="ADAL" clId="{8C2A4DBF-4837-4E42-9D29-F5E7A0D39B2F}" dt="2022-04-04T00:55:04.546" v="43" actId="1076"/>
          <ac:picMkLst>
            <pc:docMk/>
            <pc:sldMk cId="2670840131" sldId="436"/>
            <ac:picMk id="15" creationId="{0741E976-8684-4B59-AE90-682EEA170CF2}"/>
          </ac:picMkLst>
        </pc:picChg>
        <pc:picChg chg="mod ord">
          <ac:chgData name="Michael MacCoss" userId="afbd1c96-5255-4d89-b6b4-1a00a15797b0" providerId="ADAL" clId="{8C2A4DBF-4837-4E42-9D29-F5E7A0D39B2F}" dt="2022-04-04T00:55:19.681" v="45" actId="167"/>
          <ac:picMkLst>
            <pc:docMk/>
            <pc:sldMk cId="2670840131" sldId="436"/>
            <ac:picMk id="17" creationId="{4DC9CAA7-BCAE-4E0B-B0C0-575512320A09}"/>
          </ac:picMkLst>
        </pc:picChg>
      </pc:sldChg>
      <pc:sldChg chg="delSp modSp add mod">
        <pc:chgData name="Michael MacCoss" userId="afbd1c96-5255-4d89-b6b4-1a00a15797b0" providerId="ADAL" clId="{8C2A4DBF-4837-4E42-9D29-F5E7A0D39B2F}" dt="2022-04-04T00:59:45.862" v="91" actId="478"/>
        <pc:sldMkLst>
          <pc:docMk/>
          <pc:sldMk cId="2939751737" sldId="437"/>
        </pc:sldMkLst>
        <pc:spChg chg="mod">
          <ac:chgData name="Michael MacCoss" userId="afbd1c96-5255-4d89-b6b4-1a00a15797b0" providerId="ADAL" clId="{8C2A4DBF-4837-4E42-9D29-F5E7A0D39B2F}" dt="2022-04-04T00:58:37.218" v="73" actId="27636"/>
          <ac:spMkLst>
            <pc:docMk/>
            <pc:sldMk cId="2939751737" sldId="437"/>
            <ac:spMk id="2" creationId="{8DDB2D64-A037-4639-A074-647D0CC83D71}"/>
          </ac:spMkLst>
        </pc:spChg>
        <pc:spChg chg="del">
          <ac:chgData name="Michael MacCoss" userId="afbd1c96-5255-4d89-b6b4-1a00a15797b0" providerId="ADAL" clId="{8C2A4DBF-4837-4E42-9D29-F5E7A0D39B2F}" dt="2022-04-04T00:59:45.862" v="91" actId="478"/>
          <ac:spMkLst>
            <pc:docMk/>
            <pc:sldMk cId="2939751737" sldId="437"/>
            <ac:spMk id="4" creationId="{85394456-4BF4-40C5-968E-E97C9CD135A2}"/>
          </ac:spMkLst>
        </pc:spChg>
        <pc:spChg chg="mod">
          <ac:chgData name="Michael MacCoss" userId="afbd1c96-5255-4d89-b6b4-1a00a15797b0" providerId="ADAL" clId="{8C2A4DBF-4837-4E42-9D29-F5E7A0D39B2F}" dt="2022-04-04T00:59:41.922" v="90" actId="1076"/>
          <ac:spMkLst>
            <pc:docMk/>
            <pc:sldMk cId="2939751737" sldId="437"/>
            <ac:spMk id="7" creationId="{DC3CE0E6-F796-4607-A94F-4E3D14D6667C}"/>
          </ac:spMkLst>
        </pc:spChg>
        <pc:spChg chg="mod">
          <ac:chgData name="Michael MacCoss" userId="afbd1c96-5255-4d89-b6b4-1a00a15797b0" providerId="ADAL" clId="{8C2A4DBF-4837-4E42-9D29-F5E7A0D39B2F}" dt="2022-04-04T00:59:41.922" v="90" actId="1076"/>
          <ac:spMkLst>
            <pc:docMk/>
            <pc:sldMk cId="2939751737" sldId="437"/>
            <ac:spMk id="9" creationId="{7F7BC28D-2CA8-4173-9AE3-CF0A74DEA0A7}"/>
          </ac:spMkLst>
        </pc:spChg>
        <pc:picChg chg="mod">
          <ac:chgData name="Michael MacCoss" userId="afbd1c96-5255-4d89-b6b4-1a00a15797b0" providerId="ADAL" clId="{8C2A4DBF-4837-4E42-9D29-F5E7A0D39B2F}" dt="2022-04-04T00:59:41.922" v="90" actId="1076"/>
          <ac:picMkLst>
            <pc:docMk/>
            <pc:sldMk cId="2939751737" sldId="437"/>
            <ac:picMk id="5" creationId="{D26EB7A8-837C-491A-BD92-C9B1A76D7F6B}"/>
          </ac:picMkLst>
        </pc:picChg>
        <pc:picChg chg="mod">
          <ac:chgData name="Michael MacCoss" userId="afbd1c96-5255-4d89-b6b4-1a00a15797b0" providerId="ADAL" clId="{8C2A4DBF-4837-4E42-9D29-F5E7A0D39B2F}" dt="2022-04-04T00:59:41.922" v="90" actId="1076"/>
          <ac:picMkLst>
            <pc:docMk/>
            <pc:sldMk cId="2939751737" sldId="437"/>
            <ac:picMk id="6" creationId="{39534013-EA44-45BC-BCCD-D74EEECA2ADF}"/>
          </ac:picMkLst>
        </pc:picChg>
        <pc:picChg chg="mod">
          <ac:chgData name="Michael MacCoss" userId="afbd1c96-5255-4d89-b6b4-1a00a15797b0" providerId="ADAL" clId="{8C2A4DBF-4837-4E42-9D29-F5E7A0D39B2F}" dt="2022-04-04T00:59:41.922" v="90" actId="1076"/>
          <ac:picMkLst>
            <pc:docMk/>
            <pc:sldMk cId="2939751737" sldId="437"/>
            <ac:picMk id="8" creationId="{DBAAE3A1-D3BD-42C9-95D2-898D974DFBB8}"/>
          </ac:picMkLst>
        </pc:picChg>
      </pc:sldChg>
      <pc:sldChg chg="new del">
        <pc:chgData name="Michael MacCoss" userId="afbd1c96-5255-4d89-b6b4-1a00a15797b0" providerId="ADAL" clId="{8C2A4DBF-4837-4E42-9D29-F5E7A0D39B2F}" dt="2022-04-04T00:56:53.886" v="57" actId="47"/>
        <pc:sldMkLst>
          <pc:docMk/>
          <pc:sldMk cId="3129783233" sldId="437"/>
        </pc:sldMkLst>
      </pc:sldChg>
      <pc:sldChg chg="addSp delSp modSp new del mod ord modClrScheme chgLayout">
        <pc:chgData name="Michael MacCoss" userId="afbd1c96-5255-4d89-b6b4-1a00a15797b0" providerId="ADAL" clId="{8C2A4DBF-4837-4E42-9D29-F5E7A0D39B2F}" dt="2022-04-04T05:43:26.478" v="866" actId="47"/>
        <pc:sldMkLst>
          <pc:docMk/>
          <pc:sldMk cId="3182592164" sldId="438"/>
        </pc:sldMkLst>
        <pc:spChg chg="del mod ord">
          <ac:chgData name="Michael MacCoss" userId="afbd1c96-5255-4d89-b6b4-1a00a15797b0" providerId="ADAL" clId="{8C2A4DBF-4837-4E42-9D29-F5E7A0D39B2F}" dt="2022-04-04T03:19:27.373" v="104" actId="700"/>
          <ac:spMkLst>
            <pc:docMk/>
            <pc:sldMk cId="3182592164" sldId="438"/>
            <ac:spMk id="2" creationId="{8E454BF9-AA90-479D-94AD-CBD68222E87B}"/>
          </ac:spMkLst>
        </pc:spChg>
        <pc:spChg chg="del">
          <ac:chgData name="Michael MacCoss" userId="afbd1c96-5255-4d89-b6b4-1a00a15797b0" providerId="ADAL" clId="{8C2A4DBF-4837-4E42-9D29-F5E7A0D39B2F}" dt="2022-04-04T03:19:27.373" v="104" actId="700"/>
          <ac:spMkLst>
            <pc:docMk/>
            <pc:sldMk cId="3182592164" sldId="438"/>
            <ac:spMk id="3" creationId="{69B09FD4-643F-4E2C-AEFD-52DD6B20CFA6}"/>
          </ac:spMkLst>
        </pc:spChg>
        <pc:spChg chg="add mod ord">
          <ac:chgData name="Michael MacCoss" userId="afbd1c96-5255-4d89-b6b4-1a00a15797b0" providerId="ADAL" clId="{8C2A4DBF-4837-4E42-9D29-F5E7A0D39B2F}" dt="2022-04-04T03:19:41.373" v="149" actId="20577"/>
          <ac:spMkLst>
            <pc:docMk/>
            <pc:sldMk cId="3182592164" sldId="438"/>
            <ac:spMk id="4" creationId="{6C8173CF-5C9D-4286-9790-0F2AF6969AF4}"/>
          </ac:spMkLst>
        </pc:spChg>
      </pc:sldChg>
      <pc:sldChg chg="addSp delSp modSp new mod modClrScheme chgLayout">
        <pc:chgData name="Michael MacCoss" userId="afbd1c96-5255-4d89-b6b4-1a00a15797b0" providerId="ADAL" clId="{8C2A4DBF-4837-4E42-9D29-F5E7A0D39B2F}" dt="2022-04-04T03:52:26.852" v="307" actId="1076"/>
        <pc:sldMkLst>
          <pc:docMk/>
          <pc:sldMk cId="156933342" sldId="439"/>
        </pc:sldMkLst>
        <pc:spChg chg="del mod ord">
          <ac:chgData name="Michael MacCoss" userId="afbd1c96-5255-4d89-b6b4-1a00a15797b0" providerId="ADAL" clId="{8C2A4DBF-4837-4E42-9D29-F5E7A0D39B2F}" dt="2022-04-04T03:51:12.540" v="219" actId="700"/>
          <ac:spMkLst>
            <pc:docMk/>
            <pc:sldMk cId="156933342" sldId="439"/>
            <ac:spMk id="2" creationId="{633C3EA7-7708-49B6-9CBD-5EE3C02F6DA3}"/>
          </ac:spMkLst>
        </pc:spChg>
        <pc:spChg chg="del">
          <ac:chgData name="Michael MacCoss" userId="afbd1c96-5255-4d89-b6b4-1a00a15797b0" providerId="ADAL" clId="{8C2A4DBF-4837-4E42-9D29-F5E7A0D39B2F}" dt="2022-04-04T03:51:12.540" v="219" actId="700"/>
          <ac:spMkLst>
            <pc:docMk/>
            <pc:sldMk cId="156933342" sldId="439"/>
            <ac:spMk id="3" creationId="{7BCD6852-F5A5-4C44-B0FF-9BF27E9B8ADC}"/>
          </ac:spMkLst>
        </pc:spChg>
        <pc:spChg chg="add mod ord">
          <ac:chgData name="Michael MacCoss" userId="afbd1c96-5255-4d89-b6b4-1a00a15797b0" providerId="ADAL" clId="{8C2A4DBF-4837-4E42-9D29-F5E7A0D39B2F}" dt="2022-04-04T03:51:43.269" v="273" actId="20577"/>
          <ac:spMkLst>
            <pc:docMk/>
            <pc:sldMk cId="156933342" sldId="439"/>
            <ac:spMk id="4" creationId="{61434F93-0338-4195-949C-ACF3F1C3AADA}"/>
          </ac:spMkLst>
        </pc:spChg>
        <pc:spChg chg="add mod">
          <ac:chgData name="Michael MacCoss" userId="afbd1c96-5255-4d89-b6b4-1a00a15797b0" providerId="ADAL" clId="{8C2A4DBF-4837-4E42-9D29-F5E7A0D39B2F}" dt="2022-04-04T03:52:26.852" v="307" actId="1076"/>
          <ac:spMkLst>
            <pc:docMk/>
            <pc:sldMk cId="156933342" sldId="439"/>
            <ac:spMk id="7" creationId="{213E0375-1EC9-4A1D-86F4-E613A5678077}"/>
          </ac:spMkLst>
        </pc:spChg>
        <pc:picChg chg="add mod">
          <ac:chgData name="Michael MacCoss" userId="afbd1c96-5255-4d89-b6b4-1a00a15797b0" providerId="ADAL" clId="{8C2A4DBF-4837-4E42-9D29-F5E7A0D39B2F}" dt="2022-04-04T03:52:00.062" v="274" actId="1076"/>
          <ac:picMkLst>
            <pc:docMk/>
            <pc:sldMk cId="156933342" sldId="439"/>
            <ac:picMk id="6" creationId="{FE19883C-58FB-4234-AC73-667385811967}"/>
          </ac:picMkLst>
        </pc:picChg>
      </pc:sldChg>
      <pc:sldChg chg="addSp modSp new mod modClrScheme chgLayout">
        <pc:chgData name="Michael MacCoss" userId="afbd1c96-5255-4d89-b6b4-1a00a15797b0" providerId="ADAL" clId="{8C2A4DBF-4837-4E42-9D29-F5E7A0D39B2F}" dt="2022-04-04T04:00:23.037" v="471" actId="1076"/>
        <pc:sldMkLst>
          <pc:docMk/>
          <pc:sldMk cId="718961287" sldId="440"/>
        </pc:sldMkLst>
        <pc:spChg chg="mod ord">
          <ac:chgData name="Michael MacCoss" userId="afbd1c96-5255-4d89-b6b4-1a00a15797b0" providerId="ADAL" clId="{8C2A4DBF-4837-4E42-9D29-F5E7A0D39B2F}" dt="2022-04-04T03:59:38.973" v="451" actId="1076"/>
          <ac:spMkLst>
            <pc:docMk/>
            <pc:sldMk cId="718961287" sldId="440"/>
            <ac:spMk id="2" creationId="{1C7621C5-61E2-4DBB-AC90-494CABEA6BE6}"/>
          </ac:spMkLst>
        </pc:spChg>
        <pc:spChg chg="add mod ord">
          <ac:chgData name="Michael MacCoss" userId="afbd1c96-5255-4d89-b6b4-1a00a15797b0" providerId="ADAL" clId="{8C2A4DBF-4837-4E42-9D29-F5E7A0D39B2F}" dt="2022-04-04T04:00:08.910" v="468" actId="6549"/>
          <ac:spMkLst>
            <pc:docMk/>
            <pc:sldMk cId="718961287" sldId="440"/>
            <ac:spMk id="3" creationId="{C3010D78-89F2-4BC2-8A96-6B0627EAA3F6}"/>
          </ac:spMkLst>
        </pc:spChg>
        <pc:picChg chg="add mod">
          <ac:chgData name="Michael MacCoss" userId="afbd1c96-5255-4d89-b6b4-1a00a15797b0" providerId="ADAL" clId="{8C2A4DBF-4837-4E42-9D29-F5E7A0D39B2F}" dt="2022-04-04T04:00:22.374" v="470" actId="1076"/>
          <ac:picMkLst>
            <pc:docMk/>
            <pc:sldMk cId="718961287" sldId="440"/>
            <ac:picMk id="5" creationId="{48AC802A-91E4-4B04-9D46-0F0AB13BF964}"/>
          </ac:picMkLst>
        </pc:picChg>
        <pc:picChg chg="add mod">
          <ac:chgData name="Michael MacCoss" userId="afbd1c96-5255-4d89-b6b4-1a00a15797b0" providerId="ADAL" clId="{8C2A4DBF-4837-4E42-9D29-F5E7A0D39B2F}" dt="2022-04-04T04:00:23.037" v="471" actId="1076"/>
          <ac:picMkLst>
            <pc:docMk/>
            <pc:sldMk cId="718961287" sldId="440"/>
            <ac:picMk id="7" creationId="{0A763D87-EB40-4E79-937A-7D2FD1810A85}"/>
          </ac:picMkLst>
        </pc:picChg>
      </pc:sldChg>
      <pc:sldChg chg="addSp delSp modSp new mod modClrScheme chgLayout">
        <pc:chgData name="Michael MacCoss" userId="afbd1c96-5255-4d89-b6b4-1a00a15797b0" providerId="ADAL" clId="{8C2A4DBF-4837-4E42-9D29-F5E7A0D39B2F}" dt="2022-04-04T04:01:26.349" v="513" actId="1076"/>
        <pc:sldMkLst>
          <pc:docMk/>
          <pc:sldMk cId="3732676220" sldId="441"/>
        </pc:sldMkLst>
        <pc:spChg chg="del mod ord">
          <ac:chgData name="Michael MacCoss" userId="afbd1c96-5255-4d89-b6b4-1a00a15797b0" providerId="ADAL" clId="{8C2A4DBF-4837-4E42-9D29-F5E7A0D39B2F}" dt="2022-04-04T04:01:06.541" v="473" actId="700"/>
          <ac:spMkLst>
            <pc:docMk/>
            <pc:sldMk cId="3732676220" sldId="441"/>
            <ac:spMk id="2" creationId="{5569D812-A635-4B1D-B388-4DF2875650A5}"/>
          </ac:spMkLst>
        </pc:spChg>
        <pc:spChg chg="del">
          <ac:chgData name="Michael MacCoss" userId="afbd1c96-5255-4d89-b6b4-1a00a15797b0" providerId="ADAL" clId="{8C2A4DBF-4837-4E42-9D29-F5E7A0D39B2F}" dt="2022-04-04T04:01:06.541" v="473" actId="700"/>
          <ac:spMkLst>
            <pc:docMk/>
            <pc:sldMk cId="3732676220" sldId="441"/>
            <ac:spMk id="3" creationId="{B43FEFFD-DCB4-4485-B42C-B09FBD4516CC}"/>
          </ac:spMkLst>
        </pc:spChg>
        <pc:spChg chg="add mod ord">
          <ac:chgData name="Michael MacCoss" userId="afbd1c96-5255-4d89-b6b4-1a00a15797b0" providerId="ADAL" clId="{8C2A4DBF-4837-4E42-9D29-F5E7A0D39B2F}" dt="2022-04-04T04:01:26.349" v="513" actId="1076"/>
          <ac:spMkLst>
            <pc:docMk/>
            <pc:sldMk cId="3732676220" sldId="441"/>
            <ac:spMk id="4" creationId="{7EC5F5C7-84F7-4C09-8906-BDCA2B3E0805}"/>
          </ac:spMkLst>
        </pc:spChg>
      </pc:sldChg>
      <pc:sldChg chg="addSp delSp modSp new mod ord modClrScheme chgLayout">
        <pc:chgData name="Michael MacCoss" userId="afbd1c96-5255-4d89-b6b4-1a00a15797b0" providerId="ADAL" clId="{8C2A4DBF-4837-4E42-9D29-F5E7A0D39B2F}" dt="2022-04-04T05:41:21.473" v="861"/>
        <pc:sldMkLst>
          <pc:docMk/>
          <pc:sldMk cId="3481787298" sldId="442"/>
        </pc:sldMkLst>
        <pc:spChg chg="del">
          <ac:chgData name="Michael MacCoss" userId="afbd1c96-5255-4d89-b6b4-1a00a15797b0" providerId="ADAL" clId="{8C2A4DBF-4837-4E42-9D29-F5E7A0D39B2F}" dt="2022-04-04T05:11:05.982" v="521" actId="700"/>
          <ac:spMkLst>
            <pc:docMk/>
            <pc:sldMk cId="3481787298" sldId="442"/>
            <ac:spMk id="2" creationId="{7A0775A6-2718-446F-A741-D076468F329B}"/>
          </ac:spMkLst>
        </pc:spChg>
        <pc:spChg chg="del">
          <ac:chgData name="Michael MacCoss" userId="afbd1c96-5255-4d89-b6b4-1a00a15797b0" providerId="ADAL" clId="{8C2A4DBF-4837-4E42-9D29-F5E7A0D39B2F}" dt="2022-04-04T05:11:05.982" v="521" actId="700"/>
          <ac:spMkLst>
            <pc:docMk/>
            <pc:sldMk cId="3481787298" sldId="442"/>
            <ac:spMk id="3" creationId="{C2B65AD9-B1A2-41A3-B0EC-07BA1C292A19}"/>
          </ac:spMkLst>
        </pc:spChg>
        <pc:spChg chg="add del mod ord">
          <ac:chgData name="Michael MacCoss" userId="afbd1c96-5255-4d89-b6b4-1a00a15797b0" providerId="ADAL" clId="{8C2A4DBF-4837-4E42-9D29-F5E7A0D39B2F}" dt="2022-04-04T05:11:28.373" v="525" actId="700"/>
          <ac:spMkLst>
            <pc:docMk/>
            <pc:sldMk cId="3481787298" sldId="442"/>
            <ac:spMk id="6" creationId="{4D23C51F-81F5-4C17-83BB-7ADA5CD11DB2}"/>
          </ac:spMkLst>
        </pc:spChg>
        <pc:picChg chg="add">
          <ac:chgData name="Michael MacCoss" userId="afbd1c96-5255-4d89-b6b4-1a00a15797b0" providerId="ADAL" clId="{8C2A4DBF-4837-4E42-9D29-F5E7A0D39B2F}" dt="2022-04-04T05:11:08.010" v="522" actId="22"/>
          <ac:picMkLst>
            <pc:docMk/>
            <pc:sldMk cId="3481787298" sldId="442"/>
            <ac:picMk id="5" creationId="{88D0C0D9-2052-449E-B30D-97241DF5E86E}"/>
          </ac:picMkLst>
        </pc:picChg>
      </pc:sldChg>
      <pc:sldChg chg="addSp delSp modSp new mod modClrScheme chgLayout">
        <pc:chgData name="Michael MacCoss" userId="afbd1c96-5255-4d89-b6b4-1a00a15797b0" providerId="ADAL" clId="{8C2A4DBF-4837-4E42-9D29-F5E7A0D39B2F}" dt="2022-04-04T05:12:18.399" v="592" actId="20577"/>
        <pc:sldMkLst>
          <pc:docMk/>
          <pc:sldMk cId="1027309159" sldId="443"/>
        </pc:sldMkLst>
        <pc:spChg chg="del mod ord">
          <ac:chgData name="Michael MacCoss" userId="afbd1c96-5255-4d89-b6b4-1a00a15797b0" providerId="ADAL" clId="{8C2A4DBF-4837-4E42-9D29-F5E7A0D39B2F}" dt="2022-04-04T05:11:31.295" v="526" actId="700"/>
          <ac:spMkLst>
            <pc:docMk/>
            <pc:sldMk cId="1027309159" sldId="443"/>
            <ac:spMk id="2" creationId="{FAD82706-6C4A-44BB-8611-04501351579F}"/>
          </ac:spMkLst>
        </pc:spChg>
        <pc:spChg chg="del">
          <ac:chgData name="Michael MacCoss" userId="afbd1c96-5255-4d89-b6b4-1a00a15797b0" providerId="ADAL" clId="{8C2A4DBF-4837-4E42-9D29-F5E7A0D39B2F}" dt="2022-04-04T05:11:31.295" v="526" actId="700"/>
          <ac:spMkLst>
            <pc:docMk/>
            <pc:sldMk cId="1027309159" sldId="443"/>
            <ac:spMk id="3" creationId="{FBE8B975-AD77-441B-BC9B-693B0D454C48}"/>
          </ac:spMkLst>
        </pc:spChg>
        <pc:spChg chg="add mod ord">
          <ac:chgData name="Michael MacCoss" userId="afbd1c96-5255-4d89-b6b4-1a00a15797b0" providerId="ADAL" clId="{8C2A4DBF-4837-4E42-9D29-F5E7A0D39B2F}" dt="2022-04-04T05:12:18.399" v="592" actId="20577"/>
          <ac:spMkLst>
            <pc:docMk/>
            <pc:sldMk cId="1027309159" sldId="443"/>
            <ac:spMk id="4" creationId="{2FF86895-50BC-4D2B-812A-415084784FAE}"/>
          </ac:spMkLst>
        </pc:spChg>
      </pc:sldChg>
      <pc:sldChg chg="addSp new mod ord">
        <pc:chgData name="Michael MacCoss" userId="afbd1c96-5255-4d89-b6b4-1a00a15797b0" providerId="ADAL" clId="{8C2A4DBF-4837-4E42-9D29-F5E7A0D39B2F}" dt="2022-04-04T05:36:32.868" v="859"/>
        <pc:sldMkLst>
          <pc:docMk/>
          <pc:sldMk cId="285504554" sldId="444"/>
        </pc:sldMkLst>
        <pc:picChg chg="add">
          <ac:chgData name="Michael MacCoss" userId="afbd1c96-5255-4d89-b6b4-1a00a15797b0" providerId="ADAL" clId="{8C2A4DBF-4837-4E42-9D29-F5E7A0D39B2F}" dt="2022-04-04T05:15:19.588" v="594" actId="22"/>
          <ac:picMkLst>
            <pc:docMk/>
            <pc:sldMk cId="285504554" sldId="444"/>
            <ac:picMk id="3" creationId="{E527A990-8D4A-4B0B-97C5-C52C994C88B3}"/>
          </ac:picMkLst>
        </pc:picChg>
      </pc:sldChg>
      <pc:sldChg chg="addSp modSp new mod ord modClrScheme chgLayout">
        <pc:chgData name="Michael MacCoss" userId="afbd1c96-5255-4d89-b6b4-1a00a15797b0" providerId="ADAL" clId="{8C2A4DBF-4837-4E42-9D29-F5E7A0D39B2F}" dt="2022-04-04T05:31:08.637" v="789" actId="12"/>
        <pc:sldMkLst>
          <pc:docMk/>
          <pc:sldMk cId="382929661" sldId="445"/>
        </pc:sldMkLst>
        <pc:spChg chg="add mod ord">
          <ac:chgData name="Michael MacCoss" userId="afbd1c96-5255-4d89-b6b4-1a00a15797b0" providerId="ADAL" clId="{8C2A4DBF-4837-4E42-9D29-F5E7A0D39B2F}" dt="2022-04-04T05:22:44.633" v="638" actId="700"/>
          <ac:spMkLst>
            <pc:docMk/>
            <pc:sldMk cId="382929661" sldId="445"/>
            <ac:spMk id="2" creationId="{2C163552-400B-42B1-9AF9-98A5F28F8A3F}"/>
          </ac:spMkLst>
        </pc:spChg>
        <pc:spChg chg="add mod ord">
          <ac:chgData name="Michael MacCoss" userId="afbd1c96-5255-4d89-b6b4-1a00a15797b0" providerId="ADAL" clId="{8C2A4DBF-4837-4E42-9D29-F5E7A0D39B2F}" dt="2022-04-04T05:31:08.637" v="789" actId="12"/>
          <ac:spMkLst>
            <pc:docMk/>
            <pc:sldMk cId="382929661" sldId="445"/>
            <ac:spMk id="3" creationId="{6AAFDD41-60B2-4C7B-9CE0-4C8E48FBED5D}"/>
          </ac:spMkLst>
        </pc:spChg>
      </pc:sldChg>
      <pc:sldChg chg="modSp new mod">
        <pc:chgData name="Michael MacCoss" userId="afbd1c96-5255-4d89-b6b4-1a00a15797b0" providerId="ADAL" clId="{8C2A4DBF-4837-4E42-9D29-F5E7A0D39B2F}" dt="2022-04-04T05:32:49.088" v="857" actId="20577"/>
        <pc:sldMkLst>
          <pc:docMk/>
          <pc:sldMk cId="4176164375" sldId="446"/>
        </pc:sldMkLst>
        <pc:spChg chg="mod">
          <ac:chgData name="Michael MacCoss" userId="afbd1c96-5255-4d89-b6b4-1a00a15797b0" providerId="ADAL" clId="{8C2A4DBF-4837-4E42-9D29-F5E7A0D39B2F}" dt="2022-04-04T05:32:49.088" v="857" actId="20577"/>
          <ac:spMkLst>
            <pc:docMk/>
            <pc:sldMk cId="4176164375" sldId="446"/>
            <ac:spMk id="2" creationId="{61C7101A-8719-4648-A1AA-6B9F6B55BDB9}"/>
          </ac:spMkLst>
        </pc:spChg>
      </pc:sldChg>
      <pc:sldChg chg="addSp modSp new mod modClrScheme chgLayout">
        <pc:chgData name="Michael MacCoss" userId="afbd1c96-5255-4d89-b6b4-1a00a15797b0" providerId="ADAL" clId="{8C2A4DBF-4837-4E42-9D29-F5E7A0D39B2F}" dt="2022-04-04T05:49:30.791" v="944" actId="14100"/>
        <pc:sldMkLst>
          <pc:docMk/>
          <pc:sldMk cId="800569750" sldId="447"/>
        </pc:sldMkLst>
        <pc:spChg chg="mod ord">
          <ac:chgData name="Michael MacCoss" userId="afbd1c96-5255-4d89-b6b4-1a00a15797b0" providerId="ADAL" clId="{8C2A4DBF-4837-4E42-9D29-F5E7A0D39B2F}" dt="2022-04-04T05:48:44.498" v="886" actId="700"/>
          <ac:spMkLst>
            <pc:docMk/>
            <pc:sldMk cId="800569750" sldId="447"/>
            <ac:spMk id="2" creationId="{B6A4A564-7715-4FE7-B309-2D5341EE8E18}"/>
          </ac:spMkLst>
        </pc:spChg>
        <pc:spChg chg="add mod ord">
          <ac:chgData name="Michael MacCoss" userId="afbd1c96-5255-4d89-b6b4-1a00a15797b0" providerId="ADAL" clId="{8C2A4DBF-4837-4E42-9D29-F5E7A0D39B2F}" dt="2022-04-04T05:49:30.791" v="944" actId="14100"/>
          <ac:spMkLst>
            <pc:docMk/>
            <pc:sldMk cId="800569750" sldId="447"/>
            <ac:spMk id="3" creationId="{7607F855-9ED2-4159-9E42-374F88A7C0C2}"/>
          </ac:spMkLst>
        </pc:spChg>
        <pc:picChg chg="add mod">
          <ac:chgData name="Michael MacCoss" userId="afbd1c96-5255-4d89-b6b4-1a00a15797b0" providerId="ADAL" clId="{8C2A4DBF-4837-4E42-9D29-F5E7A0D39B2F}" dt="2022-04-04T05:49:19.176" v="941" actId="1076"/>
          <ac:picMkLst>
            <pc:docMk/>
            <pc:sldMk cId="800569750" sldId="447"/>
            <ac:picMk id="5" creationId="{EB055F03-EA78-4C3C-8D64-DFC883B85E53}"/>
          </ac:picMkLst>
        </pc:picChg>
      </pc:sldChg>
      <pc:sldChg chg="modSp new mod">
        <pc:chgData name="Michael MacCoss" userId="afbd1c96-5255-4d89-b6b4-1a00a15797b0" providerId="ADAL" clId="{8C2A4DBF-4837-4E42-9D29-F5E7A0D39B2F}" dt="2022-04-04T05:50:26.320" v="1090" actId="20577"/>
        <pc:sldMkLst>
          <pc:docMk/>
          <pc:sldMk cId="4089178197" sldId="448"/>
        </pc:sldMkLst>
        <pc:spChg chg="mod">
          <ac:chgData name="Michael MacCoss" userId="afbd1c96-5255-4d89-b6b4-1a00a15797b0" providerId="ADAL" clId="{8C2A4DBF-4837-4E42-9D29-F5E7A0D39B2F}" dt="2022-04-04T05:49:52.480" v="982" actId="20577"/>
          <ac:spMkLst>
            <pc:docMk/>
            <pc:sldMk cId="4089178197" sldId="448"/>
            <ac:spMk id="2" creationId="{DE1B09B6-92F8-4FDC-ACB2-845AD3FE227C}"/>
          </ac:spMkLst>
        </pc:spChg>
        <pc:spChg chg="mod">
          <ac:chgData name="Michael MacCoss" userId="afbd1c96-5255-4d89-b6b4-1a00a15797b0" providerId="ADAL" clId="{8C2A4DBF-4837-4E42-9D29-F5E7A0D39B2F}" dt="2022-04-04T05:50:26.320" v="1090" actId="20577"/>
          <ac:spMkLst>
            <pc:docMk/>
            <pc:sldMk cId="4089178197" sldId="448"/>
            <ac:spMk id="3" creationId="{5F6446BE-6C49-45C0-906F-154D9E780EEE}"/>
          </ac:spMkLst>
        </pc:spChg>
      </pc:sldChg>
      <pc:sldChg chg="modSp new mod">
        <pc:chgData name="Michael MacCoss" userId="afbd1c96-5255-4d89-b6b4-1a00a15797b0" providerId="ADAL" clId="{8C2A4DBF-4837-4E42-9D29-F5E7A0D39B2F}" dt="2022-04-04T05:54:08.642" v="1254" actId="403"/>
        <pc:sldMkLst>
          <pc:docMk/>
          <pc:sldMk cId="1277686066" sldId="449"/>
        </pc:sldMkLst>
        <pc:spChg chg="mod">
          <ac:chgData name="Michael MacCoss" userId="afbd1c96-5255-4d89-b6b4-1a00a15797b0" providerId="ADAL" clId="{8C2A4DBF-4837-4E42-9D29-F5E7A0D39B2F}" dt="2022-04-04T05:52:13.497" v="1132" actId="20577"/>
          <ac:spMkLst>
            <pc:docMk/>
            <pc:sldMk cId="1277686066" sldId="449"/>
            <ac:spMk id="2" creationId="{38628C28-0CA7-4E18-83AC-BEBB78E8E2F3}"/>
          </ac:spMkLst>
        </pc:spChg>
        <pc:spChg chg="mod">
          <ac:chgData name="Michael MacCoss" userId="afbd1c96-5255-4d89-b6b4-1a00a15797b0" providerId="ADAL" clId="{8C2A4DBF-4837-4E42-9D29-F5E7A0D39B2F}" dt="2022-04-04T05:54:08.642" v="1254" actId="403"/>
          <ac:spMkLst>
            <pc:docMk/>
            <pc:sldMk cId="1277686066" sldId="449"/>
            <ac:spMk id="3" creationId="{D281A4D6-DE53-4B0D-8E20-165A7A1C4913}"/>
          </ac:spMkLst>
        </pc:spChg>
      </pc:sldChg>
    </pc:docChg>
  </pc:docChgLst>
  <pc:docChgLst>
    <pc:chgData name="Michael MacCoss" userId="afbd1c96-5255-4d89-b6b4-1a00a15797b0" providerId="ADAL" clId="{FC3246A9-9D6C-47F0-B536-404EF2A476A9}"/>
    <pc:docChg chg="modSld">
      <pc:chgData name="Michael MacCoss" userId="afbd1c96-5255-4d89-b6b4-1a00a15797b0" providerId="ADAL" clId="{FC3246A9-9D6C-47F0-B536-404EF2A476A9}" dt="2022-04-04T17:15:04.154" v="10" actId="20577"/>
      <pc:docMkLst>
        <pc:docMk/>
      </pc:docMkLst>
      <pc:sldChg chg="modSp mod">
        <pc:chgData name="Michael MacCoss" userId="afbd1c96-5255-4d89-b6b4-1a00a15797b0" providerId="ADAL" clId="{FC3246A9-9D6C-47F0-B536-404EF2A476A9}" dt="2022-04-04T17:15:04.154" v="10" actId="20577"/>
        <pc:sldMkLst>
          <pc:docMk/>
          <pc:sldMk cId="1027309159" sldId="443"/>
        </pc:sldMkLst>
        <pc:spChg chg="mod">
          <ac:chgData name="Michael MacCoss" userId="afbd1c96-5255-4d89-b6b4-1a00a15797b0" providerId="ADAL" clId="{FC3246A9-9D6C-47F0-B536-404EF2A476A9}" dt="2022-04-04T17:15:04.154" v="10" actId="20577"/>
          <ac:spMkLst>
            <pc:docMk/>
            <pc:sldMk cId="1027309159" sldId="443"/>
            <ac:spMk id="4" creationId="{2FF86895-50BC-4D2B-812A-415084784F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585C1-199B-4404-88D8-49B587739EFB}" type="datetimeFigureOut">
              <a:rPr lang="en-US" smtClean="0"/>
              <a:t>4/4/2022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1C02F-914E-442D-87E3-FB6824F034D4}" type="slidenum">
              <a:rPr lang="en-US" smtClean="0"/>
              <a:t>‹#›</a:t>
            </a:fld>
            <a:endParaRPr lang="en-US"/>
          </a:p>
        </p:txBody>
      </p:sp>
    </p:spTree>
    <p:extLst>
      <p:ext uri="{BB962C8B-B14F-4D97-AF65-F5344CB8AC3E}">
        <p14:creationId xmlns:p14="http://schemas.microsoft.com/office/powerpoint/2010/main" val="2250334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64AA93-E42E-4C5A-A67B-80AD29580E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9563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 latinLnBrk="0" hangingPunct="1"/>
            <a:r>
              <a:rPr lang="en-US" sz="1200" b="0" i="0" kern="1200" dirty="0">
                <a:solidFill>
                  <a:schemeClr val="tx1"/>
                </a:solidFill>
                <a:effectLst/>
                <a:latin typeface="+mn-lt"/>
                <a:ea typeface="+mn-ea"/>
                <a:cs typeface="+mn-cs"/>
              </a:rPr>
              <a:t>Protein value = sum(peptides(sum(fragments))</a:t>
            </a:r>
          </a:p>
          <a:p>
            <a:pPr marL="0" marR="0" lvl="0" indent="0" algn="l" defTabSz="914400" rtl="0" eaLnBrk="1" fontAlgn="b" latinLnBrk="0" hangingPunct="1">
              <a:lnSpc>
                <a:spcPct val="100000"/>
              </a:lnSpc>
              <a:spcBef>
                <a:spcPts val="0"/>
              </a:spcBef>
              <a:spcAft>
                <a:spcPts val="0"/>
              </a:spcAft>
              <a:buClrTx/>
              <a:buSzTx/>
              <a:buFontTx/>
              <a:buNone/>
              <a:tabLst/>
              <a:defRPr/>
            </a:pPr>
            <a:r>
              <a:rPr lang="en-US" sz="1200" i="1" dirty="0"/>
              <a:t>function broken in post-3.4.0 </a:t>
            </a:r>
            <a:r>
              <a:rPr lang="en-US" sz="1200" i="1" dirty="0" err="1"/>
              <a:t>MSstats</a:t>
            </a:r>
            <a:r>
              <a:rPr lang="en-US" sz="1200" i="1" dirty="0"/>
              <a:t> builds, waiting to hear back from collaborator</a:t>
            </a:r>
          </a:p>
          <a:p>
            <a:pPr rtl="0" eaLnBrk="1" fontAlgn="b" latinLnBrk="0" hangingPunct="1"/>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7D7C17-BBA7-48F9-974B-5DA11C26FD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1372007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Arial Regular"/>
                <a:ea typeface="+mn-ea"/>
                <a:cs typeface="+mn-cs"/>
              </a:rPr>
              <a:t>plasma membrane ATPase (PMA1</a:t>
            </a:r>
            <a:endParaRPr lang="en-US" dirty="0"/>
          </a:p>
        </p:txBody>
      </p:sp>
      <p:sp>
        <p:nvSpPr>
          <p:cNvPr id="4" name="Slide Number Placeholder 3"/>
          <p:cNvSpPr>
            <a:spLocks noGrp="1"/>
          </p:cNvSpPr>
          <p:nvPr>
            <p:ph type="sldNum" sz="quarter" idx="5"/>
          </p:nvPr>
        </p:nvSpPr>
        <p:spPr/>
        <p:txBody>
          <a:bodyPr/>
          <a:lstStyle/>
          <a:p>
            <a:fld id="{CD8B4A0B-2BEF-2E42-88B9-8BC0B8B99145}" type="slidenum">
              <a:rPr lang="en-US" smtClean="0"/>
              <a:pPr/>
              <a:t>28</a:t>
            </a:fld>
            <a:endParaRPr lang="en-US" dirty="0"/>
          </a:p>
        </p:txBody>
      </p:sp>
    </p:spTree>
    <p:extLst>
      <p:ext uri="{BB962C8B-B14F-4D97-AF65-F5344CB8AC3E}">
        <p14:creationId xmlns:p14="http://schemas.microsoft.com/office/powerpoint/2010/main" val="1695844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24EDBB2-F8CB-43A1-A042-A9F81921D7D6}" type="slidenum">
              <a:rPr lang="en-US" smtClean="0"/>
              <a:pPr>
                <a:defRPr/>
              </a:pPr>
              <a:t>29</a:t>
            </a:fld>
            <a:endParaRPr lang="en-US"/>
          </a:p>
        </p:txBody>
      </p:sp>
    </p:spTree>
    <p:extLst>
      <p:ext uri="{BB962C8B-B14F-4D97-AF65-F5344CB8AC3E}">
        <p14:creationId xmlns:p14="http://schemas.microsoft.com/office/powerpoint/2010/main" val="1604976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32C0-2A5C-45C9-BF69-766920CB7A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801667-2796-43D6-BD9B-0B5E0CF04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FB58ED-22D9-4D0C-B13F-A8C08379DD94}"/>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5" name="Footer Placeholder 4">
            <a:extLst>
              <a:ext uri="{FF2B5EF4-FFF2-40B4-BE49-F238E27FC236}">
                <a16:creationId xmlns:a16="http://schemas.microsoft.com/office/drawing/2014/main" id="{F51A607E-2EC6-4AFD-ABB3-31A9AFB6B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22494-CA57-4B6D-93E9-8A0F8CCDE2FD}"/>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1398646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373-EE05-4207-A220-D2918DF831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FC2D51-D33B-488C-88C8-1A9B8527AF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8ABE9-9726-4D3E-B2D6-8083961620B6}"/>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5" name="Footer Placeholder 4">
            <a:extLst>
              <a:ext uri="{FF2B5EF4-FFF2-40B4-BE49-F238E27FC236}">
                <a16:creationId xmlns:a16="http://schemas.microsoft.com/office/drawing/2014/main" id="{5BDA7896-4848-4121-A22D-5D23715F4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47601-6D99-490D-BEC8-55B2D2B59D8D}"/>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192930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E80A38-0413-48A1-B0E5-83E2E137B3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8B3BE8-C929-4DE3-A094-EEE60A206F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AA9C3-7D73-4CAE-A049-539ECC9E2452}"/>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5" name="Footer Placeholder 4">
            <a:extLst>
              <a:ext uri="{FF2B5EF4-FFF2-40B4-BE49-F238E27FC236}">
                <a16:creationId xmlns:a16="http://schemas.microsoft.com/office/drawing/2014/main" id="{8ABE419E-BD16-493F-9417-F5263B80C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8F605-C6B4-4B94-B190-96FC031AA51B}"/>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1536605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_only">
    <p:spTree>
      <p:nvGrpSpPr>
        <p:cNvPr id="1" name=""/>
        <p:cNvGrpSpPr/>
        <p:nvPr/>
      </p:nvGrpSpPr>
      <p:grpSpPr>
        <a:xfrm>
          <a:off x="0" y="0"/>
          <a:ext cx="0" cy="0"/>
          <a:chOff x="0" y="0"/>
          <a:chExt cx="0" cy="0"/>
        </a:xfrm>
      </p:grpSpPr>
      <p:sp>
        <p:nvSpPr>
          <p:cNvPr id="2" name="Title 1"/>
          <p:cNvSpPr>
            <a:spLocks noGrp="1"/>
          </p:cNvSpPr>
          <p:nvPr>
            <p:ph type="title"/>
          </p:nvPr>
        </p:nvSpPr>
        <p:spPr>
          <a:xfrm>
            <a:off x="0" y="-4643"/>
            <a:ext cx="12192000" cy="99524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defTabSz="685800">
              <a:defRPr/>
            </a:pPr>
            <a:fld id="{9BE2C10D-17A6-104A-B799-05A642F03467}" type="slidenum">
              <a:rPr lang="en-US" sz="900" smtClean="0">
                <a:solidFill>
                  <a:prstClr val="black">
                    <a:tint val="75000"/>
                  </a:prstClr>
                </a:solidFill>
                <a:latin typeface="Book Antiqua"/>
                <a:cs typeface="Arial" charset="0"/>
              </a:rPr>
              <a:pPr defTabSz="685800">
                <a:defRPr/>
              </a:pPr>
              <a:t>‹#›</a:t>
            </a:fld>
            <a:endParaRPr lang="en-US" sz="900" dirty="0">
              <a:solidFill>
                <a:prstClr val="black">
                  <a:tint val="75000"/>
                </a:prstClr>
              </a:solidFill>
              <a:latin typeface="Book Antiqua"/>
              <a:cs typeface="Arial" charset="0"/>
            </a:endParaRPr>
          </a:p>
        </p:txBody>
      </p:sp>
    </p:spTree>
    <p:extLst>
      <p:ext uri="{BB962C8B-B14F-4D97-AF65-F5344CB8AC3E}">
        <p14:creationId xmlns:p14="http://schemas.microsoft.com/office/powerpoint/2010/main" val="3451440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A4E5-6C8C-411C-9121-94ABF90B37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1F8C19-6B31-411A-84D1-088FDF8A6A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BCF74-B6A5-4F90-9D76-B029631E2428}"/>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5" name="Footer Placeholder 4">
            <a:extLst>
              <a:ext uri="{FF2B5EF4-FFF2-40B4-BE49-F238E27FC236}">
                <a16:creationId xmlns:a16="http://schemas.microsoft.com/office/drawing/2014/main" id="{2EECC566-1942-4C69-B132-D585C52AB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E118-9E10-4261-8706-BF50F819BE01}"/>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26070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7193-AC4E-455A-AE00-E7B826819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52BC35-05F4-45FD-89B3-1775658338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B7F41D-DE9E-442C-B94B-4B8C8094238B}"/>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5" name="Footer Placeholder 4">
            <a:extLst>
              <a:ext uri="{FF2B5EF4-FFF2-40B4-BE49-F238E27FC236}">
                <a16:creationId xmlns:a16="http://schemas.microsoft.com/office/drawing/2014/main" id="{0471F913-4369-4A7C-87CE-814651B3D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F03B-F507-4973-9ED3-F9B96ED7371E}"/>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2403016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C94C3-131E-4E1A-A436-8D3A7A9882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5E091C-1837-4DEA-A639-D7998AFFC5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DAC8A6-C670-4BC3-91AA-4DCD790659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0CA993-338F-4B83-8ABE-73B74C4F5048}"/>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6" name="Footer Placeholder 5">
            <a:extLst>
              <a:ext uri="{FF2B5EF4-FFF2-40B4-BE49-F238E27FC236}">
                <a16:creationId xmlns:a16="http://schemas.microsoft.com/office/drawing/2014/main" id="{1FCC34BC-2C73-4688-AC88-8E01B1D09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5BEEE9-399E-4AA2-BA5A-DB475ADAAAD4}"/>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175251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EA4F1-5733-41FC-BF3E-BFDFF22C5F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210CC4-667E-4DA4-B285-8BDE812A7E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AF2223-43BD-4793-AF26-6D740775C1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B8BA8D-2900-4C05-BC5F-ACDB88C44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AA48A-C61B-4931-928F-B92F55E188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917996-7AAA-45EA-A816-EAE7143C4631}"/>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8" name="Footer Placeholder 7">
            <a:extLst>
              <a:ext uri="{FF2B5EF4-FFF2-40B4-BE49-F238E27FC236}">
                <a16:creationId xmlns:a16="http://schemas.microsoft.com/office/drawing/2014/main" id="{BE1BB0C4-CACC-4052-A566-14FDCC6E74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D43101-E9BF-4083-A149-B4C19F6620DB}"/>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1770501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A5A7F-B640-45B4-A6B5-73AC8AFE4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CB8F53-6AEA-4FD5-9B9F-8E25B8557A8E}"/>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4" name="Footer Placeholder 3">
            <a:extLst>
              <a:ext uri="{FF2B5EF4-FFF2-40B4-BE49-F238E27FC236}">
                <a16:creationId xmlns:a16="http://schemas.microsoft.com/office/drawing/2014/main" id="{47EFF173-07C1-41FA-BFE7-3454F0FD01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A0AD8A-F6CD-4529-A852-CEE912052999}"/>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7293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B47725-BB05-4CB0-B72B-8C92907C69C5}"/>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3" name="Footer Placeholder 2">
            <a:extLst>
              <a:ext uri="{FF2B5EF4-FFF2-40B4-BE49-F238E27FC236}">
                <a16:creationId xmlns:a16="http://schemas.microsoft.com/office/drawing/2014/main" id="{C1BC007F-D208-4FEA-810A-09ED994DA3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F552DD-BC77-4AA3-9A41-B70EAE8B6797}"/>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1153904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ACEA-E40D-4BA0-92B6-408A5F44BB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10AB82-2DDE-4448-A213-B90910E752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B6EF11-DF5F-4B6F-B745-CFE8F5635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23EE63-1C69-4B0E-92A2-AF5B9114EFB2}"/>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6" name="Footer Placeholder 5">
            <a:extLst>
              <a:ext uri="{FF2B5EF4-FFF2-40B4-BE49-F238E27FC236}">
                <a16:creationId xmlns:a16="http://schemas.microsoft.com/office/drawing/2014/main" id="{AC138A31-8FFE-4D61-AE06-7F84A45655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C8295D-5C43-47E7-9CDF-6FC2FFF98EFB}"/>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2966488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EC2B-24B2-4B45-AC83-0D646750F0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6E01EA-DE53-4D22-9E66-CA3D764B79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4A2248-2D45-4157-8924-220BDC284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35CEA6-4702-4E40-8329-E9D118F614A6}"/>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6" name="Footer Placeholder 5">
            <a:extLst>
              <a:ext uri="{FF2B5EF4-FFF2-40B4-BE49-F238E27FC236}">
                <a16:creationId xmlns:a16="http://schemas.microsoft.com/office/drawing/2014/main" id="{6706E494-E176-4C3B-96DC-63F97B3C5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C763F-B48A-470D-ABFD-71D49D6B2FB3}"/>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3262831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A5BB38-5C49-4A79-94FE-C13F64144E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940D83-35AE-421D-B317-EEB4ABE51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FBC9C-A96F-41C2-80D3-640776C989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B3443-D955-4C66-B2C6-715F42D96384}" type="datetimeFigureOut">
              <a:rPr lang="en-US" smtClean="0"/>
              <a:t>4/4/2022</a:t>
            </a:fld>
            <a:endParaRPr lang="en-US"/>
          </a:p>
        </p:txBody>
      </p:sp>
      <p:sp>
        <p:nvSpPr>
          <p:cNvPr id="5" name="Footer Placeholder 4">
            <a:extLst>
              <a:ext uri="{FF2B5EF4-FFF2-40B4-BE49-F238E27FC236}">
                <a16:creationId xmlns:a16="http://schemas.microsoft.com/office/drawing/2014/main" id="{A97690FF-D908-435F-9B21-75E90CA854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66A6D2-BBF8-453E-AED0-46215D5B50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F9C5A-CF58-46C6-8240-016EFC0DDFF4}" type="slidenum">
              <a:rPr lang="en-US" smtClean="0"/>
              <a:t>‹#›</a:t>
            </a:fld>
            <a:endParaRPr lang="en-US"/>
          </a:p>
        </p:txBody>
      </p:sp>
    </p:spTree>
    <p:extLst>
      <p:ext uri="{BB962C8B-B14F-4D97-AF65-F5344CB8AC3E}">
        <p14:creationId xmlns:p14="http://schemas.microsoft.com/office/powerpoint/2010/main" val="805641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3.bin"/><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86895-50BC-4D2B-812A-415084784FAE}"/>
              </a:ext>
            </a:extLst>
          </p:cNvPr>
          <p:cNvSpPr>
            <a:spLocks noGrp="1"/>
          </p:cNvSpPr>
          <p:nvPr>
            <p:ph type="title"/>
          </p:nvPr>
        </p:nvSpPr>
        <p:spPr/>
        <p:txBody>
          <a:bodyPr/>
          <a:lstStyle/>
          <a:p>
            <a:r>
              <a:rPr lang="en-US" dirty="0"/>
              <a:t>From last class: Selectivity </a:t>
            </a:r>
            <a:r>
              <a:rPr lang="en-US"/>
              <a:t>vs Sensitivity</a:t>
            </a:r>
            <a:endParaRPr lang="en-US" dirty="0"/>
          </a:p>
        </p:txBody>
      </p:sp>
    </p:spTree>
    <p:extLst>
      <p:ext uri="{BB962C8B-B14F-4D97-AF65-F5344CB8AC3E}">
        <p14:creationId xmlns:p14="http://schemas.microsoft.com/office/powerpoint/2010/main" val="1027309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B2D64-A037-4639-A074-647D0CC83D71}"/>
              </a:ext>
            </a:extLst>
          </p:cNvPr>
          <p:cNvSpPr>
            <a:spLocks noGrp="1"/>
          </p:cNvSpPr>
          <p:nvPr>
            <p:ph type="title"/>
          </p:nvPr>
        </p:nvSpPr>
        <p:spPr/>
        <p:txBody>
          <a:bodyPr>
            <a:normAutofit/>
          </a:bodyPr>
          <a:lstStyle/>
          <a:p>
            <a:pPr algn="ctr"/>
            <a:r>
              <a:rPr lang="en-US" dirty="0"/>
              <a:t>Measurements on different platforms are not measured on the same scale</a:t>
            </a:r>
          </a:p>
        </p:txBody>
      </p:sp>
      <p:pic>
        <p:nvPicPr>
          <p:cNvPr id="6" name="Content Placeholder 5">
            <a:extLst>
              <a:ext uri="{FF2B5EF4-FFF2-40B4-BE49-F238E27FC236}">
                <a16:creationId xmlns:a16="http://schemas.microsoft.com/office/drawing/2014/main" id="{39534013-EA44-45BC-BCCD-D74EEECA2AD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r="56781"/>
          <a:stretch/>
        </p:blipFill>
        <p:spPr>
          <a:xfrm>
            <a:off x="1925052" y="2406441"/>
            <a:ext cx="4094147" cy="3949909"/>
          </a:xfrm>
        </p:spPr>
      </p:pic>
      <p:sp>
        <p:nvSpPr>
          <p:cNvPr id="7" name="Isosceles Triangle 6">
            <a:extLst>
              <a:ext uri="{FF2B5EF4-FFF2-40B4-BE49-F238E27FC236}">
                <a16:creationId xmlns:a16="http://schemas.microsoft.com/office/drawing/2014/main" id="{DC3CE0E6-F796-4607-A94F-4E3D14D6667C}"/>
              </a:ext>
            </a:extLst>
          </p:cNvPr>
          <p:cNvSpPr/>
          <p:nvPr/>
        </p:nvSpPr>
        <p:spPr>
          <a:xfrm rot="16453277">
            <a:off x="5585355" y="4113293"/>
            <a:ext cx="1226684" cy="1220705"/>
          </a:xfrm>
          <a:prstGeom prst="triangle">
            <a:avLst>
              <a:gd name="adj" fmla="val 77207"/>
            </a:avLst>
          </a:prstGeom>
          <a:gradFill flip="none" rotWithShape="1">
            <a:gsLst>
              <a:gs pos="0">
                <a:schemeClr val="accent3">
                  <a:lumMod val="0"/>
                  <a:lumOff val="100000"/>
                  <a:alpha val="72000"/>
                </a:schemeClr>
              </a:gs>
              <a:gs pos="50000">
                <a:srgbClr val="D2D2D2"/>
              </a:gs>
              <a:gs pos="100000">
                <a:schemeClr val="accent3">
                  <a:lumMod val="100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en-US" sz="1013">
              <a:solidFill>
                <a:prstClr val="white"/>
              </a:solidFill>
              <a:latin typeface="Arial"/>
            </a:endParaRPr>
          </a:p>
        </p:txBody>
      </p:sp>
      <p:pic>
        <p:nvPicPr>
          <p:cNvPr id="8" name="Picture 7">
            <a:extLst>
              <a:ext uri="{FF2B5EF4-FFF2-40B4-BE49-F238E27FC236}">
                <a16:creationId xmlns:a16="http://schemas.microsoft.com/office/drawing/2014/main" id="{DBAAE3A1-D3BD-42C9-95D2-898D974DFBB8}"/>
              </a:ext>
            </a:extLst>
          </p:cNvPr>
          <p:cNvPicPr>
            <a:picLocks noChangeAspect="1"/>
          </p:cNvPicPr>
          <p:nvPr/>
        </p:nvPicPr>
        <p:blipFill rotWithShape="1">
          <a:blip r:embed="rId3"/>
          <a:srcRect r="50402"/>
          <a:stretch/>
        </p:blipFill>
        <p:spPr>
          <a:xfrm>
            <a:off x="6852542" y="2166485"/>
            <a:ext cx="2253915" cy="1999160"/>
          </a:xfrm>
          <a:prstGeom prst="rect">
            <a:avLst/>
          </a:prstGeom>
        </p:spPr>
      </p:pic>
      <p:sp>
        <p:nvSpPr>
          <p:cNvPr id="9" name="Isosceles Triangle 8">
            <a:extLst>
              <a:ext uri="{FF2B5EF4-FFF2-40B4-BE49-F238E27FC236}">
                <a16:creationId xmlns:a16="http://schemas.microsoft.com/office/drawing/2014/main" id="{7F7BC28D-2CA8-4173-9AE3-CF0A74DEA0A7}"/>
              </a:ext>
            </a:extLst>
          </p:cNvPr>
          <p:cNvSpPr/>
          <p:nvPr/>
        </p:nvSpPr>
        <p:spPr>
          <a:xfrm rot="15756317">
            <a:off x="4865462" y="1875065"/>
            <a:ext cx="1222412" cy="2775815"/>
          </a:xfrm>
          <a:prstGeom prst="triangle">
            <a:avLst>
              <a:gd name="adj" fmla="val 49194"/>
            </a:avLst>
          </a:prstGeom>
          <a:gradFill flip="none" rotWithShape="1">
            <a:gsLst>
              <a:gs pos="0">
                <a:schemeClr val="accent3">
                  <a:lumMod val="0"/>
                  <a:lumOff val="100000"/>
                  <a:alpha val="72000"/>
                </a:schemeClr>
              </a:gs>
              <a:gs pos="50000">
                <a:srgbClr val="D2D2D2"/>
              </a:gs>
              <a:gs pos="100000">
                <a:schemeClr val="accent3">
                  <a:lumMod val="100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en-US" sz="1013">
              <a:solidFill>
                <a:prstClr val="white"/>
              </a:solidFill>
              <a:latin typeface="Arial"/>
            </a:endParaRPr>
          </a:p>
        </p:txBody>
      </p:sp>
      <p:pic>
        <p:nvPicPr>
          <p:cNvPr id="5" name="Picture 4">
            <a:extLst>
              <a:ext uri="{FF2B5EF4-FFF2-40B4-BE49-F238E27FC236}">
                <a16:creationId xmlns:a16="http://schemas.microsoft.com/office/drawing/2014/main" id="{D26EB7A8-837C-491A-BD92-C9B1A76D7F6B}"/>
              </a:ext>
            </a:extLst>
          </p:cNvPr>
          <p:cNvPicPr>
            <a:picLocks noChangeAspect="1"/>
          </p:cNvPicPr>
          <p:nvPr/>
        </p:nvPicPr>
        <p:blipFill rotWithShape="1">
          <a:blip r:embed="rId3"/>
          <a:srcRect l="50157" r="245"/>
          <a:stretch/>
        </p:blipFill>
        <p:spPr>
          <a:xfrm>
            <a:off x="6702320" y="4165645"/>
            <a:ext cx="2404136" cy="2132403"/>
          </a:xfrm>
          <a:prstGeom prst="rect">
            <a:avLst/>
          </a:prstGeom>
        </p:spPr>
      </p:pic>
    </p:spTree>
    <p:extLst>
      <p:ext uri="{BB962C8B-B14F-4D97-AF65-F5344CB8AC3E}">
        <p14:creationId xmlns:p14="http://schemas.microsoft.com/office/powerpoint/2010/main" val="293975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F3B6-F037-4A89-BB21-476CBEBAF3DC}"/>
              </a:ext>
            </a:extLst>
          </p:cNvPr>
          <p:cNvSpPr>
            <a:spLocks noGrp="1"/>
          </p:cNvSpPr>
          <p:nvPr>
            <p:ph type="title"/>
          </p:nvPr>
        </p:nvSpPr>
        <p:spPr/>
        <p:txBody>
          <a:bodyPr/>
          <a:lstStyle/>
          <a:p>
            <a:r>
              <a:rPr lang="en-US" dirty="0"/>
              <a:t>Between Batch/Platform/Lab Signal Calibration</a:t>
            </a:r>
          </a:p>
        </p:txBody>
      </p:sp>
      <p:sp>
        <p:nvSpPr>
          <p:cNvPr id="3" name="Content Placeholder 2">
            <a:extLst>
              <a:ext uri="{FF2B5EF4-FFF2-40B4-BE49-F238E27FC236}">
                <a16:creationId xmlns:a16="http://schemas.microsoft.com/office/drawing/2014/main" id="{A3C894A3-7543-4481-8086-71E36F568369}"/>
              </a:ext>
            </a:extLst>
          </p:cNvPr>
          <p:cNvSpPr>
            <a:spLocks noGrp="1"/>
          </p:cNvSpPr>
          <p:nvPr>
            <p:ph sz="quarter" idx="1"/>
          </p:nvPr>
        </p:nvSpPr>
        <p:spPr>
          <a:xfrm>
            <a:off x="741948" y="2226678"/>
            <a:ext cx="10515600" cy="4351338"/>
          </a:xfrm>
        </p:spPr>
        <p:txBody>
          <a:bodyPr>
            <a:normAutofit/>
          </a:bodyPr>
          <a:lstStyle/>
          <a:p>
            <a:pPr marL="0" indent="0">
              <a:buNone/>
            </a:pPr>
            <a:r>
              <a:rPr lang="en-US" sz="3200" dirty="0"/>
              <a:t>Purpose of signal calibration</a:t>
            </a:r>
          </a:p>
          <a:p>
            <a:r>
              <a:rPr lang="en-US" sz="3200" dirty="0"/>
              <a:t>Placing signal on the same scale</a:t>
            </a:r>
          </a:p>
          <a:p>
            <a:r>
              <a:rPr lang="en-US" sz="3200" dirty="0"/>
              <a:t>Often the scale is arbitrary</a:t>
            </a:r>
          </a:p>
          <a:p>
            <a:pPr lvl="1"/>
            <a:r>
              <a:rPr lang="en-US" dirty="0"/>
              <a:t>Kilogram = mass of a liter of water at freezing point</a:t>
            </a:r>
          </a:p>
          <a:p>
            <a:pPr lvl="1"/>
            <a:r>
              <a:rPr lang="en-US" dirty="0"/>
              <a:t>Meter = 1/10,000,000 the distance from the equator to the north pole</a:t>
            </a:r>
          </a:p>
          <a:p>
            <a:pPr lvl="1"/>
            <a:r>
              <a:rPr lang="en-US" dirty="0"/>
              <a:t>Pee dee </a:t>
            </a:r>
            <a:r>
              <a:rPr lang="en-US" dirty="0" err="1"/>
              <a:t>belomnite</a:t>
            </a:r>
            <a:r>
              <a:rPr lang="en-US" dirty="0"/>
              <a:t> (PDB) = reference for 13C, fossil found in </a:t>
            </a:r>
            <a:r>
              <a:rPr lang="en-US" dirty="0" err="1"/>
              <a:t>Peedee</a:t>
            </a:r>
            <a:r>
              <a:rPr lang="en-US" dirty="0"/>
              <a:t> Formation in South Carolina</a:t>
            </a:r>
          </a:p>
          <a:p>
            <a:pPr lvl="1"/>
            <a:r>
              <a:rPr lang="en-US" dirty="0"/>
              <a:t>Standard mean ocean water (SMOW) = reference for 18O, arbitrary mix of distilled water from different regions of the world.</a:t>
            </a:r>
          </a:p>
        </p:txBody>
      </p:sp>
      <p:pic>
        <p:nvPicPr>
          <p:cNvPr id="8194" name="Picture 2" descr="https://lh6.googleusercontent.com/uzrDORsqXVybHYJxiKB6ig0jTsWNOe5x5HzDJBruAXVUysJNi--YxJGDSsVs3Ady_nGmWLOYirxVSbjRkk3CYnugQqnboiKAoei7VlE1DVAmO0fORW4lQODKwZ67J6TwKwMySMzw">
            <a:extLst>
              <a:ext uri="{FF2B5EF4-FFF2-40B4-BE49-F238E27FC236}">
                <a16:creationId xmlns:a16="http://schemas.microsoft.com/office/drawing/2014/main" id="{6E715778-0D62-4189-875E-095DA3F43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727" y="2579575"/>
            <a:ext cx="7648845" cy="3187018"/>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22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112" y="-157566"/>
            <a:ext cx="11435359" cy="1325563"/>
          </a:xfrm>
        </p:spPr>
        <p:txBody>
          <a:bodyPr>
            <a:normAutofit/>
          </a:bodyPr>
          <a:lstStyle/>
          <a:p>
            <a:r>
              <a:rPr lang="en-US" sz="4000" dirty="0"/>
              <a:t>Use of calibration curve to convert signal to quantity</a:t>
            </a:r>
          </a:p>
        </p:txBody>
      </p:sp>
      <p:sp>
        <p:nvSpPr>
          <p:cNvPr id="4" name="Rectangle 3"/>
          <p:cNvSpPr>
            <a:spLocks noChangeArrowheads="1"/>
          </p:cNvSpPr>
          <p:nvPr/>
        </p:nvSpPr>
        <p:spPr bwMode="auto">
          <a:xfrm>
            <a:off x="3615042" y="1019151"/>
            <a:ext cx="4552950" cy="489878"/>
          </a:xfrm>
          <a:prstGeom prst="rect">
            <a:avLst/>
          </a:prstGeom>
          <a:solidFill>
            <a:schemeClr val="bg1"/>
          </a:solidFill>
          <a:ln w="38100">
            <a:solidFill>
              <a:schemeClr val="tx1"/>
            </a:solidFill>
            <a:miter lim="800000"/>
            <a:headEnd/>
            <a:tailEnd/>
          </a:ln>
          <a:effectLst>
            <a:outerShdw blurRad="50800" dist="38100" dir="2700000" algn="tl" rotWithShape="0">
              <a:prstClr val="black">
                <a:alpha val="40000"/>
              </a:prstClr>
            </a:outerShdw>
          </a:effectLst>
        </p:spPr>
        <p:txBody>
          <a:bodyPr wrap="square" lIns="90488" tIns="44450" rIns="90488" bIns="44450">
            <a:spAutoFit/>
          </a:bodyPr>
          <a:lstStyle/>
          <a:p>
            <a:pPr algn="ctr" eaLnBrk="0" fontAlgn="base" hangingPunct="0">
              <a:spcBef>
                <a:spcPct val="0"/>
              </a:spcBef>
              <a:spcAft>
                <a:spcPct val="0"/>
              </a:spcAft>
              <a:defRPr/>
            </a:pPr>
            <a:r>
              <a:rPr lang="en-US" sz="2600" dirty="0">
                <a:solidFill>
                  <a:srgbClr val="000000"/>
                </a:solidFill>
                <a:latin typeface="Arial" charset="0"/>
                <a:cs typeface="Arial" charset="0"/>
              </a:rPr>
              <a:t>Analyte (m/z = </a:t>
            </a:r>
            <a:r>
              <a:rPr lang="en-US" sz="2600" dirty="0">
                <a:solidFill>
                  <a:srgbClr val="FF0000"/>
                </a:solidFill>
                <a:latin typeface="Arial" charset="0"/>
                <a:cs typeface="Arial" charset="0"/>
              </a:rPr>
              <a:t>M</a:t>
            </a:r>
            <a:r>
              <a:rPr lang="en-US" sz="2600" dirty="0">
                <a:solidFill>
                  <a:srgbClr val="000000"/>
                </a:solidFill>
                <a:latin typeface="Arial" charset="0"/>
                <a:cs typeface="Arial" charset="0"/>
              </a:rPr>
              <a:t>)</a:t>
            </a:r>
          </a:p>
        </p:txBody>
      </p:sp>
      <p:sp>
        <p:nvSpPr>
          <p:cNvPr id="5" name="Text Box 4"/>
          <p:cNvSpPr txBox="1">
            <a:spLocks noChangeArrowheads="1"/>
          </p:cNvSpPr>
          <p:nvPr/>
        </p:nvSpPr>
        <p:spPr bwMode="auto">
          <a:xfrm>
            <a:off x="1573214" y="5876069"/>
            <a:ext cx="8332787" cy="973137"/>
          </a:xfrm>
          <a:prstGeom prst="rect">
            <a:avLst/>
          </a:prstGeom>
          <a:noFill/>
          <a:ln w="12700">
            <a:noFill/>
            <a:miter lim="800000"/>
            <a:headEnd/>
            <a:tailEnd/>
          </a:ln>
        </p:spPr>
        <p:txBody>
          <a:bodyPr anchor="ctr">
            <a:spAutoFit/>
          </a:bodyPr>
          <a:lstStyle/>
          <a:p>
            <a:pPr marL="1143000" indent="-1143000" eaLnBrk="0" fontAlgn="base" hangingPunct="0">
              <a:lnSpc>
                <a:spcPct val="110000"/>
              </a:lnSpc>
              <a:spcBef>
                <a:spcPct val="0"/>
              </a:spcBef>
              <a:spcAft>
                <a:spcPct val="0"/>
              </a:spcAft>
              <a:tabLst>
                <a:tab pos="1143000" algn="l"/>
              </a:tabLst>
              <a:defRPr/>
            </a:pPr>
            <a:r>
              <a:rPr lang="en-US" sz="2600" dirty="0">
                <a:solidFill>
                  <a:srgbClr val="000000"/>
                </a:solidFill>
                <a:latin typeface="Times New Roman" pitchFamily="18" charset="0"/>
                <a:cs typeface="Arial" charset="0"/>
              </a:rPr>
              <a:t>Where:</a:t>
            </a:r>
            <a:r>
              <a:rPr lang="en-US" sz="2600" dirty="0">
                <a:solidFill>
                  <a:srgbClr val="000000"/>
                </a:solidFill>
                <a:latin typeface="Times New Roman" pitchFamily="18" charset="0"/>
                <a:cs typeface="Arial" charset="0"/>
                <a:sym typeface="Symbol" pitchFamily="18" charset="2"/>
              </a:rPr>
              <a:t>	</a:t>
            </a:r>
            <a:r>
              <a:rPr lang="en-US" sz="2600" i="1" dirty="0" err="1">
                <a:solidFill>
                  <a:srgbClr val="000000"/>
                </a:solidFill>
                <a:latin typeface="Times New Roman" pitchFamily="18" charset="0"/>
                <a:cs typeface="Arial" charset="0"/>
                <a:sym typeface="Symbol" pitchFamily="18" charset="2"/>
              </a:rPr>
              <a:t>k</a:t>
            </a:r>
            <a:r>
              <a:rPr lang="en-US" sz="2600" i="1" baseline="-25000" dirty="0" err="1">
                <a:solidFill>
                  <a:srgbClr val="000000"/>
                </a:solidFill>
                <a:latin typeface="Times New Roman" pitchFamily="18" charset="0"/>
                <a:cs typeface="Arial" charset="0"/>
                <a:sym typeface="Symbol" pitchFamily="18" charset="2"/>
              </a:rPr>
              <a:t>i</a:t>
            </a:r>
            <a:r>
              <a:rPr lang="en-US" sz="2600" i="1" dirty="0">
                <a:solidFill>
                  <a:srgbClr val="000000"/>
                </a:solidFill>
                <a:latin typeface="Times New Roman" pitchFamily="18" charset="0"/>
                <a:cs typeface="Arial" charset="0"/>
                <a:sym typeface="Symbol" pitchFamily="18" charset="2"/>
              </a:rPr>
              <a:t>= </a:t>
            </a:r>
            <a:r>
              <a:rPr lang="en-US" sz="2600" dirty="0">
                <a:solidFill>
                  <a:srgbClr val="000000"/>
                </a:solidFill>
                <a:latin typeface="Times New Roman" pitchFamily="18" charset="0"/>
                <a:cs typeface="Arial" charset="0"/>
                <a:sym typeface="Symbol" pitchFamily="18" charset="2"/>
              </a:rPr>
              <a:t>is the slope of the standard curve </a:t>
            </a:r>
            <a:br>
              <a:rPr lang="en-US" sz="2600" i="1" dirty="0">
                <a:solidFill>
                  <a:srgbClr val="000000"/>
                </a:solidFill>
                <a:latin typeface="Times New Roman" pitchFamily="18" charset="0"/>
                <a:cs typeface="Arial" charset="0"/>
              </a:rPr>
            </a:br>
            <a:r>
              <a:rPr lang="en-US" sz="2600" i="1" dirty="0">
                <a:solidFill>
                  <a:srgbClr val="000000"/>
                </a:solidFill>
                <a:latin typeface="Times New Roman" pitchFamily="18" charset="0"/>
                <a:cs typeface="Arial" charset="0"/>
              </a:rPr>
              <a:t>A</a:t>
            </a:r>
            <a:r>
              <a:rPr lang="en-US" sz="2600" i="1" baseline="-25000" dirty="0">
                <a:solidFill>
                  <a:srgbClr val="000000"/>
                </a:solidFill>
                <a:latin typeface="Times New Roman" pitchFamily="18" charset="0"/>
                <a:cs typeface="Arial" charset="0"/>
              </a:rPr>
              <a:t>b</a:t>
            </a:r>
            <a:r>
              <a:rPr lang="en-US" sz="2600" i="1" dirty="0">
                <a:solidFill>
                  <a:srgbClr val="000000"/>
                </a:solidFill>
                <a:latin typeface="Times New Roman" pitchFamily="18" charset="0"/>
                <a:cs typeface="Arial" charset="0"/>
              </a:rPr>
              <a:t> </a:t>
            </a:r>
            <a:r>
              <a:rPr lang="en-US" sz="2600" i="1" dirty="0">
                <a:solidFill>
                  <a:srgbClr val="000000"/>
                </a:solidFill>
                <a:latin typeface="Times New Roman" pitchFamily="18" charset="0"/>
                <a:cs typeface="Arial" charset="0"/>
                <a:sym typeface="Symbol" pitchFamily="18" charset="2"/>
              </a:rPr>
              <a:t> </a:t>
            </a:r>
            <a:r>
              <a:rPr lang="en-US" sz="2600" dirty="0">
                <a:solidFill>
                  <a:srgbClr val="000000"/>
                </a:solidFill>
                <a:latin typeface="Times New Roman" pitchFamily="18" charset="0"/>
                <a:cs typeface="Arial" charset="0"/>
                <a:sym typeface="Symbol" pitchFamily="18" charset="2"/>
              </a:rPr>
              <a:t>0  Area from a blank</a:t>
            </a:r>
          </a:p>
        </p:txBody>
      </p:sp>
      <p:graphicFrame>
        <p:nvGraphicFramePr>
          <p:cNvPr id="6" name="Object 2"/>
          <p:cNvGraphicFramePr>
            <a:graphicFrameLocks noChangeAspect="1"/>
          </p:cNvGraphicFramePr>
          <p:nvPr>
            <p:extLst>
              <p:ext uri="{D42A27DB-BD31-4B8C-83A1-F6EECF244321}">
                <p14:modId xmlns:p14="http://schemas.microsoft.com/office/powerpoint/2010/main" val="3783399527"/>
              </p:ext>
            </p:extLst>
          </p:nvPr>
        </p:nvGraphicFramePr>
        <p:xfrm>
          <a:off x="4506913" y="4215544"/>
          <a:ext cx="1757362" cy="1017587"/>
        </p:xfrm>
        <a:graphic>
          <a:graphicData uri="http://schemas.openxmlformats.org/presentationml/2006/ole">
            <mc:AlternateContent xmlns:mc="http://schemas.openxmlformats.org/markup-compatibility/2006">
              <mc:Choice xmlns:v="urn:schemas-microsoft-com:vml" Requires="v">
                <p:oleObj name="Équation" r:id="rId2" imgW="838080" imgH="431640" progId="Equation.3">
                  <p:embed/>
                </p:oleObj>
              </mc:Choice>
              <mc:Fallback>
                <p:oleObj name="Équation" r:id="rId2" imgW="838080" imgH="431640" progId="Equation.3">
                  <p:embed/>
                  <p:pic>
                    <p:nvPicPr>
                      <p:cNvPr id="6" name="Object 2"/>
                      <p:cNvPicPr>
                        <a:picLocks noChangeAspect="1" noChangeArrowheads="1"/>
                      </p:cNvPicPr>
                      <p:nvPr/>
                    </p:nvPicPr>
                    <p:blipFill>
                      <a:blip r:embed="rId3"/>
                      <a:srcRect/>
                      <a:stretch>
                        <a:fillRect/>
                      </a:stretch>
                    </p:blipFill>
                    <p:spPr bwMode="auto">
                      <a:xfrm>
                        <a:off x="4506913" y="4215544"/>
                        <a:ext cx="1757362" cy="1017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1600201" y="4088543"/>
            <a:ext cx="5110163" cy="1314450"/>
          </a:xfrm>
          <a:prstGeom prst="rect">
            <a:avLst/>
          </a:prstGeom>
          <a:noFill/>
          <a:ln w="38100">
            <a:solidFill>
              <a:schemeClr val="tx1"/>
            </a:solidFill>
            <a:miter lim="800000"/>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8" name="Rectangle 7"/>
          <p:cNvSpPr>
            <a:spLocks noChangeArrowheads="1"/>
          </p:cNvSpPr>
          <p:nvPr/>
        </p:nvSpPr>
        <p:spPr bwMode="auto">
          <a:xfrm rot="16200000">
            <a:off x="1200211" y="2484040"/>
            <a:ext cx="1136531" cy="39754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sz="2000">
                <a:solidFill>
                  <a:srgbClr val="000000"/>
                </a:solidFill>
                <a:latin typeface="Arial" charset="0"/>
                <a:cs typeface="Arial" charset="0"/>
              </a:rPr>
              <a:t>Intensity</a:t>
            </a:r>
          </a:p>
        </p:txBody>
      </p:sp>
      <p:sp>
        <p:nvSpPr>
          <p:cNvPr id="9" name="Rectangle 8"/>
          <p:cNvSpPr>
            <a:spLocks noChangeArrowheads="1"/>
          </p:cNvSpPr>
          <p:nvPr/>
        </p:nvSpPr>
        <p:spPr bwMode="auto">
          <a:xfrm>
            <a:off x="2190491" y="2035748"/>
            <a:ext cx="375104" cy="366767"/>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dirty="0">
                <a:solidFill>
                  <a:srgbClr val="FF0000"/>
                </a:solidFill>
                <a:latin typeface="Arial" charset="0"/>
                <a:cs typeface="Arial" charset="0"/>
              </a:rPr>
              <a:t>M</a:t>
            </a:r>
          </a:p>
        </p:txBody>
      </p:sp>
      <p:sp>
        <p:nvSpPr>
          <p:cNvPr id="11" name="Rectangle 10"/>
          <p:cNvSpPr>
            <a:spLocks noChangeArrowheads="1"/>
          </p:cNvSpPr>
          <p:nvPr/>
        </p:nvSpPr>
        <p:spPr bwMode="auto">
          <a:xfrm rot="16200000">
            <a:off x="3730686" y="2480865"/>
            <a:ext cx="1136531" cy="39754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sz="2000" dirty="0">
                <a:solidFill>
                  <a:srgbClr val="000000"/>
                </a:solidFill>
                <a:latin typeface="Arial" charset="0"/>
                <a:cs typeface="Arial" charset="0"/>
              </a:rPr>
              <a:t>Intensity</a:t>
            </a:r>
          </a:p>
        </p:txBody>
      </p:sp>
      <p:sp>
        <p:nvSpPr>
          <p:cNvPr id="12" name="Line 11"/>
          <p:cNvSpPr>
            <a:spLocks noChangeShapeType="1"/>
          </p:cNvSpPr>
          <p:nvPr/>
        </p:nvSpPr>
        <p:spPr bwMode="auto">
          <a:xfrm flipH="1">
            <a:off x="4464050" y="2129568"/>
            <a:ext cx="1588" cy="1155700"/>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13" name="Line 12"/>
          <p:cNvSpPr>
            <a:spLocks noChangeShapeType="1"/>
          </p:cNvSpPr>
          <p:nvPr/>
        </p:nvSpPr>
        <p:spPr bwMode="auto">
          <a:xfrm>
            <a:off x="4448175" y="3263043"/>
            <a:ext cx="1938338" cy="0"/>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grpSp>
        <p:nvGrpSpPr>
          <p:cNvPr id="158" name="Group 157"/>
          <p:cNvGrpSpPr>
            <a:grpSpLocks/>
          </p:cNvGrpSpPr>
          <p:nvPr/>
        </p:nvGrpSpPr>
        <p:grpSpPr bwMode="auto">
          <a:xfrm>
            <a:off x="4457227" y="2254981"/>
            <a:ext cx="1935162" cy="881770"/>
            <a:chOff x="0" y="-85"/>
            <a:chExt cx="19993" cy="20046"/>
          </a:xfrm>
        </p:grpSpPr>
        <p:sp>
          <p:nvSpPr>
            <p:cNvPr id="159" name="Line 158"/>
            <p:cNvSpPr>
              <a:spLocks noChangeShapeType="1"/>
            </p:cNvSpPr>
            <p:nvPr/>
          </p:nvSpPr>
          <p:spPr bwMode="auto">
            <a:xfrm>
              <a:off x="0" y="19922"/>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0" name="Line 159"/>
            <p:cNvSpPr>
              <a:spLocks noChangeShapeType="1"/>
            </p:cNvSpPr>
            <p:nvPr/>
          </p:nvSpPr>
          <p:spPr bwMode="auto">
            <a:xfrm>
              <a:off x="133"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1" name="Line 160"/>
            <p:cNvSpPr>
              <a:spLocks noChangeShapeType="1"/>
            </p:cNvSpPr>
            <p:nvPr/>
          </p:nvSpPr>
          <p:spPr bwMode="auto">
            <a:xfrm>
              <a:off x="27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2" name="Line 161"/>
            <p:cNvSpPr>
              <a:spLocks noChangeShapeType="1"/>
            </p:cNvSpPr>
            <p:nvPr/>
          </p:nvSpPr>
          <p:spPr bwMode="auto">
            <a:xfrm>
              <a:off x="408"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3" name="Line 162"/>
            <p:cNvSpPr>
              <a:spLocks noChangeShapeType="1"/>
            </p:cNvSpPr>
            <p:nvPr/>
          </p:nvSpPr>
          <p:spPr bwMode="auto">
            <a:xfrm>
              <a:off x="561"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4" name="Line 163"/>
            <p:cNvSpPr>
              <a:spLocks noChangeShapeType="1"/>
            </p:cNvSpPr>
            <p:nvPr/>
          </p:nvSpPr>
          <p:spPr bwMode="auto">
            <a:xfrm>
              <a:off x="697"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5" name="Line 164"/>
            <p:cNvSpPr>
              <a:spLocks noChangeShapeType="1"/>
            </p:cNvSpPr>
            <p:nvPr/>
          </p:nvSpPr>
          <p:spPr bwMode="auto">
            <a:xfrm>
              <a:off x="833"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6" name="Line 165"/>
            <p:cNvSpPr>
              <a:spLocks noChangeShapeType="1"/>
            </p:cNvSpPr>
            <p:nvPr/>
          </p:nvSpPr>
          <p:spPr bwMode="auto">
            <a:xfrm>
              <a:off x="969"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7" name="Line 166"/>
            <p:cNvSpPr>
              <a:spLocks noChangeShapeType="1"/>
            </p:cNvSpPr>
            <p:nvPr/>
          </p:nvSpPr>
          <p:spPr bwMode="auto">
            <a:xfrm>
              <a:off x="112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8" name="Line 167"/>
            <p:cNvSpPr>
              <a:spLocks noChangeShapeType="1"/>
            </p:cNvSpPr>
            <p:nvPr/>
          </p:nvSpPr>
          <p:spPr bwMode="auto">
            <a:xfrm>
              <a:off x="1258"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9" name="Line 168"/>
            <p:cNvSpPr>
              <a:spLocks noChangeShapeType="1"/>
            </p:cNvSpPr>
            <p:nvPr/>
          </p:nvSpPr>
          <p:spPr bwMode="auto">
            <a:xfrm>
              <a:off x="1397" y="19922"/>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0" name="Line 169"/>
            <p:cNvSpPr>
              <a:spLocks noChangeShapeType="1"/>
            </p:cNvSpPr>
            <p:nvPr/>
          </p:nvSpPr>
          <p:spPr bwMode="auto">
            <a:xfrm>
              <a:off x="1530"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1" name="Line 170"/>
            <p:cNvSpPr>
              <a:spLocks noChangeShapeType="1"/>
            </p:cNvSpPr>
            <p:nvPr/>
          </p:nvSpPr>
          <p:spPr bwMode="auto">
            <a:xfrm>
              <a:off x="1683"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2" name="Line 171"/>
            <p:cNvSpPr>
              <a:spLocks noChangeShapeType="1"/>
            </p:cNvSpPr>
            <p:nvPr/>
          </p:nvSpPr>
          <p:spPr bwMode="auto">
            <a:xfrm>
              <a:off x="1819"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3" name="Line 172"/>
            <p:cNvSpPr>
              <a:spLocks noChangeShapeType="1"/>
            </p:cNvSpPr>
            <p:nvPr/>
          </p:nvSpPr>
          <p:spPr bwMode="auto">
            <a:xfrm>
              <a:off x="1958"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4" name="Line 173"/>
            <p:cNvSpPr>
              <a:spLocks noChangeShapeType="1"/>
            </p:cNvSpPr>
            <p:nvPr/>
          </p:nvSpPr>
          <p:spPr bwMode="auto">
            <a:xfrm>
              <a:off x="2094" y="19922"/>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5" name="Line 174"/>
            <p:cNvSpPr>
              <a:spLocks noChangeShapeType="1"/>
            </p:cNvSpPr>
            <p:nvPr/>
          </p:nvSpPr>
          <p:spPr bwMode="auto">
            <a:xfrm>
              <a:off x="2244"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6" name="Line 175"/>
            <p:cNvSpPr>
              <a:spLocks noChangeShapeType="1"/>
            </p:cNvSpPr>
            <p:nvPr/>
          </p:nvSpPr>
          <p:spPr bwMode="auto">
            <a:xfrm>
              <a:off x="2380"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7" name="Line 176"/>
            <p:cNvSpPr>
              <a:spLocks noChangeShapeType="1"/>
            </p:cNvSpPr>
            <p:nvPr/>
          </p:nvSpPr>
          <p:spPr bwMode="auto">
            <a:xfrm>
              <a:off x="2519"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8" name="Line 177"/>
            <p:cNvSpPr>
              <a:spLocks noChangeShapeType="1"/>
            </p:cNvSpPr>
            <p:nvPr/>
          </p:nvSpPr>
          <p:spPr bwMode="auto">
            <a:xfrm>
              <a:off x="2655" y="19922"/>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9" name="Line 178"/>
            <p:cNvSpPr>
              <a:spLocks noChangeShapeType="1"/>
            </p:cNvSpPr>
            <p:nvPr/>
          </p:nvSpPr>
          <p:spPr bwMode="auto">
            <a:xfrm>
              <a:off x="2805"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0" name="Line 179"/>
            <p:cNvSpPr>
              <a:spLocks noChangeShapeType="1"/>
            </p:cNvSpPr>
            <p:nvPr/>
          </p:nvSpPr>
          <p:spPr bwMode="auto">
            <a:xfrm>
              <a:off x="2941"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1" name="Line 180"/>
            <p:cNvSpPr>
              <a:spLocks noChangeShapeType="1"/>
            </p:cNvSpPr>
            <p:nvPr/>
          </p:nvSpPr>
          <p:spPr bwMode="auto">
            <a:xfrm>
              <a:off x="3080"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2" name="Line 181"/>
            <p:cNvSpPr>
              <a:spLocks noChangeShapeType="1"/>
            </p:cNvSpPr>
            <p:nvPr/>
          </p:nvSpPr>
          <p:spPr bwMode="auto">
            <a:xfrm>
              <a:off x="3216"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3" name="Line 182"/>
            <p:cNvSpPr>
              <a:spLocks noChangeShapeType="1"/>
            </p:cNvSpPr>
            <p:nvPr/>
          </p:nvSpPr>
          <p:spPr bwMode="auto">
            <a:xfrm>
              <a:off x="3369" y="19922"/>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4" name="Line 183"/>
            <p:cNvSpPr>
              <a:spLocks noChangeShapeType="1"/>
            </p:cNvSpPr>
            <p:nvPr/>
          </p:nvSpPr>
          <p:spPr bwMode="auto">
            <a:xfrm>
              <a:off x="3502"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5" name="Line 184"/>
            <p:cNvSpPr>
              <a:spLocks noChangeShapeType="1"/>
            </p:cNvSpPr>
            <p:nvPr/>
          </p:nvSpPr>
          <p:spPr bwMode="auto">
            <a:xfrm>
              <a:off x="3641"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6" name="Line 185"/>
            <p:cNvSpPr>
              <a:spLocks noChangeShapeType="1"/>
            </p:cNvSpPr>
            <p:nvPr/>
          </p:nvSpPr>
          <p:spPr bwMode="auto">
            <a:xfrm>
              <a:off x="3777"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7" name="Line 186"/>
            <p:cNvSpPr>
              <a:spLocks noChangeShapeType="1"/>
            </p:cNvSpPr>
            <p:nvPr/>
          </p:nvSpPr>
          <p:spPr bwMode="auto">
            <a:xfrm>
              <a:off x="3930"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8" name="Line 187"/>
            <p:cNvSpPr>
              <a:spLocks noChangeShapeType="1"/>
            </p:cNvSpPr>
            <p:nvPr/>
          </p:nvSpPr>
          <p:spPr bwMode="auto">
            <a:xfrm>
              <a:off x="4066"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9" name="Line 188"/>
            <p:cNvSpPr>
              <a:spLocks noChangeShapeType="1"/>
            </p:cNvSpPr>
            <p:nvPr/>
          </p:nvSpPr>
          <p:spPr bwMode="auto">
            <a:xfrm>
              <a:off x="420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0" name="Line 189"/>
            <p:cNvSpPr>
              <a:spLocks noChangeShapeType="1"/>
            </p:cNvSpPr>
            <p:nvPr/>
          </p:nvSpPr>
          <p:spPr bwMode="auto">
            <a:xfrm>
              <a:off x="4338"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1" name="Line 190"/>
            <p:cNvSpPr>
              <a:spLocks noChangeShapeType="1"/>
            </p:cNvSpPr>
            <p:nvPr/>
          </p:nvSpPr>
          <p:spPr bwMode="auto">
            <a:xfrm>
              <a:off x="4491"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2" name="Line 191"/>
            <p:cNvSpPr>
              <a:spLocks noChangeShapeType="1"/>
            </p:cNvSpPr>
            <p:nvPr/>
          </p:nvSpPr>
          <p:spPr bwMode="auto">
            <a:xfrm>
              <a:off x="4627"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3" name="Line 192"/>
            <p:cNvSpPr>
              <a:spLocks noChangeShapeType="1"/>
            </p:cNvSpPr>
            <p:nvPr/>
          </p:nvSpPr>
          <p:spPr bwMode="auto">
            <a:xfrm>
              <a:off x="4766" y="19922"/>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4" name="Line 193"/>
            <p:cNvSpPr>
              <a:spLocks noChangeShapeType="1"/>
            </p:cNvSpPr>
            <p:nvPr/>
          </p:nvSpPr>
          <p:spPr bwMode="auto">
            <a:xfrm>
              <a:off x="4899"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5" name="Line 194"/>
            <p:cNvSpPr>
              <a:spLocks noChangeShapeType="1"/>
            </p:cNvSpPr>
            <p:nvPr/>
          </p:nvSpPr>
          <p:spPr bwMode="auto">
            <a:xfrm>
              <a:off x="505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6" name="Line 195"/>
            <p:cNvSpPr>
              <a:spLocks noChangeShapeType="1"/>
            </p:cNvSpPr>
            <p:nvPr/>
          </p:nvSpPr>
          <p:spPr bwMode="auto">
            <a:xfrm>
              <a:off x="5188"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7" name="Line 196"/>
            <p:cNvSpPr>
              <a:spLocks noChangeShapeType="1"/>
            </p:cNvSpPr>
            <p:nvPr/>
          </p:nvSpPr>
          <p:spPr bwMode="auto">
            <a:xfrm>
              <a:off x="5327"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8" name="Line 197"/>
            <p:cNvSpPr>
              <a:spLocks noChangeShapeType="1"/>
            </p:cNvSpPr>
            <p:nvPr/>
          </p:nvSpPr>
          <p:spPr bwMode="auto">
            <a:xfrm>
              <a:off x="5463" y="19922"/>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9" name="Line 198"/>
            <p:cNvSpPr>
              <a:spLocks noChangeShapeType="1"/>
            </p:cNvSpPr>
            <p:nvPr/>
          </p:nvSpPr>
          <p:spPr bwMode="auto">
            <a:xfrm>
              <a:off x="5613"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0" name="Line 199"/>
            <p:cNvSpPr>
              <a:spLocks noChangeShapeType="1"/>
            </p:cNvSpPr>
            <p:nvPr/>
          </p:nvSpPr>
          <p:spPr bwMode="auto">
            <a:xfrm>
              <a:off x="575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1" name="Line 200"/>
            <p:cNvSpPr>
              <a:spLocks noChangeShapeType="1"/>
            </p:cNvSpPr>
            <p:nvPr/>
          </p:nvSpPr>
          <p:spPr bwMode="auto">
            <a:xfrm>
              <a:off x="5888"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2" name="Line 201"/>
            <p:cNvSpPr>
              <a:spLocks noChangeShapeType="1"/>
            </p:cNvSpPr>
            <p:nvPr/>
          </p:nvSpPr>
          <p:spPr bwMode="auto">
            <a:xfrm flipV="1">
              <a:off x="6024" y="19883"/>
              <a:ext cx="153"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3" name="Line 202"/>
            <p:cNvSpPr>
              <a:spLocks noChangeShapeType="1"/>
            </p:cNvSpPr>
            <p:nvPr/>
          </p:nvSpPr>
          <p:spPr bwMode="auto">
            <a:xfrm flipV="1">
              <a:off x="6174" y="19805"/>
              <a:ext cx="142" cy="117"/>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4" name="Line 203"/>
            <p:cNvSpPr>
              <a:spLocks noChangeShapeType="1"/>
            </p:cNvSpPr>
            <p:nvPr/>
          </p:nvSpPr>
          <p:spPr bwMode="auto">
            <a:xfrm flipV="1">
              <a:off x="6313" y="19688"/>
              <a:ext cx="139" cy="15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5" name="Line 204"/>
            <p:cNvSpPr>
              <a:spLocks noChangeShapeType="1"/>
            </p:cNvSpPr>
            <p:nvPr/>
          </p:nvSpPr>
          <p:spPr bwMode="auto">
            <a:xfrm flipV="1">
              <a:off x="6449" y="19337"/>
              <a:ext cx="139" cy="390"/>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6" name="Line 205"/>
            <p:cNvSpPr>
              <a:spLocks noChangeShapeType="1"/>
            </p:cNvSpPr>
            <p:nvPr/>
          </p:nvSpPr>
          <p:spPr bwMode="auto">
            <a:xfrm flipV="1">
              <a:off x="6585" y="18596"/>
              <a:ext cx="156" cy="780"/>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7" name="Line 206"/>
            <p:cNvSpPr>
              <a:spLocks noChangeShapeType="1"/>
            </p:cNvSpPr>
            <p:nvPr/>
          </p:nvSpPr>
          <p:spPr bwMode="auto">
            <a:xfrm flipV="1">
              <a:off x="6738" y="17426"/>
              <a:ext cx="139" cy="120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8" name="Line 207"/>
            <p:cNvSpPr>
              <a:spLocks noChangeShapeType="1"/>
            </p:cNvSpPr>
            <p:nvPr/>
          </p:nvSpPr>
          <p:spPr bwMode="auto">
            <a:xfrm flipV="1">
              <a:off x="6874" y="15593"/>
              <a:ext cx="139" cy="1872"/>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9" name="Line 208"/>
            <p:cNvSpPr>
              <a:spLocks noChangeShapeType="1"/>
            </p:cNvSpPr>
            <p:nvPr/>
          </p:nvSpPr>
          <p:spPr bwMode="auto">
            <a:xfrm flipV="1">
              <a:off x="7010" y="13253"/>
              <a:ext cx="142" cy="237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0" name="Line 209"/>
            <p:cNvSpPr>
              <a:spLocks noChangeShapeType="1"/>
            </p:cNvSpPr>
            <p:nvPr/>
          </p:nvSpPr>
          <p:spPr bwMode="auto">
            <a:xfrm flipV="1">
              <a:off x="7149" y="10133"/>
              <a:ext cx="153" cy="315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1" name="Line 210"/>
            <p:cNvSpPr>
              <a:spLocks noChangeShapeType="1"/>
            </p:cNvSpPr>
            <p:nvPr/>
          </p:nvSpPr>
          <p:spPr bwMode="auto">
            <a:xfrm flipV="1">
              <a:off x="7299" y="7286"/>
              <a:ext cx="139" cy="288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2" name="Line 211"/>
            <p:cNvSpPr>
              <a:spLocks noChangeShapeType="1"/>
            </p:cNvSpPr>
            <p:nvPr/>
          </p:nvSpPr>
          <p:spPr bwMode="auto">
            <a:xfrm flipV="1">
              <a:off x="7435" y="4400"/>
              <a:ext cx="142" cy="2925"/>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3" name="Line 212"/>
            <p:cNvSpPr>
              <a:spLocks noChangeShapeType="1"/>
            </p:cNvSpPr>
            <p:nvPr/>
          </p:nvSpPr>
          <p:spPr bwMode="auto">
            <a:xfrm flipV="1">
              <a:off x="7574" y="2099"/>
              <a:ext cx="139" cy="2340"/>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4" name="Line 213"/>
            <p:cNvSpPr>
              <a:spLocks noChangeShapeType="1"/>
            </p:cNvSpPr>
            <p:nvPr/>
          </p:nvSpPr>
          <p:spPr bwMode="auto">
            <a:xfrm flipV="1">
              <a:off x="7710" y="422"/>
              <a:ext cx="156" cy="171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5" name="Line 214"/>
            <p:cNvSpPr>
              <a:spLocks noChangeShapeType="1"/>
            </p:cNvSpPr>
            <p:nvPr/>
          </p:nvSpPr>
          <p:spPr bwMode="auto">
            <a:xfrm flipV="1">
              <a:off x="7863" y="-85"/>
              <a:ext cx="136" cy="54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6" name="Line 215"/>
            <p:cNvSpPr>
              <a:spLocks noChangeShapeType="1"/>
            </p:cNvSpPr>
            <p:nvPr/>
          </p:nvSpPr>
          <p:spPr bwMode="auto">
            <a:xfrm>
              <a:off x="7996" y="-85"/>
              <a:ext cx="142" cy="273"/>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7" name="Line 216"/>
            <p:cNvSpPr>
              <a:spLocks noChangeShapeType="1"/>
            </p:cNvSpPr>
            <p:nvPr/>
          </p:nvSpPr>
          <p:spPr bwMode="auto">
            <a:xfrm>
              <a:off x="8135" y="149"/>
              <a:ext cx="139" cy="85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8" name="Line 217"/>
            <p:cNvSpPr>
              <a:spLocks noChangeShapeType="1"/>
            </p:cNvSpPr>
            <p:nvPr/>
          </p:nvSpPr>
          <p:spPr bwMode="auto">
            <a:xfrm>
              <a:off x="8271" y="968"/>
              <a:ext cx="156" cy="1833"/>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9" name="Line 218"/>
            <p:cNvSpPr>
              <a:spLocks noChangeShapeType="1"/>
            </p:cNvSpPr>
            <p:nvPr/>
          </p:nvSpPr>
          <p:spPr bwMode="auto">
            <a:xfrm>
              <a:off x="8424" y="2762"/>
              <a:ext cx="136" cy="2184"/>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0" name="Line 219"/>
            <p:cNvSpPr>
              <a:spLocks noChangeShapeType="1"/>
            </p:cNvSpPr>
            <p:nvPr/>
          </p:nvSpPr>
          <p:spPr bwMode="auto">
            <a:xfrm>
              <a:off x="8557" y="4907"/>
              <a:ext cx="142" cy="241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1" name="Line 220"/>
            <p:cNvSpPr>
              <a:spLocks noChangeShapeType="1"/>
            </p:cNvSpPr>
            <p:nvPr/>
          </p:nvSpPr>
          <p:spPr bwMode="auto">
            <a:xfrm>
              <a:off x="8696" y="7286"/>
              <a:ext cx="139" cy="241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2" name="Line 221"/>
            <p:cNvSpPr>
              <a:spLocks noChangeShapeType="1"/>
            </p:cNvSpPr>
            <p:nvPr/>
          </p:nvSpPr>
          <p:spPr bwMode="auto">
            <a:xfrm>
              <a:off x="8832" y="9665"/>
              <a:ext cx="156" cy="241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3" name="Line 222"/>
            <p:cNvSpPr>
              <a:spLocks noChangeShapeType="1"/>
            </p:cNvSpPr>
            <p:nvPr/>
          </p:nvSpPr>
          <p:spPr bwMode="auto">
            <a:xfrm>
              <a:off x="8985" y="12044"/>
              <a:ext cx="139" cy="1794"/>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4" name="Line 223"/>
            <p:cNvSpPr>
              <a:spLocks noChangeShapeType="1"/>
            </p:cNvSpPr>
            <p:nvPr/>
          </p:nvSpPr>
          <p:spPr bwMode="auto">
            <a:xfrm>
              <a:off x="9121" y="13799"/>
              <a:ext cx="142" cy="1404"/>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5" name="Line 224"/>
            <p:cNvSpPr>
              <a:spLocks noChangeShapeType="1"/>
            </p:cNvSpPr>
            <p:nvPr/>
          </p:nvSpPr>
          <p:spPr bwMode="auto">
            <a:xfrm>
              <a:off x="9260" y="15164"/>
              <a:ext cx="136" cy="1170"/>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6" name="Line 225"/>
            <p:cNvSpPr>
              <a:spLocks noChangeShapeType="1"/>
            </p:cNvSpPr>
            <p:nvPr/>
          </p:nvSpPr>
          <p:spPr bwMode="auto">
            <a:xfrm>
              <a:off x="9393" y="16295"/>
              <a:ext cx="156" cy="897"/>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7" name="Line 226"/>
            <p:cNvSpPr>
              <a:spLocks noChangeShapeType="1"/>
            </p:cNvSpPr>
            <p:nvPr/>
          </p:nvSpPr>
          <p:spPr bwMode="auto">
            <a:xfrm>
              <a:off x="9546" y="17153"/>
              <a:ext cx="139" cy="624"/>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8" name="Line 227"/>
            <p:cNvSpPr>
              <a:spLocks noChangeShapeType="1"/>
            </p:cNvSpPr>
            <p:nvPr/>
          </p:nvSpPr>
          <p:spPr bwMode="auto">
            <a:xfrm>
              <a:off x="9682" y="17738"/>
              <a:ext cx="142" cy="46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9" name="Line 228"/>
            <p:cNvSpPr>
              <a:spLocks noChangeShapeType="1"/>
            </p:cNvSpPr>
            <p:nvPr/>
          </p:nvSpPr>
          <p:spPr bwMode="auto">
            <a:xfrm>
              <a:off x="9821" y="18167"/>
              <a:ext cx="136" cy="351"/>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0" name="Line 229"/>
            <p:cNvSpPr>
              <a:spLocks noChangeShapeType="1"/>
            </p:cNvSpPr>
            <p:nvPr/>
          </p:nvSpPr>
          <p:spPr bwMode="auto">
            <a:xfrm>
              <a:off x="9954" y="18479"/>
              <a:ext cx="156" cy="312"/>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1" name="Line 230"/>
            <p:cNvSpPr>
              <a:spLocks noChangeShapeType="1"/>
            </p:cNvSpPr>
            <p:nvPr/>
          </p:nvSpPr>
          <p:spPr bwMode="auto">
            <a:xfrm>
              <a:off x="10107" y="18752"/>
              <a:ext cx="139" cy="195"/>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2" name="Line 231"/>
            <p:cNvSpPr>
              <a:spLocks noChangeShapeType="1"/>
            </p:cNvSpPr>
            <p:nvPr/>
          </p:nvSpPr>
          <p:spPr bwMode="auto">
            <a:xfrm>
              <a:off x="10243" y="18908"/>
              <a:ext cx="142" cy="195"/>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3" name="Line 232"/>
            <p:cNvSpPr>
              <a:spLocks noChangeShapeType="1"/>
            </p:cNvSpPr>
            <p:nvPr/>
          </p:nvSpPr>
          <p:spPr bwMode="auto">
            <a:xfrm>
              <a:off x="10382" y="19064"/>
              <a:ext cx="139" cy="15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4" name="Line 233"/>
            <p:cNvSpPr>
              <a:spLocks noChangeShapeType="1"/>
            </p:cNvSpPr>
            <p:nvPr/>
          </p:nvSpPr>
          <p:spPr bwMode="auto">
            <a:xfrm>
              <a:off x="10518" y="19181"/>
              <a:ext cx="153" cy="15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5" name="Line 234"/>
            <p:cNvSpPr>
              <a:spLocks noChangeShapeType="1"/>
            </p:cNvSpPr>
            <p:nvPr/>
          </p:nvSpPr>
          <p:spPr bwMode="auto">
            <a:xfrm>
              <a:off x="10668" y="19298"/>
              <a:ext cx="139"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6" name="Line 235"/>
            <p:cNvSpPr>
              <a:spLocks noChangeShapeType="1"/>
            </p:cNvSpPr>
            <p:nvPr/>
          </p:nvSpPr>
          <p:spPr bwMode="auto">
            <a:xfrm>
              <a:off x="10804" y="19337"/>
              <a:ext cx="142" cy="117"/>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7" name="Line 236"/>
            <p:cNvSpPr>
              <a:spLocks noChangeShapeType="1"/>
            </p:cNvSpPr>
            <p:nvPr/>
          </p:nvSpPr>
          <p:spPr bwMode="auto">
            <a:xfrm>
              <a:off x="10943" y="19415"/>
              <a:ext cx="139"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8" name="Line 237"/>
            <p:cNvSpPr>
              <a:spLocks noChangeShapeType="1"/>
            </p:cNvSpPr>
            <p:nvPr/>
          </p:nvSpPr>
          <p:spPr bwMode="auto">
            <a:xfrm>
              <a:off x="11079" y="19454"/>
              <a:ext cx="156" cy="117"/>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9" name="Line 238"/>
            <p:cNvSpPr>
              <a:spLocks noChangeShapeType="1"/>
            </p:cNvSpPr>
            <p:nvPr/>
          </p:nvSpPr>
          <p:spPr bwMode="auto">
            <a:xfrm>
              <a:off x="11232" y="19532"/>
              <a:ext cx="136"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0" name="Line 239"/>
            <p:cNvSpPr>
              <a:spLocks noChangeShapeType="1"/>
            </p:cNvSpPr>
            <p:nvPr/>
          </p:nvSpPr>
          <p:spPr bwMode="auto">
            <a:xfrm>
              <a:off x="11365" y="19571"/>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1" name="Line 240"/>
            <p:cNvSpPr>
              <a:spLocks noChangeShapeType="1"/>
            </p:cNvSpPr>
            <p:nvPr/>
          </p:nvSpPr>
          <p:spPr bwMode="auto">
            <a:xfrm>
              <a:off x="11504" y="19571"/>
              <a:ext cx="139"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2" name="Line 241"/>
            <p:cNvSpPr>
              <a:spLocks noChangeShapeType="1"/>
            </p:cNvSpPr>
            <p:nvPr/>
          </p:nvSpPr>
          <p:spPr bwMode="auto">
            <a:xfrm>
              <a:off x="11640" y="19610"/>
              <a:ext cx="156"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3" name="Line 242"/>
            <p:cNvSpPr>
              <a:spLocks noChangeShapeType="1"/>
            </p:cNvSpPr>
            <p:nvPr/>
          </p:nvSpPr>
          <p:spPr bwMode="auto">
            <a:xfrm>
              <a:off x="11793" y="19649"/>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4" name="Line 243"/>
            <p:cNvSpPr>
              <a:spLocks noChangeShapeType="1"/>
            </p:cNvSpPr>
            <p:nvPr/>
          </p:nvSpPr>
          <p:spPr bwMode="auto">
            <a:xfrm>
              <a:off x="11926" y="19649"/>
              <a:ext cx="142"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5" name="Line 244"/>
            <p:cNvSpPr>
              <a:spLocks noChangeShapeType="1"/>
            </p:cNvSpPr>
            <p:nvPr/>
          </p:nvSpPr>
          <p:spPr bwMode="auto">
            <a:xfrm>
              <a:off x="12065" y="19688"/>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6" name="Line 245"/>
            <p:cNvSpPr>
              <a:spLocks noChangeShapeType="1"/>
            </p:cNvSpPr>
            <p:nvPr/>
          </p:nvSpPr>
          <p:spPr bwMode="auto">
            <a:xfrm>
              <a:off x="12201" y="19688"/>
              <a:ext cx="156"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7" name="Line 246"/>
            <p:cNvSpPr>
              <a:spLocks noChangeShapeType="1"/>
            </p:cNvSpPr>
            <p:nvPr/>
          </p:nvSpPr>
          <p:spPr bwMode="auto">
            <a:xfrm>
              <a:off x="12354" y="19727"/>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8" name="Line 247"/>
            <p:cNvSpPr>
              <a:spLocks noChangeShapeType="1"/>
            </p:cNvSpPr>
            <p:nvPr/>
          </p:nvSpPr>
          <p:spPr bwMode="auto">
            <a:xfrm>
              <a:off x="12490" y="19727"/>
              <a:ext cx="142"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9" name="Line 248"/>
            <p:cNvSpPr>
              <a:spLocks noChangeShapeType="1"/>
            </p:cNvSpPr>
            <p:nvPr/>
          </p:nvSpPr>
          <p:spPr bwMode="auto">
            <a:xfrm>
              <a:off x="12629" y="19766"/>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0" name="Line 249"/>
            <p:cNvSpPr>
              <a:spLocks noChangeShapeType="1"/>
            </p:cNvSpPr>
            <p:nvPr/>
          </p:nvSpPr>
          <p:spPr bwMode="auto">
            <a:xfrm>
              <a:off x="12762" y="19766"/>
              <a:ext cx="15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1" name="Line 250"/>
            <p:cNvSpPr>
              <a:spLocks noChangeShapeType="1"/>
            </p:cNvSpPr>
            <p:nvPr/>
          </p:nvSpPr>
          <p:spPr bwMode="auto">
            <a:xfrm>
              <a:off x="12918" y="19766"/>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2" name="Line 251"/>
            <p:cNvSpPr>
              <a:spLocks noChangeShapeType="1"/>
            </p:cNvSpPr>
            <p:nvPr/>
          </p:nvSpPr>
          <p:spPr bwMode="auto">
            <a:xfrm>
              <a:off x="13051" y="19766"/>
              <a:ext cx="142"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3" name="Line 252"/>
            <p:cNvSpPr>
              <a:spLocks noChangeShapeType="1"/>
            </p:cNvSpPr>
            <p:nvPr/>
          </p:nvSpPr>
          <p:spPr bwMode="auto">
            <a:xfrm>
              <a:off x="13190" y="19805"/>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4" name="Line 253"/>
            <p:cNvSpPr>
              <a:spLocks noChangeShapeType="1"/>
            </p:cNvSpPr>
            <p:nvPr/>
          </p:nvSpPr>
          <p:spPr bwMode="auto">
            <a:xfrm>
              <a:off x="13323" y="19805"/>
              <a:ext cx="15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5" name="Line 254"/>
            <p:cNvSpPr>
              <a:spLocks noChangeShapeType="1"/>
            </p:cNvSpPr>
            <p:nvPr/>
          </p:nvSpPr>
          <p:spPr bwMode="auto">
            <a:xfrm>
              <a:off x="13479" y="19805"/>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6" name="Line 255"/>
            <p:cNvSpPr>
              <a:spLocks noChangeShapeType="1"/>
            </p:cNvSpPr>
            <p:nvPr/>
          </p:nvSpPr>
          <p:spPr bwMode="auto">
            <a:xfrm>
              <a:off x="13612" y="19805"/>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7" name="Line 256"/>
            <p:cNvSpPr>
              <a:spLocks noChangeShapeType="1"/>
            </p:cNvSpPr>
            <p:nvPr/>
          </p:nvSpPr>
          <p:spPr bwMode="auto">
            <a:xfrm>
              <a:off x="13751" y="19805"/>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8" name="Line 257"/>
            <p:cNvSpPr>
              <a:spLocks noChangeShapeType="1"/>
            </p:cNvSpPr>
            <p:nvPr/>
          </p:nvSpPr>
          <p:spPr bwMode="auto">
            <a:xfrm>
              <a:off x="13887" y="19805"/>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9" name="Line 258"/>
            <p:cNvSpPr>
              <a:spLocks noChangeShapeType="1"/>
            </p:cNvSpPr>
            <p:nvPr/>
          </p:nvSpPr>
          <p:spPr bwMode="auto">
            <a:xfrm>
              <a:off x="14040" y="19805"/>
              <a:ext cx="139"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0" name="Line 259"/>
            <p:cNvSpPr>
              <a:spLocks noChangeShapeType="1"/>
            </p:cNvSpPr>
            <p:nvPr/>
          </p:nvSpPr>
          <p:spPr bwMode="auto">
            <a:xfrm>
              <a:off x="14176"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1" name="Line 260"/>
            <p:cNvSpPr>
              <a:spLocks noChangeShapeType="1"/>
            </p:cNvSpPr>
            <p:nvPr/>
          </p:nvSpPr>
          <p:spPr bwMode="auto">
            <a:xfrm>
              <a:off x="14312"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2" name="Line 261"/>
            <p:cNvSpPr>
              <a:spLocks noChangeShapeType="1"/>
            </p:cNvSpPr>
            <p:nvPr/>
          </p:nvSpPr>
          <p:spPr bwMode="auto">
            <a:xfrm>
              <a:off x="14448" y="19844"/>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3" name="Line 262"/>
            <p:cNvSpPr>
              <a:spLocks noChangeShapeType="1"/>
            </p:cNvSpPr>
            <p:nvPr/>
          </p:nvSpPr>
          <p:spPr bwMode="auto">
            <a:xfrm>
              <a:off x="14601"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4" name="Line 263"/>
            <p:cNvSpPr>
              <a:spLocks noChangeShapeType="1"/>
            </p:cNvSpPr>
            <p:nvPr/>
          </p:nvSpPr>
          <p:spPr bwMode="auto">
            <a:xfrm>
              <a:off x="14737"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5" name="Line 264"/>
            <p:cNvSpPr>
              <a:spLocks noChangeShapeType="1"/>
            </p:cNvSpPr>
            <p:nvPr/>
          </p:nvSpPr>
          <p:spPr bwMode="auto">
            <a:xfrm>
              <a:off x="14873"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6" name="Line 265"/>
            <p:cNvSpPr>
              <a:spLocks noChangeShapeType="1"/>
            </p:cNvSpPr>
            <p:nvPr/>
          </p:nvSpPr>
          <p:spPr bwMode="auto">
            <a:xfrm>
              <a:off x="15009" y="19844"/>
              <a:ext cx="156"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7" name="Line 266"/>
            <p:cNvSpPr>
              <a:spLocks noChangeShapeType="1"/>
            </p:cNvSpPr>
            <p:nvPr/>
          </p:nvSpPr>
          <p:spPr bwMode="auto">
            <a:xfrm>
              <a:off x="15162"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8" name="Line 267"/>
            <p:cNvSpPr>
              <a:spLocks noChangeShapeType="1"/>
            </p:cNvSpPr>
            <p:nvPr/>
          </p:nvSpPr>
          <p:spPr bwMode="auto">
            <a:xfrm>
              <a:off x="15298"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9" name="Line 268"/>
            <p:cNvSpPr>
              <a:spLocks noChangeShapeType="1"/>
            </p:cNvSpPr>
            <p:nvPr/>
          </p:nvSpPr>
          <p:spPr bwMode="auto">
            <a:xfrm>
              <a:off x="15434"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0" name="Line 269"/>
            <p:cNvSpPr>
              <a:spLocks noChangeShapeType="1"/>
            </p:cNvSpPr>
            <p:nvPr/>
          </p:nvSpPr>
          <p:spPr bwMode="auto">
            <a:xfrm>
              <a:off x="15573" y="19883"/>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1" name="Line 270"/>
            <p:cNvSpPr>
              <a:spLocks noChangeShapeType="1"/>
            </p:cNvSpPr>
            <p:nvPr/>
          </p:nvSpPr>
          <p:spPr bwMode="auto">
            <a:xfrm>
              <a:off x="15723"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2" name="Line 271"/>
            <p:cNvSpPr>
              <a:spLocks noChangeShapeType="1"/>
            </p:cNvSpPr>
            <p:nvPr/>
          </p:nvSpPr>
          <p:spPr bwMode="auto">
            <a:xfrm>
              <a:off x="15859"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3" name="Line 272"/>
            <p:cNvSpPr>
              <a:spLocks noChangeShapeType="1"/>
            </p:cNvSpPr>
            <p:nvPr/>
          </p:nvSpPr>
          <p:spPr bwMode="auto">
            <a:xfrm>
              <a:off x="15998"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4" name="Line 273"/>
            <p:cNvSpPr>
              <a:spLocks noChangeShapeType="1"/>
            </p:cNvSpPr>
            <p:nvPr/>
          </p:nvSpPr>
          <p:spPr bwMode="auto">
            <a:xfrm>
              <a:off x="16134"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5" name="Line 274"/>
            <p:cNvSpPr>
              <a:spLocks noChangeShapeType="1"/>
            </p:cNvSpPr>
            <p:nvPr/>
          </p:nvSpPr>
          <p:spPr bwMode="auto">
            <a:xfrm>
              <a:off x="16287" y="19883"/>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6" name="Line 275"/>
            <p:cNvSpPr>
              <a:spLocks noChangeShapeType="1"/>
            </p:cNvSpPr>
            <p:nvPr/>
          </p:nvSpPr>
          <p:spPr bwMode="auto">
            <a:xfrm>
              <a:off x="16420"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7" name="Line 276"/>
            <p:cNvSpPr>
              <a:spLocks noChangeShapeType="1"/>
            </p:cNvSpPr>
            <p:nvPr/>
          </p:nvSpPr>
          <p:spPr bwMode="auto">
            <a:xfrm>
              <a:off x="16559"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8" name="Line 277"/>
            <p:cNvSpPr>
              <a:spLocks noChangeShapeType="1"/>
            </p:cNvSpPr>
            <p:nvPr/>
          </p:nvSpPr>
          <p:spPr bwMode="auto">
            <a:xfrm>
              <a:off x="16695"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9" name="Line 278"/>
            <p:cNvSpPr>
              <a:spLocks noChangeShapeType="1"/>
            </p:cNvSpPr>
            <p:nvPr/>
          </p:nvSpPr>
          <p:spPr bwMode="auto">
            <a:xfrm>
              <a:off x="16848" y="19883"/>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0" name="Line 279"/>
            <p:cNvSpPr>
              <a:spLocks noChangeShapeType="1"/>
            </p:cNvSpPr>
            <p:nvPr/>
          </p:nvSpPr>
          <p:spPr bwMode="auto">
            <a:xfrm>
              <a:off x="16981"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1" name="Line 280"/>
            <p:cNvSpPr>
              <a:spLocks noChangeShapeType="1"/>
            </p:cNvSpPr>
            <p:nvPr/>
          </p:nvSpPr>
          <p:spPr bwMode="auto">
            <a:xfrm>
              <a:off x="17120"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2" name="Line 281"/>
            <p:cNvSpPr>
              <a:spLocks noChangeShapeType="1"/>
            </p:cNvSpPr>
            <p:nvPr/>
          </p:nvSpPr>
          <p:spPr bwMode="auto">
            <a:xfrm>
              <a:off x="17256"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3" name="Line 282"/>
            <p:cNvSpPr>
              <a:spLocks noChangeShapeType="1"/>
            </p:cNvSpPr>
            <p:nvPr/>
          </p:nvSpPr>
          <p:spPr bwMode="auto">
            <a:xfrm>
              <a:off x="17409"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4" name="Line 283"/>
            <p:cNvSpPr>
              <a:spLocks noChangeShapeType="1"/>
            </p:cNvSpPr>
            <p:nvPr/>
          </p:nvSpPr>
          <p:spPr bwMode="auto">
            <a:xfrm>
              <a:off x="17545"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5" name="Line 284"/>
            <p:cNvSpPr>
              <a:spLocks noChangeShapeType="1"/>
            </p:cNvSpPr>
            <p:nvPr/>
          </p:nvSpPr>
          <p:spPr bwMode="auto">
            <a:xfrm>
              <a:off x="17684" y="19883"/>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6" name="Line 285"/>
            <p:cNvSpPr>
              <a:spLocks noChangeShapeType="1"/>
            </p:cNvSpPr>
            <p:nvPr/>
          </p:nvSpPr>
          <p:spPr bwMode="auto">
            <a:xfrm>
              <a:off x="17817"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7" name="Line 286"/>
            <p:cNvSpPr>
              <a:spLocks noChangeShapeType="1"/>
            </p:cNvSpPr>
            <p:nvPr/>
          </p:nvSpPr>
          <p:spPr bwMode="auto">
            <a:xfrm>
              <a:off x="17970"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8" name="Line 287"/>
            <p:cNvSpPr>
              <a:spLocks noChangeShapeType="1"/>
            </p:cNvSpPr>
            <p:nvPr/>
          </p:nvSpPr>
          <p:spPr bwMode="auto">
            <a:xfrm>
              <a:off x="18106"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9" name="Line 288"/>
            <p:cNvSpPr>
              <a:spLocks noChangeShapeType="1"/>
            </p:cNvSpPr>
            <p:nvPr/>
          </p:nvSpPr>
          <p:spPr bwMode="auto">
            <a:xfrm>
              <a:off x="18245" y="19883"/>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0" name="Line 289"/>
            <p:cNvSpPr>
              <a:spLocks noChangeShapeType="1"/>
            </p:cNvSpPr>
            <p:nvPr/>
          </p:nvSpPr>
          <p:spPr bwMode="auto">
            <a:xfrm>
              <a:off x="18378"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1" name="Line 290"/>
            <p:cNvSpPr>
              <a:spLocks noChangeShapeType="1"/>
            </p:cNvSpPr>
            <p:nvPr/>
          </p:nvSpPr>
          <p:spPr bwMode="auto">
            <a:xfrm>
              <a:off x="18531"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2" name="Line 291"/>
            <p:cNvSpPr>
              <a:spLocks noChangeShapeType="1"/>
            </p:cNvSpPr>
            <p:nvPr/>
          </p:nvSpPr>
          <p:spPr bwMode="auto">
            <a:xfrm>
              <a:off x="18670"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3" name="Line 292"/>
            <p:cNvSpPr>
              <a:spLocks noChangeShapeType="1"/>
            </p:cNvSpPr>
            <p:nvPr/>
          </p:nvSpPr>
          <p:spPr bwMode="auto">
            <a:xfrm>
              <a:off x="18806"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4" name="Line 293"/>
            <p:cNvSpPr>
              <a:spLocks noChangeShapeType="1"/>
            </p:cNvSpPr>
            <p:nvPr/>
          </p:nvSpPr>
          <p:spPr bwMode="auto">
            <a:xfrm>
              <a:off x="18942" y="19883"/>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5" name="Line 294"/>
            <p:cNvSpPr>
              <a:spLocks noChangeShapeType="1"/>
            </p:cNvSpPr>
            <p:nvPr/>
          </p:nvSpPr>
          <p:spPr bwMode="auto">
            <a:xfrm>
              <a:off x="19092"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6" name="Line 295"/>
            <p:cNvSpPr>
              <a:spLocks noChangeShapeType="1"/>
            </p:cNvSpPr>
            <p:nvPr/>
          </p:nvSpPr>
          <p:spPr bwMode="auto">
            <a:xfrm>
              <a:off x="19231"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7" name="Line 296"/>
            <p:cNvSpPr>
              <a:spLocks noChangeShapeType="1"/>
            </p:cNvSpPr>
            <p:nvPr/>
          </p:nvSpPr>
          <p:spPr bwMode="auto">
            <a:xfrm>
              <a:off x="19367"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8" name="Line 297"/>
            <p:cNvSpPr>
              <a:spLocks noChangeShapeType="1"/>
            </p:cNvSpPr>
            <p:nvPr/>
          </p:nvSpPr>
          <p:spPr bwMode="auto">
            <a:xfrm>
              <a:off x="19503"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9" name="Line 298"/>
            <p:cNvSpPr>
              <a:spLocks noChangeShapeType="1"/>
            </p:cNvSpPr>
            <p:nvPr/>
          </p:nvSpPr>
          <p:spPr bwMode="auto">
            <a:xfrm>
              <a:off x="19656"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00" name="Line 299"/>
            <p:cNvSpPr>
              <a:spLocks noChangeShapeType="1"/>
            </p:cNvSpPr>
            <p:nvPr/>
          </p:nvSpPr>
          <p:spPr bwMode="auto">
            <a:xfrm>
              <a:off x="19792"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01" name="Line 300"/>
            <p:cNvSpPr>
              <a:spLocks noChangeShapeType="1"/>
            </p:cNvSpPr>
            <p:nvPr/>
          </p:nvSpPr>
          <p:spPr bwMode="auto">
            <a:xfrm>
              <a:off x="19928" y="19883"/>
              <a:ext cx="65"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grpSp>
      <p:grpSp>
        <p:nvGrpSpPr>
          <p:cNvPr id="302" name="Group 301"/>
          <p:cNvGrpSpPr>
            <a:grpSpLocks/>
          </p:cNvGrpSpPr>
          <p:nvPr/>
        </p:nvGrpSpPr>
        <p:grpSpPr bwMode="auto">
          <a:xfrm>
            <a:off x="2363789" y="2402515"/>
            <a:ext cx="384175" cy="844654"/>
            <a:chOff x="736" y="2725"/>
            <a:chExt cx="272" cy="522"/>
          </a:xfrm>
        </p:grpSpPr>
        <p:sp>
          <p:nvSpPr>
            <p:cNvPr id="303" name="Line 302"/>
            <p:cNvSpPr>
              <a:spLocks noChangeShapeType="1"/>
            </p:cNvSpPr>
            <p:nvPr/>
          </p:nvSpPr>
          <p:spPr bwMode="auto">
            <a:xfrm flipV="1">
              <a:off x="736" y="2725"/>
              <a:ext cx="0" cy="522"/>
            </a:xfrm>
            <a:prstGeom prst="line">
              <a:avLst/>
            </a:prstGeom>
            <a:noFill/>
            <a:ln w="57150">
              <a:solidFill>
                <a:srgbClr val="FF0000"/>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04" name="Line 303"/>
            <p:cNvSpPr>
              <a:spLocks noChangeShapeType="1"/>
            </p:cNvSpPr>
            <p:nvPr/>
          </p:nvSpPr>
          <p:spPr bwMode="auto">
            <a:xfrm flipV="1">
              <a:off x="827" y="2928"/>
              <a:ext cx="6" cy="319"/>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05" name="Line 304"/>
            <p:cNvSpPr>
              <a:spLocks noChangeShapeType="1"/>
            </p:cNvSpPr>
            <p:nvPr/>
          </p:nvSpPr>
          <p:spPr bwMode="auto">
            <a:xfrm flipV="1">
              <a:off x="916" y="3093"/>
              <a:ext cx="0" cy="154"/>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06" name="Line 305"/>
            <p:cNvSpPr>
              <a:spLocks noChangeShapeType="1"/>
            </p:cNvSpPr>
            <p:nvPr/>
          </p:nvSpPr>
          <p:spPr bwMode="auto">
            <a:xfrm flipH="1" flipV="1">
              <a:off x="1008" y="3155"/>
              <a:ext cx="0" cy="85"/>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grpSp>
      <p:grpSp>
        <p:nvGrpSpPr>
          <p:cNvPr id="307" name="Group 306"/>
          <p:cNvGrpSpPr>
            <a:grpSpLocks/>
          </p:cNvGrpSpPr>
          <p:nvPr/>
        </p:nvGrpSpPr>
        <p:grpSpPr bwMode="auto">
          <a:xfrm>
            <a:off x="1965325" y="2105755"/>
            <a:ext cx="1500188" cy="1149350"/>
            <a:chOff x="624" y="1676"/>
            <a:chExt cx="1064" cy="724"/>
          </a:xfrm>
        </p:grpSpPr>
        <p:sp>
          <p:nvSpPr>
            <p:cNvPr id="308" name="Line 307"/>
            <p:cNvSpPr>
              <a:spLocks noChangeShapeType="1"/>
            </p:cNvSpPr>
            <p:nvPr/>
          </p:nvSpPr>
          <p:spPr bwMode="auto">
            <a:xfrm>
              <a:off x="624" y="2400"/>
              <a:ext cx="1064" cy="0"/>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09" name="Line 308"/>
            <p:cNvSpPr>
              <a:spLocks noChangeShapeType="1"/>
            </p:cNvSpPr>
            <p:nvPr/>
          </p:nvSpPr>
          <p:spPr bwMode="auto">
            <a:xfrm>
              <a:off x="624" y="1676"/>
              <a:ext cx="0" cy="716"/>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grpSp>
      <p:sp>
        <p:nvSpPr>
          <p:cNvPr id="310" name="AutoShape 309"/>
          <p:cNvSpPr>
            <a:spLocks noChangeArrowheads="1"/>
          </p:cNvSpPr>
          <p:nvPr/>
        </p:nvSpPr>
        <p:spPr bwMode="auto">
          <a:xfrm>
            <a:off x="3575050" y="2596293"/>
            <a:ext cx="438150" cy="220662"/>
          </a:xfrm>
          <a:prstGeom prst="rightArrow">
            <a:avLst>
              <a:gd name="adj1" fmla="val 50000"/>
              <a:gd name="adj2" fmla="val 49640"/>
            </a:avLst>
          </a:prstGeom>
          <a:solidFill>
            <a:schemeClr val="tx1"/>
          </a:solidFill>
          <a:ln w="12700">
            <a:solidFill>
              <a:schemeClr val="tx1"/>
            </a:solidFill>
            <a:miter lim="800000"/>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11" name="Rectangle 310"/>
          <p:cNvSpPr>
            <a:spLocks noChangeArrowheads="1"/>
          </p:cNvSpPr>
          <p:nvPr/>
        </p:nvSpPr>
        <p:spPr bwMode="auto">
          <a:xfrm>
            <a:off x="5033963" y="3380519"/>
            <a:ext cx="666850" cy="39754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sz="2000">
                <a:solidFill>
                  <a:srgbClr val="000000"/>
                </a:solidFill>
                <a:latin typeface="Arial" charset="0"/>
                <a:cs typeface="Arial" charset="0"/>
              </a:rPr>
              <a:t>time</a:t>
            </a:r>
          </a:p>
        </p:txBody>
      </p:sp>
      <p:sp>
        <p:nvSpPr>
          <p:cNvPr id="312" name="Rectangle 311"/>
          <p:cNvSpPr>
            <a:spLocks noChangeArrowheads="1"/>
          </p:cNvSpPr>
          <p:nvPr/>
        </p:nvSpPr>
        <p:spPr bwMode="auto">
          <a:xfrm>
            <a:off x="2516188" y="3366231"/>
            <a:ext cx="594716" cy="39754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sz="2000">
                <a:solidFill>
                  <a:srgbClr val="000000"/>
                </a:solidFill>
                <a:latin typeface="Arial" charset="0"/>
                <a:cs typeface="Arial" charset="0"/>
              </a:rPr>
              <a:t>m/z</a:t>
            </a:r>
          </a:p>
        </p:txBody>
      </p:sp>
      <p:graphicFrame>
        <p:nvGraphicFramePr>
          <p:cNvPr id="321" name="Object 3"/>
          <p:cNvGraphicFramePr>
            <a:graphicFrameLocks noChangeAspect="1"/>
          </p:cNvGraphicFramePr>
          <p:nvPr>
            <p:extLst>
              <p:ext uri="{D42A27DB-BD31-4B8C-83A1-F6EECF244321}">
                <p14:modId xmlns:p14="http://schemas.microsoft.com/office/powerpoint/2010/main" val="259192754"/>
              </p:ext>
            </p:extLst>
          </p:nvPr>
        </p:nvGraphicFramePr>
        <p:xfrm>
          <a:off x="1965326" y="4453668"/>
          <a:ext cx="1704975" cy="539750"/>
        </p:xfrm>
        <a:graphic>
          <a:graphicData uri="http://schemas.openxmlformats.org/presentationml/2006/ole">
            <mc:AlternateContent xmlns:mc="http://schemas.openxmlformats.org/markup-compatibility/2006">
              <mc:Choice xmlns:v="urn:schemas-microsoft-com:vml" Requires="v">
                <p:oleObj name="Équation" r:id="rId4" imgW="812520" imgH="228600" progId="Equation.3">
                  <p:embed/>
                </p:oleObj>
              </mc:Choice>
              <mc:Fallback>
                <p:oleObj name="Équation" r:id="rId4" imgW="812520" imgH="228600" progId="Equation.3">
                  <p:embed/>
                  <p:pic>
                    <p:nvPicPr>
                      <p:cNvPr id="321" name="Object 3"/>
                      <p:cNvPicPr>
                        <a:picLocks noChangeAspect="1" noChangeArrowheads="1"/>
                      </p:cNvPicPr>
                      <p:nvPr/>
                    </p:nvPicPr>
                    <p:blipFill>
                      <a:blip r:embed="rId5"/>
                      <a:srcRect/>
                      <a:stretch>
                        <a:fillRect/>
                      </a:stretch>
                    </p:blipFill>
                    <p:spPr bwMode="auto">
                      <a:xfrm>
                        <a:off x="1965326" y="4453668"/>
                        <a:ext cx="170497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8" name="Straight Connector 327"/>
          <p:cNvCxnSpPr>
            <a:cxnSpLocks/>
          </p:cNvCxnSpPr>
          <p:nvPr/>
        </p:nvCxnSpPr>
        <p:spPr>
          <a:xfrm flipV="1">
            <a:off x="5056432" y="3121942"/>
            <a:ext cx="408075" cy="171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a:stCxn id="222" idx="1"/>
          </p:cNvCxnSpPr>
          <p:nvPr/>
        </p:nvCxnSpPr>
        <p:spPr>
          <a:xfrm flipV="1">
            <a:off x="5327195" y="2428248"/>
            <a:ext cx="1152981" cy="361971"/>
          </a:xfrm>
          <a:prstGeom prst="straightConnector1">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31" name="TextBox 330"/>
          <p:cNvSpPr txBox="1"/>
          <p:nvPr/>
        </p:nvSpPr>
        <p:spPr>
          <a:xfrm>
            <a:off x="6499466" y="1980157"/>
            <a:ext cx="434734" cy="584775"/>
          </a:xfrm>
          <a:prstGeom prst="rect">
            <a:avLst/>
          </a:prstGeom>
          <a:noFill/>
        </p:spPr>
        <p:txBody>
          <a:bodyPr wrap="none" rtlCol="0">
            <a:spAutoFit/>
          </a:bodyPr>
          <a:lstStyle/>
          <a:p>
            <a:pPr fontAlgn="base">
              <a:spcBef>
                <a:spcPct val="0"/>
              </a:spcBef>
              <a:spcAft>
                <a:spcPct val="0"/>
              </a:spcAft>
              <a:defRPr/>
            </a:pPr>
            <a:r>
              <a:rPr lang="en-US" sz="3200" i="1" dirty="0">
                <a:solidFill>
                  <a:srgbClr val="000000"/>
                </a:solidFill>
                <a:latin typeface="Times New Roman" panose="02020603050405020304" pitchFamily="18" charset="0"/>
                <a:cs typeface="Times New Roman" panose="02020603050405020304" pitchFamily="18" charset="0"/>
              </a:rPr>
              <a:t>A</a:t>
            </a:r>
            <a:endParaRPr lang="en-US" sz="3200" i="1" baseline="-25000" dirty="0">
              <a:solidFill>
                <a:srgbClr val="000000"/>
              </a:solidFill>
              <a:latin typeface="Times New Roman" panose="02020603050405020304" pitchFamily="18" charset="0"/>
              <a:cs typeface="Times New Roman" panose="02020603050405020304" pitchFamily="18" charset="0"/>
            </a:endParaRPr>
          </a:p>
        </p:txBody>
      </p:sp>
      <p:sp>
        <p:nvSpPr>
          <p:cNvPr id="332" name="TextBox 331"/>
          <p:cNvSpPr txBox="1"/>
          <p:nvPr/>
        </p:nvSpPr>
        <p:spPr>
          <a:xfrm>
            <a:off x="8071196" y="5352192"/>
            <a:ext cx="1736437" cy="369332"/>
          </a:xfrm>
          <a:prstGeom prst="rect">
            <a:avLst/>
          </a:prstGeom>
          <a:noFill/>
        </p:spPr>
        <p:txBody>
          <a:bodyPr wrap="none" rtlCol="0">
            <a:spAutoFit/>
          </a:bodyPr>
          <a:lstStyle/>
          <a:p>
            <a:pPr fontAlgn="base">
              <a:spcBef>
                <a:spcPct val="0"/>
              </a:spcBef>
              <a:spcAft>
                <a:spcPct val="0"/>
              </a:spcAft>
              <a:defRPr/>
            </a:pPr>
            <a:r>
              <a:rPr lang="en-US" dirty="0">
                <a:solidFill>
                  <a:srgbClr val="000000"/>
                </a:solidFill>
                <a:latin typeface="Arial" charset="0"/>
                <a:cs typeface="Arial" charset="0"/>
              </a:rPr>
              <a:t>Known Amount</a:t>
            </a:r>
          </a:p>
        </p:txBody>
      </p:sp>
      <p:sp>
        <p:nvSpPr>
          <p:cNvPr id="333" name="TextBox 332"/>
          <p:cNvSpPr txBox="1"/>
          <p:nvPr/>
        </p:nvSpPr>
        <p:spPr>
          <a:xfrm rot="16200000">
            <a:off x="5884451" y="4019955"/>
            <a:ext cx="2621230" cy="369332"/>
          </a:xfrm>
          <a:prstGeom prst="rect">
            <a:avLst/>
          </a:prstGeom>
          <a:noFill/>
        </p:spPr>
        <p:txBody>
          <a:bodyPr wrap="none" rtlCol="0">
            <a:spAutoFit/>
          </a:bodyPr>
          <a:lstStyle/>
          <a:p>
            <a:pPr fontAlgn="base">
              <a:spcBef>
                <a:spcPct val="0"/>
              </a:spcBef>
              <a:spcAft>
                <a:spcPct val="0"/>
              </a:spcAft>
              <a:defRPr/>
            </a:pPr>
            <a:r>
              <a:rPr lang="en-US" dirty="0">
                <a:solidFill>
                  <a:srgbClr val="000000"/>
                </a:solidFill>
                <a:latin typeface="Arial" charset="0"/>
                <a:cs typeface="Arial" charset="0"/>
              </a:rPr>
              <a:t>Measured Signal (Area)</a:t>
            </a:r>
          </a:p>
        </p:txBody>
      </p:sp>
      <mc:AlternateContent xmlns:mc="http://schemas.openxmlformats.org/markup-compatibility/2006" xmlns:a14="http://schemas.microsoft.com/office/drawing/2010/main">
        <mc:Choice Requires="a14">
          <p:sp>
            <p:nvSpPr>
              <p:cNvPr id="10" name="TextBox 9"/>
              <p:cNvSpPr txBox="1"/>
              <p:nvPr/>
            </p:nvSpPr>
            <p:spPr>
              <a:xfrm>
                <a:off x="8006328" y="1617062"/>
                <a:ext cx="2204472" cy="430887"/>
              </a:xfrm>
              <a:prstGeom prst="rect">
                <a:avLst/>
              </a:prstGeom>
              <a:noFill/>
            </p:spPr>
            <p:txBody>
              <a:bodyPr wrap="square" lIns="0" tIns="0" rIns="0" bIns="0" rtlCol="0">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lang="en-US" sz="2800" i="1">
                          <a:solidFill>
                            <a:srgbClr val="000000"/>
                          </a:solidFill>
                          <a:latin typeface="Cambria Math" panose="02040503050406030204" pitchFamily="18" charset="0"/>
                        </a:rPr>
                        <m:t>𝐴</m:t>
                      </m:r>
                      <m:r>
                        <a:rPr lang="en-US" sz="2800" i="1">
                          <a:solidFill>
                            <a:srgbClr val="000000"/>
                          </a:solidFill>
                          <a:latin typeface="Cambria Math" panose="02040503050406030204" pitchFamily="18" charset="0"/>
                          <a:ea typeface="Cambria Math" panose="02040503050406030204" pitchFamily="18" charset="0"/>
                        </a:rPr>
                        <m:t>∝</m:t>
                      </m:r>
                      <m:r>
                        <a:rPr lang="en-US" sz="2800" i="1">
                          <a:solidFill>
                            <a:srgbClr val="000000"/>
                          </a:solidFill>
                          <a:latin typeface="Cambria Math" panose="02040503050406030204" pitchFamily="18" charset="0"/>
                          <a:ea typeface="Cambria Math" panose="02040503050406030204" pitchFamily="18" charset="0"/>
                        </a:rPr>
                        <m:t>𝑚𝑜𝑙𝑒𝑠</m:t>
                      </m:r>
                    </m:oMath>
                  </m:oMathPara>
                </a14:m>
                <a:endParaRPr lang="en-US" sz="2800" dirty="0">
                  <a:solidFill>
                    <a:srgbClr val="000000"/>
                  </a:solidFill>
                  <a:latin typeface="Arial" charset="0"/>
                  <a:cs typeface="Arial"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006328" y="1617062"/>
                <a:ext cx="2204472" cy="430887"/>
              </a:xfrm>
              <a:prstGeom prst="rect">
                <a:avLst/>
              </a:prstGeom>
              <a:blipFill>
                <a:blip r:embed="rId6"/>
                <a:stretch>
                  <a:fillRect/>
                </a:stretch>
              </a:blipFill>
            </p:spPr>
            <p:txBody>
              <a:bodyPr/>
              <a:lstStyle/>
              <a:p>
                <a:r>
                  <a:rPr lang="en-US">
                    <a:noFill/>
                  </a:rPr>
                  <a:t> </a:t>
                </a:r>
              </a:p>
            </p:txBody>
          </p:sp>
        </mc:Fallback>
      </mc:AlternateContent>
      <p:grpSp>
        <p:nvGrpSpPr>
          <p:cNvPr id="21" name="Group 20"/>
          <p:cNvGrpSpPr/>
          <p:nvPr/>
        </p:nvGrpSpPr>
        <p:grpSpPr>
          <a:xfrm>
            <a:off x="7445204" y="3038968"/>
            <a:ext cx="3298997" cy="2346563"/>
            <a:chOff x="6302203" y="2917587"/>
            <a:chExt cx="3298997" cy="2346563"/>
          </a:xfrm>
        </p:grpSpPr>
        <p:cxnSp>
          <p:nvCxnSpPr>
            <p:cNvPr id="15" name="Straight Connector 14"/>
            <p:cNvCxnSpPr>
              <a:cxnSpLocks/>
            </p:cNvCxnSpPr>
            <p:nvPr/>
          </p:nvCxnSpPr>
          <p:spPr>
            <a:xfrm>
              <a:off x="6306107" y="2917587"/>
              <a:ext cx="14185" cy="23298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cxnSpLocks/>
            </p:cNvCxnSpPr>
            <p:nvPr/>
          </p:nvCxnSpPr>
          <p:spPr>
            <a:xfrm flipH="1">
              <a:off x="6302203" y="5230812"/>
              <a:ext cx="3298997" cy="33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flipV="1">
            <a:off x="7463292" y="3057838"/>
            <a:ext cx="2671308" cy="22943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4" name="Oval 313"/>
          <p:cNvSpPr>
            <a:spLocks noChangeAspect="1"/>
          </p:cNvSpPr>
          <p:nvPr/>
        </p:nvSpPr>
        <p:spPr>
          <a:xfrm>
            <a:off x="8167992" y="4693380"/>
            <a:ext cx="45216"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cs typeface="Arial"/>
            </a:endParaRPr>
          </a:p>
        </p:txBody>
      </p:sp>
      <p:sp>
        <p:nvSpPr>
          <p:cNvPr id="317" name="Oval 316"/>
          <p:cNvSpPr>
            <a:spLocks noChangeAspect="1"/>
          </p:cNvSpPr>
          <p:nvPr/>
        </p:nvSpPr>
        <p:spPr>
          <a:xfrm>
            <a:off x="9158592" y="3840588"/>
            <a:ext cx="45216"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cs typeface="Arial"/>
            </a:endParaRPr>
          </a:p>
        </p:txBody>
      </p:sp>
      <p:grpSp>
        <p:nvGrpSpPr>
          <p:cNvPr id="25" name="Group 24"/>
          <p:cNvGrpSpPr/>
          <p:nvPr/>
        </p:nvGrpSpPr>
        <p:grpSpPr>
          <a:xfrm>
            <a:off x="7829144" y="3245580"/>
            <a:ext cx="2060464" cy="1792606"/>
            <a:chOff x="6305144" y="3124200"/>
            <a:chExt cx="2060464" cy="1792606"/>
          </a:xfrm>
        </p:grpSpPr>
        <p:sp>
          <p:nvSpPr>
            <p:cNvPr id="24" name="Oval 23"/>
            <p:cNvSpPr>
              <a:spLocks noChangeAspect="1"/>
            </p:cNvSpPr>
            <p:nvPr/>
          </p:nvSpPr>
          <p:spPr>
            <a:xfrm>
              <a:off x="6305144" y="4871086"/>
              <a:ext cx="45216"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cs typeface="Arial"/>
              </a:endParaRPr>
            </a:p>
          </p:txBody>
        </p:sp>
        <p:sp>
          <p:nvSpPr>
            <p:cNvPr id="315" name="Oval 314"/>
            <p:cNvSpPr>
              <a:spLocks noChangeAspect="1"/>
            </p:cNvSpPr>
            <p:nvPr/>
          </p:nvSpPr>
          <p:spPr>
            <a:xfrm>
              <a:off x="6872592" y="4357992"/>
              <a:ext cx="45216"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cs typeface="Arial"/>
              </a:endParaRPr>
            </a:p>
          </p:txBody>
        </p:sp>
        <p:sp>
          <p:nvSpPr>
            <p:cNvPr id="316" name="Oval 315"/>
            <p:cNvSpPr>
              <a:spLocks noChangeAspect="1"/>
            </p:cNvSpPr>
            <p:nvPr/>
          </p:nvSpPr>
          <p:spPr>
            <a:xfrm>
              <a:off x="7295744" y="4018294"/>
              <a:ext cx="45216"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cs typeface="Arial"/>
              </a:endParaRPr>
            </a:p>
          </p:txBody>
        </p:sp>
        <p:sp>
          <p:nvSpPr>
            <p:cNvPr id="318" name="Oval 317"/>
            <p:cNvSpPr>
              <a:spLocks noChangeAspect="1"/>
            </p:cNvSpPr>
            <p:nvPr/>
          </p:nvSpPr>
          <p:spPr>
            <a:xfrm>
              <a:off x="7863192" y="3505200"/>
              <a:ext cx="45216"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cs typeface="Arial"/>
              </a:endParaRPr>
            </a:p>
          </p:txBody>
        </p:sp>
        <p:sp>
          <p:nvSpPr>
            <p:cNvPr id="319" name="Oval 318"/>
            <p:cNvSpPr>
              <a:spLocks noChangeAspect="1"/>
            </p:cNvSpPr>
            <p:nvPr/>
          </p:nvSpPr>
          <p:spPr>
            <a:xfrm>
              <a:off x="8091792" y="3338208"/>
              <a:ext cx="45216"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cs typeface="Arial"/>
              </a:endParaRPr>
            </a:p>
          </p:txBody>
        </p:sp>
        <p:sp>
          <p:nvSpPr>
            <p:cNvPr id="320" name="Oval 319"/>
            <p:cNvSpPr>
              <a:spLocks noChangeAspect="1"/>
            </p:cNvSpPr>
            <p:nvPr/>
          </p:nvSpPr>
          <p:spPr>
            <a:xfrm>
              <a:off x="8320392" y="3124200"/>
              <a:ext cx="45216"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cs typeface="Arial"/>
              </a:endParaRPr>
            </a:p>
          </p:txBody>
        </p:sp>
      </p:grpSp>
    </p:spTree>
    <p:extLst>
      <p:ext uri="{BB962C8B-B14F-4D97-AF65-F5344CB8AC3E}">
        <p14:creationId xmlns:p14="http://schemas.microsoft.com/office/powerpoint/2010/main" val="325096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759" y="-192342"/>
            <a:ext cx="10515600" cy="1325563"/>
          </a:xfrm>
        </p:spPr>
        <p:txBody>
          <a:bodyPr>
            <a:normAutofit/>
          </a:bodyPr>
          <a:lstStyle/>
          <a:p>
            <a:r>
              <a:rPr lang="en-US" sz="3600" dirty="0"/>
              <a:t>Use of calibration curve to convert signal to quantity</a:t>
            </a:r>
          </a:p>
        </p:txBody>
      </p:sp>
      <p:sp>
        <p:nvSpPr>
          <p:cNvPr id="4" name="Rectangle 3"/>
          <p:cNvSpPr>
            <a:spLocks noChangeArrowheads="1"/>
          </p:cNvSpPr>
          <p:nvPr/>
        </p:nvSpPr>
        <p:spPr bwMode="auto">
          <a:xfrm>
            <a:off x="2914650" y="842920"/>
            <a:ext cx="6008688" cy="895350"/>
          </a:xfrm>
          <a:prstGeom prst="rect">
            <a:avLst/>
          </a:prstGeom>
          <a:solidFill>
            <a:schemeClr val="bg1"/>
          </a:solidFill>
          <a:ln w="38100">
            <a:solidFill>
              <a:schemeClr val="tx1"/>
            </a:solidFill>
            <a:miter lim="800000"/>
            <a:headEnd/>
            <a:tailEnd/>
          </a:ln>
          <a:effectLst>
            <a:outerShdw blurRad="50800" dist="38100" dir="2700000" algn="tl" rotWithShape="0">
              <a:prstClr val="black">
                <a:alpha val="40000"/>
              </a:prstClr>
            </a:outerShdw>
          </a:effectLst>
        </p:spPr>
        <p:txBody>
          <a:bodyPr lIns="90488" tIns="44450" rIns="90488" bIns="44450">
            <a:spAutoFit/>
          </a:bodyPr>
          <a:lstStyle/>
          <a:p>
            <a:pPr algn="ctr" eaLnBrk="0" fontAlgn="base" hangingPunct="0">
              <a:spcBef>
                <a:spcPct val="0"/>
              </a:spcBef>
              <a:spcAft>
                <a:spcPct val="0"/>
              </a:spcAft>
              <a:defRPr/>
            </a:pPr>
            <a:r>
              <a:rPr lang="en-US" sz="2600" dirty="0">
                <a:solidFill>
                  <a:srgbClr val="000000"/>
                </a:solidFill>
                <a:latin typeface="Arial" charset="0"/>
                <a:cs typeface="Arial" charset="0"/>
              </a:rPr>
              <a:t>Sample (m/z = </a:t>
            </a:r>
            <a:r>
              <a:rPr lang="en-US" sz="2600" dirty="0">
                <a:solidFill>
                  <a:srgbClr val="FF0000"/>
                </a:solidFill>
                <a:latin typeface="Arial" charset="0"/>
                <a:cs typeface="Arial" charset="0"/>
              </a:rPr>
              <a:t>M</a:t>
            </a:r>
            <a:r>
              <a:rPr lang="en-US" sz="2600" dirty="0">
                <a:solidFill>
                  <a:srgbClr val="000000"/>
                </a:solidFill>
                <a:latin typeface="Arial" charset="0"/>
                <a:cs typeface="Arial" charset="0"/>
              </a:rPr>
              <a:t>) Spiked with </a:t>
            </a:r>
          </a:p>
          <a:p>
            <a:pPr algn="ctr" eaLnBrk="0" fontAlgn="base" hangingPunct="0">
              <a:spcBef>
                <a:spcPct val="0"/>
              </a:spcBef>
              <a:spcAft>
                <a:spcPct val="0"/>
              </a:spcAft>
              <a:defRPr/>
            </a:pPr>
            <a:r>
              <a:rPr lang="en-US" sz="2600" dirty="0">
                <a:solidFill>
                  <a:srgbClr val="000000"/>
                </a:solidFill>
                <a:latin typeface="Arial" charset="0"/>
                <a:cs typeface="Arial" charset="0"/>
              </a:rPr>
              <a:t>Internal Standard (</a:t>
            </a:r>
            <a:r>
              <a:rPr lang="en-US" sz="2600" dirty="0">
                <a:solidFill>
                  <a:srgbClr val="0000FF"/>
                </a:solidFill>
                <a:latin typeface="Arial" charset="0"/>
                <a:cs typeface="Arial" charset="0"/>
              </a:rPr>
              <a:t>m/z = </a:t>
            </a:r>
            <a:r>
              <a:rPr lang="en-US" sz="2600" dirty="0" err="1">
                <a:solidFill>
                  <a:srgbClr val="0000FF"/>
                </a:solidFill>
                <a:latin typeface="Arial" charset="0"/>
                <a:cs typeface="Arial" charset="0"/>
              </a:rPr>
              <a:t>M+i</a:t>
            </a:r>
            <a:r>
              <a:rPr lang="en-US" sz="2600" dirty="0">
                <a:solidFill>
                  <a:srgbClr val="000000"/>
                </a:solidFill>
                <a:latin typeface="Arial" charset="0"/>
                <a:cs typeface="Arial" charset="0"/>
              </a:rPr>
              <a:t>)</a:t>
            </a:r>
          </a:p>
        </p:txBody>
      </p:sp>
      <p:sp>
        <p:nvSpPr>
          <p:cNvPr id="5" name="Text Box 4"/>
          <p:cNvSpPr txBox="1">
            <a:spLocks noChangeArrowheads="1"/>
          </p:cNvSpPr>
          <p:nvPr/>
        </p:nvSpPr>
        <p:spPr bwMode="auto">
          <a:xfrm>
            <a:off x="1573214" y="5835609"/>
            <a:ext cx="8332787" cy="973137"/>
          </a:xfrm>
          <a:prstGeom prst="rect">
            <a:avLst/>
          </a:prstGeom>
          <a:noFill/>
          <a:ln w="12700">
            <a:noFill/>
            <a:miter lim="800000"/>
            <a:headEnd/>
            <a:tailEnd/>
          </a:ln>
        </p:spPr>
        <p:txBody>
          <a:bodyPr anchor="ctr">
            <a:spAutoFit/>
          </a:bodyPr>
          <a:lstStyle/>
          <a:p>
            <a:pPr marL="1143000" indent="-1143000" eaLnBrk="0" fontAlgn="base" hangingPunct="0">
              <a:lnSpc>
                <a:spcPct val="110000"/>
              </a:lnSpc>
              <a:spcBef>
                <a:spcPct val="0"/>
              </a:spcBef>
              <a:spcAft>
                <a:spcPct val="0"/>
              </a:spcAft>
              <a:tabLst>
                <a:tab pos="1143000" algn="l"/>
              </a:tabLst>
              <a:defRPr/>
            </a:pPr>
            <a:r>
              <a:rPr lang="en-US" sz="2600">
                <a:solidFill>
                  <a:srgbClr val="000000"/>
                </a:solidFill>
                <a:latin typeface="Times New Roman" pitchFamily="18" charset="0"/>
                <a:cs typeface="Arial" charset="0"/>
              </a:rPr>
              <a:t>Where:</a:t>
            </a:r>
            <a:r>
              <a:rPr lang="en-US" sz="2600">
                <a:solidFill>
                  <a:srgbClr val="000000"/>
                </a:solidFill>
                <a:latin typeface="Times New Roman" pitchFamily="18" charset="0"/>
                <a:cs typeface="Arial" charset="0"/>
                <a:sym typeface="Symbol" pitchFamily="18" charset="2"/>
              </a:rPr>
              <a:t>	</a:t>
            </a:r>
            <a:r>
              <a:rPr lang="en-US" sz="2600" i="1">
                <a:solidFill>
                  <a:srgbClr val="000000"/>
                </a:solidFill>
                <a:latin typeface="Times New Roman" pitchFamily="18" charset="0"/>
                <a:cs typeface="Arial" charset="0"/>
                <a:sym typeface="Symbol" pitchFamily="18" charset="2"/>
              </a:rPr>
              <a:t>k</a:t>
            </a:r>
            <a:r>
              <a:rPr lang="en-US" sz="2600" baseline="-25000">
                <a:solidFill>
                  <a:srgbClr val="000000"/>
                </a:solidFill>
                <a:latin typeface="Times New Roman" pitchFamily="18" charset="0"/>
                <a:cs typeface="Arial" charset="0"/>
                <a:sym typeface="Symbol" pitchFamily="18" charset="2"/>
              </a:rPr>
              <a:t>0</a:t>
            </a:r>
            <a:r>
              <a:rPr lang="en-US" sz="2600" i="1" baseline="-25000">
                <a:solidFill>
                  <a:srgbClr val="000000"/>
                </a:solidFill>
                <a:latin typeface="Times New Roman" pitchFamily="18" charset="0"/>
                <a:cs typeface="Arial" charset="0"/>
                <a:sym typeface="Symbol" pitchFamily="18" charset="2"/>
              </a:rPr>
              <a:t>/i</a:t>
            </a:r>
            <a:r>
              <a:rPr lang="en-US" sz="2600" i="1">
                <a:solidFill>
                  <a:srgbClr val="000000"/>
                </a:solidFill>
                <a:latin typeface="Times New Roman" pitchFamily="18" charset="0"/>
                <a:cs typeface="Arial" charset="0"/>
                <a:sym typeface="Symbol" pitchFamily="18" charset="2"/>
              </a:rPr>
              <a:t>= </a:t>
            </a:r>
            <a:r>
              <a:rPr lang="en-US" sz="2600">
                <a:solidFill>
                  <a:srgbClr val="000000"/>
                </a:solidFill>
                <a:latin typeface="Times New Roman" pitchFamily="18" charset="0"/>
                <a:cs typeface="Arial" charset="0"/>
                <a:sym typeface="Symbol" pitchFamily="18" charset="2"/>
              </a:rPr>
              <a:t>is the slope of the standard curve </a:t>
            </a:r>
            <a:br>
              <a:rPr lang="en-US" sz="2600" i="1">
                <a:solidFill>
                  <a:srgbClr val="000000"/>
                </a:solidFill>
                <a:latin typeface="Times New Roman" pitchFamily="18" charset="0"/>
                <a:cs typeface="Arial" charset="0"/>
              </a:rPr>
            </a:br>
            <a:r>
              <a:rPr lang="en-US" sz="2600" i="1">
                <a:solidFill>
                  <a:srgbClr val="000000"/>
                </a:solidFill>
                <a:latin typeface="Times New Roman" pitchFamily="18" charset="0"/>
                <a:cs typeface="Arial" charset="0"/>
              </a:rPr>
              <a:t>R</a:t>
            </a:r>
            <a:r>
              <a:rPr lang="en-US" sz="2600" i="1" baseline="-25000">
                <a:solidFill>
                  <a:srgbClr val="000000"/>
                </a:solidFill>
                <a:latin typeface="Times New Roman" pitchFamily="18" charset="0"/>
                <a:cs typeface="Arial" charset="0"/>
              </a:rPr>
              <a:t>i</a:t>
            </a:r>
            <a:r>
              <a:rPr lang="en-US" sz="2600" i="1">
                <a:solidFill>
                  <a:srgbClr val="000000"/>
                </a:solidFill>
                <a:latin typeface="Times New Roman" pitchFamily="18" charset="0"/>
                <a:cs typeface="Arial" charset="0"/>
              </a:rPr>
              <a:t> </a:t>
            </a:r>
            <a:r>
              <a:rPr lang="en-US" sz="2600" i="1">
                <a:solidFill>
                  <a:srgbClr val="000000"/>
                </a:solidFill>
                <a:latin typeface="Times New Roman" pitchFamily="18" charset="0"/>
                <a:cs typeface="Arial" charset="0"/>
                <a:sym typeface="Symbol" pitchFamily="18" charset="2"/>
              </a:rPr>
              <a:t> </a:t>
            </a:r>
            <a:r>
              <a:rPr lang="en-US" sz="2600">
                <a:solidFill>
                  <a:srgbClr val="000000"/>
                </a:solidFill>
                <a:latin typeface="Times New Roman" pitchFamily="18" charset="0"/>
                <a:cs typeface="Arial" charset="0"/>
                <a:sym typeface="Symbol" pitchFamily="18" charset="2"/>
              </a:rPr>
              <a:t>0  Area ratio from a blank … only internal std</a:t>
            </a:r>
          </a:p>
        </p:txBody>
      </p:sp>
      <p:graphicFrame>
        <p:nvGraphicFramePr>
          <p:cNvPr id="6" name="Object 2"/>
          <p:cNvGraphicFramePr>
            <a:graphicFrameLocks noChangeAspect="1"/>
          </p:cNvGraphicFramePr>
          <p:nvPr>
            <p:extLst>
              <p:ext uri="{D42A27DB-BD31-4B8C-83A1-F6EECF244321}">
                <p14:modId xmlns:p14="http://schemas.microsoft.com/office/powerpoint/2010/main" val="1492369959"/>
              </p:ext>
            </p:extLst>
          </p:nvPr>
        </p:nvGraphicFramePr>
        <p:xfrm>
          <a:off x="4640264" y="4114759"/>
          <a:ext cx="1944687" cy="1138237"/>
        </p:xfrm>
        <a:graphic>
          <a:graphicData uri="http://schemas.openxmlformats.org/presentationml/2006/ole">
            <mc:AlternateContent xmlns:mc="http://schemas.openxmlformats.org/markup-compatibility/2006">
              <mc:Choice xmlns:v="urn:schemas-microsoft-com:vml" Requires="v">
                <p:oleObj name="Equation" r:id="rId2" imgW="927000" imgH="482400" progId="Equation.3">
                  <p:embed/>
                </p:oleObj>
              </mc:Choice>
              <mc:Fallback>
                <p:oleObj name="Equation" r:id="rId2" imgW="927000" imgH="482400" progId="Equation.3">
                  <p:embed/>
                  <p:pic>
                    <p:nvPicPr>
                      <p:cNvPr id="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0264" y="4114759"/>
                        <a:ext cx="1944687" cy="1138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1825626" y="4048083"/>
            <a:ext cx="5110163" cy="1314450"/>
          </a:xfrm>
          <a:prstGeom prst="rect">
            <a:avLst/>
          </a:prstGeom>
          <a:noFill/>
          <a:ln w="38100">
            <a:solidFill>
              <a:schemeClr val="tx1"/>
            </a:solidFill>
            <a:miter lim="800000"/>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8" name="Rectangle 7"/>
          <p:cNvSpPr>
            <a:spLocks noChangeArrowheads="1"/>
          </p:cNvSpPr>
          <p:nvPr/>
        </p:nvSpPr>
        <p:spPr bwMode="auto">
          <a:xfrm rot="16200000">
            <a:off x="1468499" y="2340393"/>
            <a:ext cx="1136531" cy="39754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sz="2000">
                <a:solidFill>
                  <a:srgbClr val="000000"/>
                </a:solidFill>
                <a:latin typeface="Arial" charset="0"/>
                <a:cs typeface="Arial" charset="0"/>
              </a:rPr>
              <a:t>Intensity</a:t>
            </a:r>
          </a:p>
        </p:txBody>
      </p:sp>
      <p:sp>
        <p:nvSpPr>
          <p:cNvPr id="9" name="Rectangle 8"/>
          <p:cNvSpPr>
            <a:spLocks noChangeArrowheads="1"/>
          </p:cNvSpPr>
          <p:nvPr/>
        </p:nvSpPr>
        <p:spPr bwMode="auto">
          <a:xfrm>
            <a:off x="2411413" y="2376446"/>
            <a:ext cx="375104" cy="366767"/>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a:solidFill>
                  <a:srgbClr val="000000"/>
                </a:solidFill>
                <a:latin typeface="Arial" charset="0"/>
                <a:cs typeface="Arial" charset="0"/>
              </a:rPr>
              <a:t>M</a:t>
            </a:r>
          </a:p>
        </p:txBody>
      </p:sp>
      <p:sp>
        <p:nvSpPr>
          <p:cNvPr id="10" name="Rectangle 9"/>
          <p:cNvSpPr>
            <a:spLocks noChangeArrowheads="1"/>
          </p:cNvSpPr>
          <p:nvPr/>
        </p:nvSpPr>
        <p:spPr bwMode="auto">
          <a:xfrm>
            <a:off x="2941639" y="2051008"/>
            <a:ext cx="625475" cy="366712"/>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a:solidFill>
                  <a:srgbClr val="0000FF"/>
                </a:solidFill>
                <a:latin typeface="Arial" charset="0"/>
                <a:cs typeface="Arial" charset="0"/>
              </a:rPr>
              <a:t>M+ i</a:t>
            </a:r>
          </a:p>
        </p:txBody>
      </p:sp>
      <p:sp>
        <p:nvSpPr>
          <p:cNvPr id="11" name="Rectangle 10"/>
          <p:cNvSpPr>
            <a:spLocks noChangeArrowheads="1"/>
          </p:cNvSpPr>
          <p:nvPr/>
        </p:nvSpPr>
        <p:spPr bwMode="auto">
          <a:xfrm rot="16200000">
            <a:off x="3998974" y="2337218"/>
            <a:ext cx="1136531" cy="39754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sz="2000">
                <a:solidFill>
                  <a:srgbClr val="000000"/>
                </a:solidFill>
                <a:latin typeface="Arial" charset="0"/>
                <a:cs typeface="Arial" charset="0"/>
              </a:rPr>
              <a:t>Intensity</a:t>
            </a:r>
          </a:p>
        </p:txBody>
      </p:sp>
      <p:sp>
        <p:nvSpPr>
          <p:cNvPr id="12" name="Line 11"/>
          <p:cNvSpPr>
            <a:spLocks noChangeShapeType="1"/>
          </p:cNvSpPr>
          <p:nvPr/>
        </p:nvSpPr>
        <p:spPr bwMode="auto">
          <a:xfrm flipH="1">
            <a:off x="4689475" y="2089108"/>
            <a:ext cx="1588" cy="1155700"/>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13" name="Line 12"/>
          <p:cNvSpPr>
            <a:spLocks noChangeShapeType="1"/>
          </p:cNvSpPr>
          <p:nvPr/>
        </p:nvSpPr>
        <p:spPr bwMode="auto">
          <a:xfrm>
            <a:off x="4673600" y="3222583"/>
            <a:ext cx="1938338" cy="0"/>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grpSp>
        <p:nvGrpSpPr>
          <p:cNvPr id="14" name="Group 13"/>
          <p:cNvGrpSpPr>
            <a:grpSpLocks/>
          </p:cNvGrpSpPr>
          <p:nvPr/>
        </p:nvGrpSpPr>
        <p:grpSpPr bwMode="auto">
          <a:xfrm>
            <a:off x="4689476" y="2109745"/>
            <a:ext cx="1941513" cy="1030288"/>
            <a:chOff x="0" y="1964"/>
            <a:chExt cx="19993" cy="18030"/>
          </a:xfrm>
        </p:grpSpPr>
        <p:sp>
          <p:nvSpPr>
            <p:cNvPr id="15" name="Line 14"/>
            <p:cNvSpPr>
              <a:spLocks noChangeShapeType="1"/>
            </p:cNvSpPr>
            <p:nvPr/>
          </p:nvSpPr>
          <p:spPr bwMode="auto">
            <a:xfrm>
              <a:off x="0" y="19989"/>
              <a:ext cx="13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 name="Line 15"/>
            <p:cNvSpPr>
              <a:spLocks noChangeShapeType="1"/>
            </p:cNvSpPr>
            <p:nvPr/>
          </p:nvSpPr>
          <p:spPr bwMode="auto">
            <a:xfrm>
              <a:off x="133" y="1998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 name="Line 16"/>
            <p:cNvSpPr>
              <a:spLocks noChangeShapeType="1"/>
            </p:cNvSpPr>
            <p:nvPr/>
          </p:nvSpPr>
          <p:spPr bwMode="auto">
            <a:xfrm>
              <a:off x="272"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 name="Line 17"/>
            <p:cNvSpPr>
              <a:spLocks noChangeShapeType="1"/>
            </p:cNvSpPr>
            <p:nvPr/>
          </p:nvSpPr>
          <p:spPr bwMode="auto">
            <a:xfrm>
              <a:off x="408" y="19989"/>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 name="Line 18"/>
            <p:cNvSpPr>
              <a:spLocks noChangeShapeType="1"/>
            </p:cNvSpPr>
            <p:nvPr/>
          </p:nvSpPr>
          <p:spPr bwMode="auto">
            <a:xfrm>
              <a:off x="561"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 name="Line 19"/>
            <p:cNvSpPr>
              <a:spLocks noChangeShapeType="1"/>
            </p:cNvSpPr>
            <p:nvPr/>
          </p:nvSpPr>
          <p:spPr bwMode="auto">
            <a:xfrm>
              <a:off x="697"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 name="Line 20"/>
            <p:cNvSpPr>
              <a:spLocks noChangeShapeType="1"/>
            </p:cNvSpPr>
            <p:nvPr/>
          </p:nvSpPr>
          <p:spPr bwMode="auto">
            <a:xfrm>
              <a:off x="833"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 name="Line 21"/>
            <p:cNvSpPr>
              <a:spLocks noChangeShapeType="1"/>
            </p:cNvSpPr>
            <p:nvPr/>
          </p:nvSpPr>
          <p:spPr bwMode="auto">
            <a:xfrm>
              <a:off x="969" y="19989"/>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 name="Line 22"/>
            <p:cNvSpPr>
              <a:spLocks noChangeShapeType="1"/>
            </p:cNvSpPr>
            <p:nvPr/>
          </p:nvSpPr>
          <p:spPr bwMode="auto">
            <a:xfrm>
              <a:off x="1122"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 name="Line 23"/>
            <p:cNvSpPr>
              <a:spLocks noChangeShapeType="1"/>
            </p:cNvSpPr>
            <p:nvPr/>
          </p:nvSpPr>
          <p:spPr bwMode="auto">
            <a:xfrm>
              <a:off x="1258" y="1998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 name="Line 24"/>
            <p:cNvSpPr>
              <a:spLocks noChangeShapeType="1"/>
            </p:cNvSpPr>
            <p:nvPr/>
          </p:nvSpPr>
          <p:spPr bwMode="auto">
            <a:xfrm>
              <a:off x="1397" y="19989"/>
              <a:ext cx="13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 name="Line 25"/>
            <p:cNvSpPr>
              <a:spLocks noChangeShapeType="1"/>
            </p:cNvSpPr>
            <p:nvPr/>
          </p:nvSpPr>
          <p:spPr bwMode="auto">
            <a:xfrm>
              <a:off x="1530" y="19989"/>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 name="Line 26"/>
            <p:cNvSpPr>
              <a:spLocks noChangeShapeType="1"/>
            </p:cNvSpPr>
            <p:nvPr/>
          </p:nvSpPr>
          <p:spPr bwMode="auto">
            <a:xfrm>
              <a:off x="1683"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 name="Line 27"/>
            <p:cNvSpPr>
              <a:spLocks noChangeShapeType="1"/>
            </p:cNvSpPr>
            <p:nvPr/>
          </p:nvSpPr>
          <p:spPr bwMode="auto">
            <a:xfrm>
              <a:off x="1819" y="1998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 name="Line 28"/>
            <p:cNvSpPr>
              <a:spLocks noChangeShapeType="1"/>
            </p:cNvSpPr>
            <p:nvPr/>
          </p:nvSpPr>
          <p:spPr bwMode="auto">
            <a:xfrm>
              <a:off x="1958"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0" name="Line 29"/>
            <p:cNvSpPr>
              <a:spLocks noChangeShapeType="1"/>
            </p:cNvSpPr>
            <p:nvPr/>
          </p:nvSpPr>
          <p:spPr bwMode="auto">
            <a:xfrm>
              <a:off x="2094" y="19989"/>
              <a:ext cx="153"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1" name="Line 30"/>
            <p:cNvSpPr>
              <a:spLocks noChangeShapeType="1"/>
            </p:cNvSpPr>
            <p:nvPr/>
          </p:nvSpPr>
          <p:spPr bwMode="auto">
            <a:xfrm>
              <a:off x="2244"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2" name="Line 31"/>
            <p:cNvSpPr>
              <a:spLocks noChangeShapeType="1"/>
            </p:cNvSpPr>
            <p:nvPr/>
          </p:nvSpPr>
          <p:spPr bwMode="auto">
            <a:xfrm>
              <a:off x="2380" y="1998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3" name="Line 32"/>
            <p:cNvSpPr>
              <a:spLocks noChangeShapeType="1"/>
            </p:cNvSpPr>
            <p:nvPr/>
          </p:nvSpPr>
          <p:spPr bwMode="auto">
            <a:xfrm>
              <a:off x="2519"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4" name="Line 33"/>
            <p:cNvSpPr>
              <a:spLocks noChangeShapeType="1"/>
            </p:cNvSpPr>
            <p:nvPr/>
          </p:nvSpPr>
          <p:spPr bwMode="auto">
            <a:xfrm>
              <a:off x="2655" y="19989"/>
              <a:ext cx="153"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5" name="Line 34"/>
            <p:cNvSpPr>
              <a:spLocks noChangeShapeType="1"/>
            </p:cNvSpPr>
            <p:nvPr/>
          </p:nvSpPr>
          <p:spPr bwMode="auto">
            <a:xfrm>
              <a:off x="2805"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6" name="Line 35"/>
            <p:cNvSpPr>
              <a:spLocks noChangeShapeType="1"/>
            </p:cNvSpPr>
            <p:nvPr/>
          </p:nvSpPr>
          <p:spPr bwMode="auto">
            <a:xfrm>
              <a:off x="2941" y="1998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7" name="Line 36"/>
            <p:cNvSpPr>
              <a:spLocks noChangeShapeType="1"/>
            </p:cNvSpPr>
            <p:nvPr/>
          </p:nvSpPr>
          <p:spPr bwMode="auto">
            <a:xfrm>
              <a:off x="3080"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8" name="Line 37"/>
            <p:cNvSpPr>
              <a:spLocks noChangeShapeType="1"/>
            </p:cNvSpPr>
            <p:nvPr/>
          </p:nvSpPr>
          <p:spPr bwMode="auto">
            <a:xfrm>
              <a:off x="3216" y="19989"/>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9" name="Line 38"/>
            <p:cNvSpPr>
              <a:spLocks noChangeShapeType="1"/>
            </p:cNvSpPr>
            <p:nvPr/>
          </p:nvSpPr>
          <p:spPr bwMode="auto">
            <a:xfrm>
              <a:off x="3369" y="19989"/>
              <a:ext cx="13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0" name="Line 39"/>
            <p:cNvSpPr>
              <a:spLocks noChangeShapeType="1"/>
            </p:cNvSpPr>
            <p:nvPr/>
          </p:nvSpPr>
          <p:spPr bwMode="auto">
            <a:xfrm>
              <a:off x="3502" y="1998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1" name="Line 40"/>
            <p:cNvSpPr>
              <a:spLocks noChangeShapeType="1"/>
            </p:cNvSpPr>
            <p:nvPr/>
          </p:nvSpPr>
          <p:spPr bwMode="auto">
            <a:xfrm>
              <a:off x="3641"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2" name="Line 41"/>
            <p:cNvSpPr>
              <a:spLocks noChangeShapeType="1"/>
            </p:cNvSpPr>
            <p:nvPr/>
          </p:nvSpPr>
          <p:spPr bwMode="auto">
            <a:xfrm>
              <a:off x="3777" y="19989"/>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3" name="Line 42"/>
            <p:cNvSpPr>
              <a:spLocks noChangeShapeType="1"/>
            </p:cNvSpPr>
            <p:nvPr/>
          </p:nvSpPr>
          <p:spPr bwMode="auto">
            <a:xfrm>
              <a:off x="3930"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4" name="Line 43"/>
            <p:cNvSpPr>
              <a:spLocks noChangeShapeType="1"/>
            </p:cNvSpPr>
            <p:nvPr/>
          </p:nvSpPr>
          <p:spPr bwMode="auto">
            <a:xfrm>
              <a:off x="4066"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5" name="Line 44"/>
            <p:cNvSpPr>
              <a:spLocks noChangeShapeType="1"/>
            </p:cNvSpPr>
            <p:nvPr/>
          </p:nvSpPr>
          <p:spPr bwMode="auto">
            <a:xfrm>
              <a:off x="4202"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6" name="Line 45"/>
            <p:cNvSpPr>
              <a:spLocks noChangeShapeType="1"/>
            </p:cNvSpPr>
            <p:nvPr/>
          </p:nvSpPr>
          <p:spPr bwMode="auto">
            <a:xfrm>
              <a:off x="4338" y="19989"/>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7" name="Line 46"/>
            <p:cNvSpPr>
              <a:spLocks noChangeShapeType="1"/>
            </p:cNvSpPr>
            <p:nvPr/>
          </p:nvSpPr>
          <p:spPr bwMode="auto">
            <a:xfrm>
              <a:off x="4491"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8" name="Line 47"/>
            <p:cNvSpPr>
              <a:spLocks noChangeShapeType="1"/>
            </p:cNvSpPr>
            <p:nvPr/>
          </p:nvSpPr>
          <p:spPr bwMode="auto">
            <a:xfrm>
              <a:off x="4627" y="1998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9" name="Line 48"/>
            <p:cNvSpPr>
              <a:spLocks noChangeShapeType="1"/>
            </p:cNvSpPr>
            <p:nvPr/>
          </p:nvSpPr>
          <p:spPr bwMode="auto">
            <a:xfrm>
              <a:off x="4766" y="19989"/>
              <a:ext cx="13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0" name="Line 49"/>
            <p:cNvSpPr>
              <a:spLocks noChangeShapeType="1"/>
            </p:cNvSpPr>
            <p:nvPr/>
          </p:nvSpPr>
          <p:spPr bwMode="auto">
            <a:xfrm>
              <a:off x="4899" y="19989"/>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1" name="Line 50"/>
            <p:cNvSpPr>
              <a:spLocks noChangeShapeType="1"/>
            </p:cNvSpPr>
            <p:nvPr/>
          </p:nvSpPr>
          <p:spPr bwMode="auto">
            <a:xfrm>
              <a:off x="5052"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2" name="Line 51"/>
            <p:cNvSpPr>
              <a:spLocks noChangeShapeType="1"/>
            </p:cNvSpPr>
            <p:nvPr/>
          </p:nvSpPr>
          <p:spPr bwMode="auto">
            <a:xfrm>
              <a:off x="5188" y="1998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3" name="Line 52"/>
            <p:cNvSpPr>
              <a:spLocks noChangeShapeType="1"/>
            </p:cNvSpPr>
            <p:nvPr/>
          </p:nvSpPr>
          <p:spPr bwMode="auto">
            <a:xfrm>
              <a:off x="5327"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4" name="Line 53"/>
            <p:cNvSpPr>
              <a:spLocks noChangeShapeType="1"/>
            </p:cNvSpPr>
            <p:nvPr/>
          </p:nvSpPr>
          <p:spPr bwMode="auto">
            <a:xfrm>
              <a:off x="5463" y="19989"/>
              <a:ext cx="153"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5" name="Line 54"/>
            <p:cNvSpPr>
              <a:spLocks noChangeShapeType="1"/>
            </p:cNvSpPr>
            <p:nvPr/>
          </p:nvSpPr>
          <p:spPr bwMode="auto">
            <a:xfrm flipV="1">
              <a:off x="5613" y="19984"/>
              <a:ext cx="142"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6" name="Line 55"/>
            <p:cNvSpPr>
              <a:spLocks noChangeShapeType="1"/>
            </p:cNvSpPr>
            <p:nvPr/>
          </p:nvSpPr>
          <p:spPr bwMode="auto">
            <a:xfrm>
              <a:off x="5752" y="19984"/>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7" name="Line 56"/>
            <p:cNvSpPr>
              <a:spLocks noChangeShapeType="1"/>
            </p:cNvSpPr>
            <p:nvPr/>
          </p:nvSpPr>
          <p:spPr bwMode="auto">
            <a:xfrm flipV="1">
              <a:off x="5888" y="19974"/>
              <a:ext cx="139" cy="1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8" name="Line 57"/>
            <p:cNvSpPr>
              <a:spLocks noChangeShapeType="1"/>
            </p:cNvSpPr>
            <p:nvPr/>
          </p:nvSpPr>
          <p:spPr bwMode="auto">
            <a:xfrm flipV="1">
              <a:off x="6024" y="19949"/>
              <a:ext cx="153" cy="3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9" name="Line 58"/>
            <p:cNvSpPr>
              <a:spLocks noChangeShapeType="1"/>
            </p:cNvSpPr>
            <p:nvPr/>
          </p:nvSpPr>
          <p:spPr bwMode="auto">
            <a:xfrm flipV="1">
              <a:off x="6174" y="19889"/>
              <a:ext cx="142" cy="6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0" name="Line 59"/>
            <p:cNvSpPr>
              <a:spLocks noChangeShapeType="1"/>
            </p:cNvSpPr>
            <p:nvPr/>
          </p:nvSpPr>
          <p:spPr bwMode="auto">
            <a:xfrm flipV="1">
              <a:off x="6313" y="19739"/>
              <a:ext cx="139" cy="15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1" name="Line 60"/>
            <p:cNvSpPr>
              <a:spLocks noChangeShapeType="1"/>
            </p:cNvSpPr>
            <p:nvPr/>
          </p:nvSpPr>
          <p:spPr bwMode="auto">
            <a:xfrm flipV="1">
              <a:off x="6449" y="19419"/>
              <a:ext cx="139" cy="32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2" name="Line 61"/>
            <p:cNvSpPr>
              <a:spLocks noChangeShapeType="1"/>
            </p:cNvSpPr>
            <p:nvPr/>
          </p:nvSpPr>
          <p:spPr bwMode="auto">
            <a:xfrm flipV="1">
              <a:off x="6585" y="18704"/>
              <a:ext cx="156" cy="72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3" name="Line 62"/>
            <p:cNvSpPr>
              <a:spLocks noChangeShapeType="1"/>
            </p:cNvSpPr>
            <p:nvPr/>
          </p:nvSpPr>
          <p:spPr bwMode="auto">
            <a:xfrm flipV="1">
              <a:off x="6738" y="17584"/>
              <a:ext cx="139" cy="112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4" name="Line 63"/>
            <p:cNvSpPr>
              <a:spLocks noChangeShapeType="1"/>
            </p:cNvSpPr>
            <p:nvPr/>
          </p:nvSpPr>
          <p:spPr bwMode="auto">
            <a:xfrm flipV="1">
              <a:off x="6874" y="15894"/>
              <a:ext cx="139" cy="169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5" name="Line 64"/>
            <p:cNvSpPr>
              <a:spLocks noChangeShapeType="1"/>
            </p:cNvSpPr>
            <p:nvPr/>
          </p:nvSpPr>
          <p:spPr bwMode="auto">
            <a:xfrm flipV="1">
              <a:off x="7010" y="13754"/>
              <a:ext cx="142" cy="214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6" name="Line 65"/>
            <p:cNvSpPr>
              <a:spLocks noChangeShapeType="1"/>
            </p:cNvSpPr>
            <p:nvPr/>
          </p:nvSpPr>
          <p:spPr bwMode="auto">
            <a:xfrm flipV="1">
              <a:off x="7149" y="10954"/>
              <a:ext cx="153" cy="280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7" name="Line 66"/>
            <p:cNvSpPr>
              <a:spLocks noChangeShapeType="1"/>
            </p:cNvSpPr>
            <p:nvPr/>
          </p:nvSpPr>
          <p:spPr bwMode="auto">
            <a:xfrm flipV="1">
              <a:off x="7299" y="8294"/>
              <a:ext cx="139" cy="266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8" name="Line 67"/>
            <p:cNvSpPr>
              <a:spLocks noChangeShapeType="1"/>
            </p:cNvSpPr>
            <p:nvPr/>
          </p:nvSpPr>
          <p:spPr bwMode="auto">
            <a:xfrm flipV="1">
              <a:off x="7435" y="5749"/>
              <a:ext cx="142" cy="255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9" name="Line 68"/>
            <p:cNvSpPr>
              <a:spLocks noChangeShapeType="1"/>
            </p:cNvSpPr>
            <p:nvPr/>
          </p:nvSpPr>
          <p:spPr bwMode="auto">
            <a:xfrm flipV="1">
              <a:off x="7574" y="3784"/>
              <a:ext cx="139" cy="197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0" name="Line 69"/>
            <p:cNvSpPr>
              <a:spLocks noChangeShapeType="1"/>
            </p:cNvSpPr>
            <p:nvPr/>
          </p:nvSpPr>
          <p:spPr bwMode="auto">
            <a:xfrm flipV="1">
              <a:off x="7710" y="2389"/>
              <a:ext cx="156" cy="140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1" name="Line 70"/>
            <p:cNvSpPr>
              <a:spLocks noChangeShapeType="1"/>
            </p:cNvSpPr>
            <p:nvPr/>
          </p:nvSpPr>
          <p:spPr bwMode="auto">
            <a:xfrm flipV="1">
              <a:off x="7863" y="1964"/>
              <a:ext cx="136" cy="43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2" name="Line 71"/>
            <p:cNvSpPr>
              <a:spLocks noChangeShapeType="1"/>
            </p:cNvSpPr>
            <p:nvPr/>
          </p:nvSpPr>
          <p:spPr bwMode="auto">
            <a:xfrm>
              <a:off x="7996" y="1964"/>
              <a:ext cx="142" cy="19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3" name="Line 72"/>
            <p:cNvSpPr>
              <a:spLocks noChangeShapeType="1"/>
            </p:cNvSpPr>
            <p:nvPr/>
          </p:nvSpPr>
          <p:spPr bwMode="auto">
            <a:xfrm>
              <a:off x="8135" y="2149"/>
              <a:ext cx="139" cy="85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4" name="Line 73"/>
            <p:cNvSpPr>
              <a:spLocks noChangeShapeType="1"/>
            </p:cNvSpPr>
            <p:nvPr/>
          </p:nvSpPr>
          <p:spPr bwMode="auto">
            <a:xfrm>
              <a:off x="8271" y="2994"/>
              <a:ext cx="156" cy="167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5" name="Line 74"/>
            <p:cNvSpPr>
              <a:spLocks noChangeShapeType="1"/>
            </p:cNvSpPr>
            <p:nvPr/>
          </p:nvSpPr>
          <p:spPr bwMode="auto">
            <a:xfrm>
              <a:off x="8424" y="4659"/>
              <a:ext cx="136" cy="20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6" name="Line 75"/>
            <p:cNvSpPr>
              <a:spLocks noChangeShapeType="1"/>
            </p:cNvSpPr>
            <p:nvPr/>
          </p:nvSpPr>
          <p:spPr bwMode="auto">
            <a:xfrm>
              <a:off x="8557" y="6664"/>
              <a:ext cx="142" cy="230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7" name="Line 76"/>
            <p:cNvSpPr>
              <a:spLocks noChangeShapeType="1"/>
            </p:cNvSpPr>
            <p:nvPr/>
          </p:nvSpPr>
          <p:spPr bwMode="auto">
            <a:xfrm>
              <a:off x="8696" y="8964"/>
              <a:ext cx="139" cy="212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8" name="Line 77"/>
            <p:cNvSpPr>
              <a:spLocks noChangeShapeType="1"/>
            </p:cNvSpPr>
            <p:nvPr/>
          </p:nvSpPr>
          <p:spPr bwMode="auto">
            <a:xfrm>
              <a:off x="8832" y="11084"/>
              <a:ext cx="156" cy="214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9" name="Line 78"/>
            <p:cNvSpPr>
              <a:spLocks noChangeShapeType="1"/>
            </p:cNvSpPr>
            <p:nvPr/>
          </p:nvSpPr>
          <p:spPr bwMode="auto">
            <a:xfrm>
              <a:off x="8985" y="13219"/>
              <a:ext cx="139" cy="154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0" name="Line 79"/>
            <p:cNvSpPr>
              <a:spLocks noChangeShapeType="1"/>
            </p:cNvSpPr>
            <p:nvPr/>
          </p:nvSpPr>
          <p:spPr bwMode="auto">
            <a:xfrm>
              <a:off x="9121" y="14759"/>
              <a:ext cx="142" cy="12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1" name="Line 80"/>
            <p:cNvSpPr>
              <a:spLocks noChangeShapeType="1"/>
            </p:cNvSpPr>
            <p:nvPr/>
          </p:nvSpPr>
          <p:spPr bwMode="auto">
            <a:xfrm>
              <a:off x="9260" y="15964"/>
              <a:ext cx="136" cy="92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2" name="Line 81"/>
            <p:cNvSpPr>
              <a:spLocks noChangeShapeType="1"/>
            </p:cNvSpPr>
            <p:nvPr/>
          </p:nvSpPr>
          <p:spPr bwMode="auto">
            <a:xfrm>
              <a:off x="9393" y="16879"/>
              <a:ext cx="156" cy="75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3" name="Line 82"/>
            <p:cNvSpPr>
              <a:spLocks noChangeShapeType="1"/>
            </p:cNvSpPr>
            <p:nvPr/>
          </p:nvSpPr>
          <p:spPr bwMode="auto">
            <a:xfrm>
              <a:off x="9546" y="17629"/>
              <a:ext cx="139" cy="49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4" name="Line 83"/>
            <p:cNvSpPr>
              <a:spLocks noChangeShapeType="1"/>
            </p:cNvSpPr>
            <p:nvPr/>
          </p:nvSpPr>
          <p:spPr bwMode="auto">
            <a:xfrm>
              <a:off x="9682" y="18119"/>
              <a:ext cx="142" cy="37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5" name="Line 84"/>
            <p:cNvSpPr>
              <a:spLocks noChangeShapeType="1"/>
            </p:cNvSpPr>
            <p:nvPr/>
          </p:nvSpPr>
          <p:spPr bwMode="auto">
            <a:xfrm>
              <a:off x="9821" y="18484"/>
              <a:ext cx="136" cy="28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6" name="Line 85"/>
            <p:cNvSpPr>
              <a:spLocks noChangeShapeType="1"/>
            </p:cNvSpPr>
            <p:nvPr/>
          </p:nvSpPr>
          <p:spPr bwMode="auto">
            <a:xfrm>
              <a:off x="9954" y="18759"/>
              <a:ext cx="156" cy="23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7" name="Line 86"/>
            <p:cNvSpPr>
              <a:spLocks noChangeShapeType="1"/>
            </p:cNvSpPr>
            <p:nvPr/>
          </p:nvSpPr>
          <p:spPr bwMode="auto">
            <a:xfrm>
              <a:off x="10107" y="18989"/>
              <a:ext cx="139" cy="16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8" name="Line 87"/>
            <p:cNvSpPr>
              <a:spLocks noChangeShapeType="1"/>
            </p:cNvSpPr>
            <p:nvPr/>
          </p:nvSpPr>
          <p:spPr bwMode="auto">
            <a:xfrm>
              <a:off x="10243" y="19144"/>
              <a:ext cx="142" cy="12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9" name="Line 88"/>
            <p:cNvSpPr>
              <a:spLocks noChangeShapeType="1"/>
            </p:cNvSpPr>
            <p:nvPr/>
          </p:nvSpPr>
          <p:spPr bwMode="auto">
            <a:xfrm>
              <a:off x="10382" y="19264"/>
              <a:ext cx="139" cy="10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0" name="Line 89"/>
            <p:cNvSpPr>
              <a:spLocks noChangeShapeType="1"/>
            </p:cNvSpPr>
            <p:nvPr/>
          </p:nvSpPr>
          <p:spPr bwMode="auto">
            <a:xfrm>
              <a:off x="10518" y="19359"/>
              <a:ext cx="153" cy="9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1" name="Line 90"/>
            <p:cNvSpPr>
              <a:spLocks noChangeShapeType="1"/>
            </p:cNvSpPr>
            <p:nvPr/>
          </p:nvSpPr>
          <p:spPr bwMode="auto">
            <a:xfrm>
              <a:off x="10668" y="19449"/>
              <a:ext cx="139" cy="6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2" name="Line 91"/>
            <p:cNvSpPr>
              <a:spLocks noChangeShapeType="1"/>
            </p:cNvSpPr>
            <p:nvPr/>
          </p:nvSpPr>
          <p:spPr bwMode="auto">
            <a:xfrm>
              <a:off x="10804" y="19509"/>
              <a:ext cx="142" cy="6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3" name="Line 92"/>
            <p:cNvSpPr>
              <a:spLocks noChangeShapeType="1"/>
            </p:cNvSpPr>
            <p:nvPr/>
          </p:nvSpPr>
          <p:spPr bwMode="auto">
            <a:xfrm>
              <a:off x="10943" y="19564"/>
              <a:ext cx="139" cy="4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4" name="Line 93"/>
            <p:cNvSpPr>
              <a:spLocks noChangeShapeType="1"/>
            </p:cNvSpPr>
            <p:nvPr/>
          </p:nvSpPr>
          <p:spPr bwMode="auto">
            <a:xfrm>
              <a:off x="11079" y="19604"/>
              <a:ext cx="156" cy="5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5" name="Line 94"/>
            <p:cNvSpPr>
              <a:spLocks noChangeShapeType="1"/>
            </p:cNvSpPr>
            <p:nvPr/>
          </p:nvSpPr>
          <p:spPr bwMode="auto">
            <a:xfrm>
              <a:off x="11232" y="19649"/>
              <a:ext cx="136" cy="4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6" name="Line 95"/>
            <p:cNvSpPr>
              <a:spLocks noChangeShapeType="1"/>
            </p:cNvSpPr>
            <p:nvPr/>
          </p:nvSpPr>
          <p:spPr bwMode="auto">
            <a:xfrm>
              <a:off x="11365" y="19684"/>
              <a:ext cx="142" cy="3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7" name="Line 96"/>
            <p:cNvSpPr>
              <a:spLocks noChangeShapeType="1"/>
            </p:cNvSpPr>
            <p:nvPr/>
          </p:nvSpPr>
          <p:spPr bwMode="auto">
            <a:xfrm>
              <a:off x="11504" y="19709"/>
              <a:ext cx="139" cy="3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8" name="Line 97"/>
            <p:cNvSpPr>
              <a:spLocks noChangeShapeType="1"/>
            </p:cNvSpPr>
            <p:nvPr/>
          </p:nvSpPr>
          <p:spPr bwMode="auto">
            <a:xfrm>
              <a:off x="11640" y="19734"/>
              <a:ext cx="156" cy="3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9" name="Line 98"/>
            <p:cNvSpPr>
              <a:spLocks noChangeShapeType="1"/>
            </p:cNvSpPr>
            <p:nvPr/>
          </p:nvSpPr>
          <p:spPr bwMode="auto">
            <a:xfrm>
              <a:off x="11793" y="19759"/>
              <a:ext cx="136" cy="2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0" name="Line 99"/>
            <p:cNvSpPr>
              <a:spLocks noChangeShapeType="1"/>
            </p:cNvSpPr>
            <p:nvPr/>
          </p:nvSpPr>
          <p:spPr bwMode="auto">
            <a:xfrm>
              <a:off x="11926" y="19779"/>
              <a:ext cx="142" cy="2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1" name="Line 100"/>
            <p:cNvSpPr>
              <a:spLocks noChangeShapeType="1"/>
            </p:cNvSpPr>
            <p:nvPr/>
          </p:nvSpPr>
          <p:spPr bwMode="auto">
            <a:xfrm>
              <a:off x="12065" y="19794"/>
              <a:ext cx="139" cy="2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2" name="Line 101"/>
            <p:cNvSpPr>
              <a:spLocks noChangeShapeType="1"/>
            </p:cNvSpPr>
            <p:nvPr/>
          </p:nvSpPr>
          <p:spPr bwMode="auto">
            <a:xfrm>
              <a:off x="12201" y="19809"/>
              <a:ext cx="156" cy="2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3" name="Line 102"/>
            <p:cNvSpPr>
              <a:spLocks noChangeShapeType="1"/>
            </p:cNvSpPr>
            <p:nvPr/>
          </p:nvSpPr>
          <p:spPr bwMode="auto">
            <a:xfrm>
              <a:off x="12354" y="19824"/>
              <a:ext cx="139" cy="2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4" name="Line 103"/>
            <p:cNvSpPr>
              <a:spLocks noChangeShapeType="1"/>
            </p:cNvSpPr>
            <p:nvPr/>
          </p:nvSpPr>
          <p:spPr bwMode="auto">
            <a:xfrm>
              <a:off x="12490" y="19839"/>
              <a:ext cx="142"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5" name="Line 104"/>
            <p:cNvSpPr>
              <a:spLocks noChangeShapeType="1"/>
            </p:cNvSpPr>
            <p:nvPr/>
          </p:nvSpPr>
          <p:spPr bwMode="auto">
            <a:xfrm>
              <a:off x="12629" y="19844"/>
              <a:ext cx="136" cy="2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6" name="Line 105"/>
            <p:cNvSpPr>
              <a:spLocks noChangeShapeType="1"/>
            </p:cNvSpPr>
            <p:nvPr/>
          </p:nvSpPr>
          <p:spPr bwMode="auto">
            <a:xfrm>
              <a:off x="12762" y="19859"/>
              <a:ext cx="159" cy="1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7" name="Line 106"/>
            <p:cNvSpPr>
              <a:spLocks noChangeShapeType="1"/>
            </p:cNvSpPr>
            <p:nvPr/>
          </p:nvSpPr>
          <p:spPr bwMode="auto">
            <a:xfrm>
              <a:off x="12918" y="19869"/>
              <a:ext cx="136"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8" name="Line 107"/>
            <p:cNvSpPr>
              <a:spLocks noChangeShapeType="1"/>
            </p:cNvSpPr>
            <p:nvPr/>
          </p:nvSpPr>
          <p:spPr bwMode="auto">
            <a:xfrm>
              <a:off x="13051" y="19874"/>
              <a:ext cx="142"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9" name="Line 108"/>
            <p:cNvSpPr>
              <a:spLocks noChangeShapeType="1"/>
            </p:cNvSpPr>
            <p:nvPr/>
          </p:nvSpPr>
          <p:spPr bwMode="auto">
            <a:xfrm>
              <a:off x="13190" y="19879"/>
              <a:ext cx="136" cy="1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0" name="Line 109"/>
            <p:cNvSpPr>
              <a:spLocks noChangeShapeType="1"/>
            </p:cNvSpPr>
            <p:nvPr/>
          </p:nvSpPr>
          <p:spPr bwMode="auto">
            <a:xfrm>
              <a:off x="13323" y="19889"/>
              <a:ext cx="159"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1" name="Line 110"/>
            <p:cNvSpPr>
              <a:spLocks noChangeShapeType="1"/>
            </p:cNvSpPr>
            <p:nvPr/>
          </p:nvSpPr>
          <p:spPr bwMode="auto">
            <a:xfrm>
              <a:off x="13479" y="19894"/>
              <a:ext cx="136"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2" name="Line 111"/>
            <p:cNvSpPr>
              <a:spLocks noChangeShapeType="1"/>
            </p:cNvSpPr>
            <p:nvPr/>
          </p:nvSpPr>
          <p:spPr bwMode="auto">
            <a:xfrm>
              <a:off x="13612" y="19899"/>
              <a:ext cx="142"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3" name="Line 112"/>
            <p:cNvSpPr>
              <a:spLocks noChangeShapeType="1"/>
            </p:cNvSpPr>
            <p:nvPr/>
          </p:nvSpPr>
          <p:spPr bwMode="auto">
            <a:xfrm>
              <a:off x="13751" y="19904"/>
              <a:ext cx="139"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4" name="Line 113"/>
            <p:cNvSpPr>
              <a:spLocks noChangeShapeType="1"/>
            </p:cNvSpPr>
            <p:nvPr/>
          </p:nvSpPr>
          <p:spPr bwMode="auto">
            <a:xfrm>
              <a:off x="13887" y="19909"/>
              <a:ext cx="156"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5" name="Line 114"/>
            <p:cNvSpPr>
              <a:spLocks noChangeShapeType="1"/>
            </p:cNvSpPr>
            <p:nvPr/>
          </p:nvSpPr>
          <p:spPr bwMode="auto">
            <a:xfrm>
              <a:off x="14040" y="19914"/>
              <a:ext cx="139"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6" name="Line 115"/>
            <p:cNvSpPr>
              <a:spLocks noChangeShapeType="1"/>
            </p:cNvSpPr>
            <p:nvPr/>
          </p:nvSpPr>
          <p:spPr bwMode="auto">
            <a:xfrm>
              <a:off x="14176" y="1991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7" name="Line 116"/>
            <p:cNvSpPr>
              <a:spLocks noChangeShapeType="1"/>
            </p:cNvSpPr>
            <p:nvPr/>
          </p:nvSpPr>
          <p:spPr bwMode="auto">
            <a:xfrm>
              <a:off x="14312" y="19919"/>
              <a:ext cx="139"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8" name="Line 117"/>
            <p:cNvSpPr>
              <a:spLocks noChangeShapeType="1"/>
            </p:cNvSpPr>
            <p:nvPr/>
          </p:nvSpPr>
          <p:spPr bwMode="auto">
            <a:xfrm>
              <a:off x="14448" y="19924"/>
              <a:ext cx="156"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9" name="Line 118"/>
            <p:cNvSpPr>
              <a:spLocks noChangeShapeType="1"/>
            </p:cNvSpPr>
            <p:nvPr/>
          </p:nvSpPr>
          <p:spPr bwMode="auto">
            <a:xfrm>
              <a:off x="14601" y="1992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0" name="Line 119"/>
            <p:cNvSpPr>
              <a:spLocks noChangeShapeType="1"/>
            </p:cNvSpPr>
            <p:nvPr/>
          </p:nvSpPr>
          <p:spPr bwMode="auto">
            <a:xfrm>
              <a:off x="14737" y="19929"/>
              <a:ext cx="139"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1" name="Line 120"/>
            <p:cNvSpPr>
              <a:spLocks noChangeShapeType="1"/>
            </p:cNvSpPr>
            <p:nvPr/>
          </p:nvSpPr>
          <p:spPr bwMode="auto">
            <a:xfrm>
              <a:off x="14873" y="19934"/>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2" name="Line 121"/>
            <p:cNvSpPr>
              <a:spLocks noChangeShapeType="1"/>
            </p:cNvSpPr>
            <p:nvPr/>
          </p:nvSpPr>
          <p:spPr bwMode="auto">
            <a:xfrm>
              <a:off x="15009" y="19934"/>
              <a:ext cx="156"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3" name="Line 122"/>
            <p:cNvSpPr>
              <a:spLocks noChangeShapeType="1"/>
            </p:cNvSpPr>
            <p:nvPr/>
          </p:nvSpPr>
          <p:spPr bwMode="auto">
            <a:xfrm>
              <a:off x="15162" y="1993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4" name="Line 123"/>
            <p:cNvSpPr>
              <a:spLocks noChangeShapeType="1"/>
            </p:cNvSpPr>
            <p:nvPr/>
          </p:nvSpPr>
          <p:spPr bwMode="auto">
            <a:xfrm>
              <a:off x="15298" y="19939"/>
              <a:ext cx="139"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5" name="Line 124"/>
            <p:cNvSpPr>
              <a:spLocks noChangeShapeType="1"/>
            </p:cNvSpPr>
            <p:nvPr/>
          </p:nvSpPr>
          <p:spPr bwMode="auto">
            <a:xfrm>
              <a:off x="15434" y="19944"/>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6" name="Line 125"/>
            <p:cNvSpPr>
              <a:spLocks noChangeShapeType="1"/>
            </p:cNvSpPr>
            <p:nvPr/>
          </p:nvSpPr>
          <p:spPr bwMode="auto">
            <a:xfrm>
              <a:off x="15573" y="19944"/>
              <a:ext cx="153"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7" name="Line 126"/>
            <p:cNvSpPr>
              <a:spLocks noChangeShapeType="1"/>
            </p:cNvSpPr>
            <p:nvPr/>
          </p:nvSpPr>
          <p:spPr bwMode="auto">
            <a:xfrm>
              <a:off x="15723" y="1994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8" name="Line 127"/>
            <p:cNvSpPr>
              <a:spLocks noChangeShapeType="1"/>
            </p:cNvSpPr>
            <p:nvPr/>
          </p:nvSpPr>
          <p:spPr bwMode="auto">
            <a:xfrm>
              <a:off x="15859" y="1994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9" name="Line 128"/>
            <p:cNvSpPr>
              <a:spLocks noChangeShapeType="1"/>
            </p:cNvSpPr>
            <p:nvPr/>
          </p:nvSpPr>
          <p:spPr bwMode="auto">
            <a:xfrm>
              <a:off x="15998" y="1994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0" name="Line 129"/>
            <p:cNvSpPr>
              <a:spLocks noChangeShapeType="1"/>
            </p:cNvSpPr>
            <p:nvPr/>
          </p:nvSpPr>
          <p:spPr bwMode="auto">
            <a:xfrm>
              <a:off x="16134" y="19949"/>
              <a:ext cx="156"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1" name="Line 130"/>
            <p:cNvSpPr>
              <a:spLocks noChangeShapeType="1"/>
            </p:cNvSpPr>
            <p:nvPr/>
          </p:nvSpPr>
          <p:spPr bwMode="auto">
            <a:xfrm>
              <a:off x="16287" y="19954"/>
              <a:ext cx="13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2" name="Line 131"/>
            <p:cNvSpPr>
              <a:spLocks noChangeShapeType="1"/>
            </p:cNvSpPr>
            <p:nvPr/>
          </p:nvSpPr>
          <p:spPr bwMode="auto">
            <a:xfrm>
              <a:off x="16420" y="19954"/>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3" name="Line 132"/>
            <p:cNvSpPr>
              <a:spLocks noChangeShapeType="1"/>
            </p:cNvSpPr>
            <p:nvPr/>
          </p:nvSpPr>
          <p:spPr bwMode="auto">
            <a:xfrm>
              <a:off x="16559" y="19954"/>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4" name="Line 133"/>
            <p:cNvSpPr>
              <a:spLocks noChangeShapeType="1"/>
            </p:cNvSpPr>
            <p:nvPr/>
          </p:nvSpPr>
          <p:spPr bwMode="auto">
            <a:xfrm>
              <a:off x="16695" y="19954"/>
              <a:ext cx="156"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5" name="Line 134"/>
            <p:cNvSpPr>
              <a:spLocks noChangeShapeType="1"/>
            </p:cNvSpPr>
            <p:nvPr/>
          </p:nvSpPr>
          <p:spPr bwMode="auto">
            <a:xfrm>
              <a:off x="16848" y="19959"/>
              <a:ext cx="13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6" name="Line 135"/>
            <p:cNvSpPr>
              <a:spLocks noChangeShapeType="1"/>
            </p:cNvSpPr>
            <p:nvPr/>
          </p:nvSpPr>
          <p:spPr bwMode="auto">
            <a:xfrm>
              <a:off x="16981" y="1995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7" name="Line 136"/>
            <p:cNvSpPr>
              <a:spLocks noChangeShapeType="1"/>
            </p:cNvSpPr>
            <p:nvPr/>
          </p:nvSpPr>
          <p:spPr bwMode="auto">
            <a:xfrm>
              <a:off x="17120" y="19959"/>
              <a:ext cx="139"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8" name="Line 137"/>
            <p:cNvSpPr>
              <a:spLocks noChangeShapeType="1"/>
            </p:cNvSpPr>
            <p:nvPr/>
          </p:nvSpPr>
          <p:spPr bwMode="auto">
            <a:xfrm>
              <a:off x="17256" y="19964"/>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9" name="Line 138"/>
            <p:cNvSpPr>
              <a:spLocks noChangeShapeType="1"/>
            </p:cNvSpPr>
            <p:nvPr/>
          </p:nvSpPr>
          <p:spPr bwMode="auto">
            <a:xfrm>
              <a:off x="17409" y="19964"/>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0" name="Line 139"/>
            <p:cNvSpPr>
              <a:spLocks noChangeShapeType="1"/>
            </p:cNvSpPr>
            <p:nvPr/>
          </p:nvSpPr>
          <p:spPr bwMode="auto">
            <a:xfrm>
              <a:off x="17545" y="19964"/>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1" name="Line 140"/>
            <p:cNvSpPr>
              <a:spLocks noChangeShapeType="1"/>
            </p:cNvSpPr>
            <p:nvPr/>
          </p:nvSpPr>
          <p:spPr bwMode="auto">
            <a:xfrm>
              <a:off x="17684" y="19964"/>
              <a:ext cx="13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2" name="Line 141"/>
            <p:cNvSpPr>
              <a:spLocks noChangeShapeType="1"/>
            </p:cNvSpPr>
            <p:nvPr/>
          </p:nvSpPr>
          <p:spPr bwMode="auto">
            <a:xfrm>
              <a:off x="17817" y="19964"/>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3" name="Line 142"/>
            <p:cNvSpPr>
              <a:spLocks noChangeShapeType="1"/>
            </p:cNvSpPr>
            <p:nvPr/>
          </p:nvSpPr>
          <p:spPr bwMode="auto">
            <a:xfrm>
              <a:off x="17970" y="19964"/>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4" name="Line 143"/>
            <p:cNvSpPr>
              <a:spLocks noChangeShapeType="1"/>
            </p:cNvSpPr>
            <p:nvPr/>
          </p:nvSpPr>
          <p:spPr bwMode="auto">
            <a:xfrm>
              <a:off x="18106" y="19964"/>
              <a:ext cx="142"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5" name="Line 144"/>
            <p:cNvSpPr>
              <a:spLocks noChangeShapeType="1"/>
            </p:cNvSpPr>
            <p:nvPr/>
          </p:nvSpPr>
          <p:spPr bwMode="auto">
            <a:xfrm>
              <a:off x="18245" y="19969"/>
              <a:ext cx="13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6" name="Line 145"/>
            <p:cNvSpPr>
              <a:spLocks noChangeShapeType="1"/>
            </p:cNvSpPr>
            <p:nvPr/>
          </p:nvSpPr>
          <p:spPr bwMode="auto">
            <a:xfrm>
              <a:off x="18378" y="19969"/>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7" name="Line 146"/>
            <p:cNvSpPr>
              <a:spLocks noChangeShapeType="1"/>
            </p:cNvSpPr>
            <p:nvPr/>
          </p:nvSpPr>
          <p:spPr bwMode="auto">
            <a:xfrm>
              <a:off x="18531" y="1996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8" name="Line 147"/>
            <p:cNvSpPr>
              <a:spLocks noChangeShapeType="1"/>
            </p:cNvSpPr>
            <p:nvPr/>
          </p:nvSpPr>
          <p:spPr bwMode="auto">
            <a:xfrm>
              <a:off x="18670" y="1996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9" name="Line 148"/>
            <p:cNvSpPr>
              <a:spLocks noChangeShapeType="1"/>
            </p:cNvSpPr>
            <p:nvPr/>
          </p:nvSpPr>
          <p:spPr bwMode="auto">
            <a:xfrm>
              <a:off x="18806" y="1996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50" name="Line 149"/>
            <p:cNvSpPr>
              <a:spLocks noChangeShapeType="1"/>
            </p:cNvSpPr>
            <p:nvPr/>
          </p:nvSpPr>
          <p:spPr bwMode="auto">
            <a:xfrm>
              <a:off x="18942" y="19969"/>
              <a:ext cx="153"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51" name="Line 150"/>
            <p:cNvSpPr>
              <a:spLocks noChangeShapeType="1"/>
            </p:cNvSpPr>
            <p:nvPr/>
          </p:nvSpPr>
          <p:spPr bwMode="auto">
            <a:xfrm>
              <a:off x="19092" y="1996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52" name="Line 151"/>
            <p:cNvSpPr>
              <a:spLocks noChangeShapeType="1"/>
            </p:cNvSpPr>
            <p:nvPr/>
          </p:nvSpPr>
          <p:spPr bwMode="auto">
            <a:xfrm>
              <a:off x="19231" y="1996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53" name="Line 152"/>
            <p:cNvSpPr>
              <a:spLocks noChangeShapeType="1"/>
            </p:cNvSpPr>
            <p:nvPr/>
          </p:nvSpPr>
          <p:spPr bwMode="auto">
            <a:xfrm>
              <a:off x="19367" y="1996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54" name="Line 153"/>
            <p:cNvSpPr>
              <a:spLocks noChangeShapeType="1"/>
            </p:cNvSpPr>
            <p:nvPr/>
          </p:nvSpPr>
          <p:spPr bwMode="auto">
            <a:xfrm>
              <a:off x="19503" y="19969"/>
              <a:ext cx="156"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55" name="Line 154"/>
            <p:cNvSpPr>
              <a:spLocks noChangeShapeType="1"/>
            </p:cNvSpPr>
            <p:nvPr/>
          </p:nvSpPr>
          <p:spPr bwMode="auto">
            <a:xfrm>
              <a:off x="19656" y="19974"/>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56" name="Line 155"/>
            <p:cNvSpPr>
              <a:spLocks noChangeShapeType="1"/>
            </p:cNvSpPr>
            <p:nvPr/>
          </p:nvSpPr>
          <p:spPr bwMode="auto">
            <a:xfrm>
              <a:off x="19792" y="19974"/>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57" name="Line 156"/>
            <p:cNvSpPr>
              <a:spLocks noChangeShapeType="1"/>
            </p:cNvSpPr>
            <p:nvPr/>
          </p:nvSpPr>
          <p:spPr bwMode="auto">
            <a:xfrm>
              <a:off x="19928" y="19974"/>
              <a:ext cx="65"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grpSp>
      <p:grpSp>
        <p:nvGrpSpPr>
          <p:cNvPr id="158" name="Group 157"/>
          <p:cNvGrpSpPr>
            <a:grpSpLocks/>
          </p:cNvGrpSpPr>
          <p:nvPr/>
        </p:nvGrpSpPr>
        <p:grpSpPr bwMode="auto">
          <a:xfrm>
            <a:off x="4694238" y="2813009"/>
            <a:ext cx="1935162" cy="357187"/>
            <a:chOff x="0" y="-85"/>
            <a:chExt cx="19993" cy="20046"/>
          </a:xfrm>
        </p:grpSpPr>
        <p:sp>
          <p:nvSpPr>
            <p:cNvPr id="159" name="Line 158"/>
            <p:cNvSpPr>
              <a:spLocks noChangeShapeType="1"/>
            </p:cNvSpPr>
            <p:nvPr/>
          </p:nvSpPr>
          <p:spPr bwMode="auto">
            <a:xfrm>
              <a:off x="0" y="19922"/>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0" name="Line 159"/>
            <p:cNvSpPr>
              <a:spLocks noChangeShapeType="1"/>
            </p:cNvSpPr>
            <p:nvPr/>
          </p:nvSpPr>
          <p:spPr bwMode="auto">
            <a:xfrm>
              <a:off x="133"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1" name="Line 160"/>
            <p:cNvSpPr>
              <a:spLocks noChangeShapeType="1"/>
            </p:cNvSpPr>
            <p:nvPr/>
          </p:nvSpPr>
          <p:spPr bwMode="auto">
            <a:xfrm>
              <a:off x="27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2" name="Line 161"/>
            <p:cNvSpPr>
              <a:spLocks noChangeShapeType="1"/>
            </p:cNvSpPr>
            <p:nvPr/>
          </p:nvSpPr>
          <p:spPr bwMode="auto">
            <a:xfrm>
              <a:off x="408"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3" name="Line 162"/>
            <p:cNvSpPr>
              <a:spLocks noChangeShapeType="1"/>
            </p:cNvSpPr>
            <p:nvPr/>
          </p:nvSpPr>
          <p:spPr bwMode="auto">
            <a:xfrm>
              <a:off x="561"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4" name="Line 163"/>
            <p:cNvSpPr>
              <a:spLocks noChangeShapeType="1"/>
            </p:cNvSpPr>
            <p:nvPr/>
          </p:nvSpPr>
          <p:spPr bwMode="auto">
            <a:xfrm>
              <a:off x="697"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5" name="Line 164"/>
            <p:cNvSpPr>
              <a:spLocks noChangeShapeType="1"/>
            </p:cNvSpPr>
            <p:nvPr/>
          </p:nvSpPr>
          <p:spPr bwMode="auto">
            <a:xfrm>
              <a:off x="833"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6" name="Line 165"/>
            <p:cNvSpPr>
              <a:spLocks noChangeShapeType="1"/>
            </p:cNvSpPr>
            <p:nvPr/>
          </p:nvSpPr>
          <p:spPr bwMode="auto">
            <a:xfrm>
              <a:off x="969"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7" name="Line 166"/>
            <p:cNvSpPr>
              <a:spLocks noChangeShapeType="1"/>
            </p:cNvSpPr>
            <p:nvPr/>
          </p:nvSpPr>
          <p:spPr bwMode="auto">
            <a:xfrm>
              <a:off x="112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8" name="Line 167"/>
            <p:cNvSpPr>
              <a:spLocks noChangeShapeType="1"/>
            </p:cNvSpPr>
            <p:nvPr/>
          </p:nvSpPr>
          <p:spPr bwMode="auto">
            <a:xfrm>
              <a:off x="1258"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9" name="Line 168"/>
            <p:cNvSpPr>
              <a:spLocks noChangeShapeType="1"/>
            </p:cNvSpPr>
            <p:nvPr/>
          </p:nvSpPr>
          <p:spPr bwMode="auto">
            <a:xfrm>
              <a:off x="1397" y="19922"/>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0" name="Line 169"/>
            <p:cNvSpPr>
              <a:spLocks noChangeShapeType="1"/>
            </p:cNvSpPr>
            <p:nvPr/>
          </p:nvSpPr>
          <p:spPr bwMode="auto">
            <a:xfrm>
              <a:off x="1530"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1" name="Line 170"/>
            <p:cNvSpPr>
              <a:spLocks noChangeShapeType="1"/>
            </p:cNvSpPr>
            <p:nvPr/>
          </p:nvSpPr>
          <p:spPr bwMode="auto">
            <a:xfrm>
              <a:off x="1683"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2" name="Line 171"/>
            <p:cNvSpPr>
              <a:spLocks noChangeShapeType="1"/>
            </p:cNvSpPr>
            <p:nvPr/>
          </p:nvSpPr>
          <p:spPr bwMode="auto">
            <a:xfrm>
              <a:off x="1819"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3" name="Line 172"/>
            <p:cNvSpPr>
              <a:spLocks noChangeShapeType="1"/>
            </p:cNvSpPr>
            <p:nvPr/>
          </p:nvSpPr>
          <p:spPr bwMode="auto">
            <a:xfrm>
              <a:off x="1958"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4" name="Line 173"/>
            <p:cNvSpPr>
              <a:spLocks noChangeShapeType="1"/>
            </p:cNvSpPr>
            <p:nvPr/>
          </p:nvSpPr>
          <p:spPr bwMode="auto">
            <a:xfrm>
              <a:off x="2094" y="19922"/>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5" name="Line 174"/>
            <p:cNvSpPr>
              <a:spLocks noChangeShapeType="1"/>
            </p:cNvSpPr>
            <p:nvPr/>
          </p:nvSpPr>
          <p:spPr bwMode="auto">
            <a:xfrm>
              <a:off x="2244"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6" name="Line 175"/>
            <p:cNvSpPr>
              <a:spLocks noChangeShapeType="1"/>
            </p:cNvSpPr>
            <p:nvPr/>
          </p:nvSpPr>
          <p:spPr bwMode="auto">
            <a:xfrm>
              <a:off x="2380"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7" name="Line 176"/>
            <p:cNvSpPr>
              <a:spLocks noChangeShapeType="1"/>
            </p:cNvSpPr>
            <p:nvPr/>
          </p:nvSpPr>
          <p:spPr bwMode="auto">
            <a:xfrm>
              <a:off x="2519"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8" name="Line 177"/>
            <p:cNvSpPr>
              <a:spLocks noChangeShapeType="1"/>
            </p:cNvSpPr>
            <p:nvPr/>
          </p:nvSpPr>
          <p:spPr bwMode="auto">
            <a:xfrm>
              <a:off x="2655" y="19922"/>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9" name="Line 178"/>
            <p:cNvSpPr>
              <a:spLocks noChangeShapeType="1"/>
            </p:cNvSpPr>
            <p:nvPr/>
          </p:nvSpPr>
          <p:spPr bwMode="auto">
            <a:xfrm>
              <a:off x="2805"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0" name="Line 179"/>
            <p:cNvSpPr>
              <a:spLocks noChangeShapeType="1"/>
            </p:cNvSpPr>
            <p:nvPr/>
          </p:nvSpPr>
          <p:spPr bwMode="auto">
            <a:xfrm>
              <a:off x="2941"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1" name="Line 180"/>
            <p:cNvSpPr>
              <a:spLocks noChangeShapeType="1"/>
            </p:cNvSpPr>
            <p:nvPr/>
          </p:nvSpPr>
          <p:spPr bwMode="auto">
            <a:xfrm>
              <a:off x="3080"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2" name="Line 181"/>
            <p:cNvSpPr>
              <a:spLocks noChangeShapeType="1"/>
            </p:cNvSpPr>
            <p:nvPr/>
          </p:nvSpPr>
          <p:spPr bwMode="auto">
            <a:xfrm>
              <a:off x="3216"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3" name="Line 182"/>
            <p:cNvSpPr>
              <a:spLocks noChangeShapeType="1"/>
            </p:cNvSpPr>
            <p:nvPr/>
          </p:nvSpPr>
          <p:spPr bwMode="auto">
            <a:xfrm>
              <a:off x="3369" y="19922"/>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4" name="Line 183"/>
            <p:cNvSpPr>
              <a:spLocks noChangeShapeType="1"/>
            </p:cNvSpPr>
            <p:nvPr/>
          </p:nvSpPr>
          <p:spPr bwMode="auto">
            <a:xfrm>
              <a:off x="3502"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5" name="Line 184"/>
            <p:cNvSpPr>
              <a:spLocks noChangeShapeType="1"/>
            </p:cNvSpPr>
            <p:nvPr/>
          </p:nvSpPr>
          <p:spPr bwMode="auto">
            <a:xfrm>
              <a:off x="3641"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6" name="Line 185"/>
            <p:cNvSpPr>
              <a:spLocks noChangeShapeType="1"/>
            </p:cNvSpPr>
            <p:nvPr/>
          </p:nvSpPr>
          <p:spPr bwMode="auto">
            <a:xfrm>
              <a:off x="3777"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7" name="Line 186"/>
            <p:cNvSpPr>
              <a:spLocks noChangeShapeType="1"/>
            </p:cNvSpPr>
            <p:nvPr/>
          </p:nvSpPr>
          <p:spPr bwMode="auto">
            <a:xfrm>
              <a:off x="3930"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8" name="Line 187"/>
            <p:cNvSpPr>
              <a:spLocks noChangeShapeType="1"/>
            </p:cNvSpPr>
            <p:nvPr/>
          </p:nvSpPr>
          <p:spPr bwMode="auto">
            <a:xfrm>
              <a:off x="4066"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9" name="Line 188"/>
            <p:cNvSpPr>
              <a:spLocks noChangeShapeType="1"/>
            </p:cNvSpPr>
            <p:nvPr/>
          </p:nvSpPr>
          <p:spPr bwMode="auto">
            <a:xfrm>
              <a:off x="420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0" name="Line 189"/>
            <p:cNvSpPr>
              <a:spLocks noChangeShapeType="1"/>
            </p:cNvSpPr>
            <p:nvPr/>
          </p:nvSpPr>
          <p:spPr bwMode="auto">
            <a:xfrm>
              <a:off x="4338"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1" name="Line 190"/>
            <p:cNvSpPr>
              <a:spLocks noChangeShapeType="1"/>
            </p:cNvSpPr>
            <p:nvPr/>
          </p:nvSpPr>
          <p:spPr bwMode="auto">
            <a:xfrm>
              <a:off x="4491"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2" name="Line 191"/>
            <p:cNvSpPr>
              <a:spLocks noChangeShapeType="1"/>
            </p:cNvSpPr>
            <p:nvPr/>
          </p:nvSpPr>
          <p:spPr bwMode="auto">
            <a:xfrm>
              <a:off x="4627"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3" name="Line 192"/>
            <p:cNvSpPr>
              <a:spLocks noChangeShapeType="1"/>
            </p:cNvSpPr>
            <p:nvPr/>
          </p:nvSpPr>
          <p:spPr bwMode="auto">
            <a:xfrm>
              <a:off x="4766" y="19922"/>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4" name="Line 193"/>
            <p:cNvSpPr>
              <a:spLocks noChangeShapeType="1"/>
            </p:cNvSpPr>
            <p:nvPr/>
          </p:nvSpPr>
          <p:spPr bwMode="auto">
            <a:xfrm>
              <a:off x="4899"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5" name="Line 194"/>
            <p:cNvSpPr>
              <a:spLocks noChangeShapeType="1"/>
            </p:cNvSpPr>
            <p:nvPr/>
          </p:nvSpPr>
          <p:spPr bwMode="auto">
            <a:xfrm>
              <a:off x="505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6" name="Line 195"/>
            <p:cNvSpPr>
              <a:spLocks noChangeShapeType="1"/>
            </p:cNvSpPr>
            <p:nvPr/>
          </p:nvSpPr>
          <p:spPr bwMode="auto">
            <a:xfrm>
              <a:off x="5188"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7" name="Line 196"/>
            <p:cNvSpPr>
              <a:spLocks noChangeShapeType="1"/>
            </p:cNvSpPr>
            <p:nvPr/>
          </p:nvSpPr>
          <p:spPr bwMode="auto">
            <a:xfrm>
              <a:off x="5327"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8" name="Line 197"/>
            <p:cNvSpPr>
              <a:spLocks noChangeShapeType="1"/>
            </p:cNvSpPr>
            <p:nvPr/>
          </p:nvSpPr>
          <p:spPr bwMode="auto">
            <a:xfrm>
              <a:off x="5463" y="19922"/>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9" name="Line 198"/>
            <p:cNvSpPr>
              <a:spLocks noChangeShapeType="1"/>
            </p:cNvSpPr>
            <p:nvPr/>
          </p:nvSpPr>
          <p:spPr bwMode="auto">
            <a:xfrm>
              <a:off x="5613"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0" name="Line 199"/>
            <p:cNvSpPr>
              <a:spLocks noChangeShapeType="1"/>
            </p:cNvSpPr>
            <p:nvPr/>
          </p:nvSpPr>
          <p:spPr bwMode="auto">
            <a:xfrm>
              <a:off x="575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1" name="Line 200"/>
            <p:cNvSpPr>
              <a:spLocks noChangeShapeType="1"/>
            </p:cNvSpPr>
            <p:nvPr/>
          </p:nvSpPr>
          <p:spPr bwMode="auto">
            <a:xfrm>
              <a:off x="5888"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2" name="Line 201"/>
            <p:cNvSpPr>
              <a:spLocks noChangeShapeType="1"/>
            </p:cNvSpPr>
            <p:nvPr/>
          </p:nvSpPr>
          <p:spPr bwMode="auto">
            <a:xfrm flipV="1">
              <a:off x="6024" y="19883"/>
              <a:ext cx="153"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3" name="Line 202"/>
            <p:cNvSpPr>
              <a:spLocks noChangeShapeType="1"/>
            </p:cNvSpPr>
            <p:nvPr/>
          </p:nvSpPr>
          <p:spPr bwMode="auto">
            <a:xfrm flipV="1">
              <a:off x="6174" y="19805"/>
              <a:ext cx="142" cy="117"/>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4" name="Line 203"/>
            <p:cNvSpPr>
              <a:spLocks noChangeShapeType="1"/>
            </p:cNvSpPr>
            <p:nvPr/>
          </p:nvSpPr>
          <p:spPr bwMode="auto">
            <a:xfrm flipV="1">
              <a:off x="6313" y="19688"/>
              <a:ext cx="139" cy="15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5" name="Line 204"/>
            <p:cNvSpPr>
              <a:spLocks noChangeShapeType="1"/>
            </p:cNvSpPr>
            <p:nvPr/>
          </p:nvSpPr>
          <p:spPr bwMode="auto">
            <a:xfrm flipV="1">
              <a:off x="6449" y="19337"/>
              <a:ext cx="139" cy="390"/>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6" name="Line 205"/>
            <p:cNvSpPr>
              <a:spLocks noChangeShapeType="1"/>
            </p:cNvSpPr>
            <p:nvPr/>
          </p:nvSpPr>
          <p:spPr bwMode="auto">
            <a:xfrm flipV="1">
              <a:off x="6585" y="18596"/>
              <a:ext cx="156" cy="780"/>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7" name="Line 206"/>
            <p:cNvSpPr>
              <a:spLocks noChangeShapeType="1"/>
            </p:cNvSpPr>
            <p:nvPr/>
          </p:nvSpPr>
          <p:spPr bwMode="auto">
            <a:xfrm flipV="1">
              <a:off x="6738" y="17426"/>
              <a:ext cx="139" cy="120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8" name="Line 207"/>
            <p:cNvSpPr>
              <a:spLocks noChangeShapeType="1"/>
            </p:cNvSpPr>
            <p:nvPr/>
          </p:nvSpPr>
          <p:spPr bwMode="auto">
            <a:xfrm flipV="1">
              <a:off x="6874" y="15593"/>
              <a:ext cx="139" cy="1872"/>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9" name="Line 208"/>
            <p:cNvSpPr>
              <a:spLocks noChangeShapeType="1"/>
            </p:cNvSpPr>
            <p:nvPr/>
          </p:nvSpPr>
          <p:spPr bwMode="auto">
            <a:xfrm flipV="1">
              <a:off x="7010" y="13253"/>
              <a:ext cx="142" cy="237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0" name="Line 209"/>
            <p:cNvSpPr>
              <a:spLocks noChangeShapeType="1"/>
            </p:cNvSpPr>
            <p:nvPr/>
          </p:nvSpPr>
          <p:spPr bwMode="auto">
            <a:xfrm flipV="1">
              <a:off x="7149" y="10133"/>
              <a:ext cx="153" cy="315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1" name="Line 210"/>
            <p:cNvSpPr>
              <a:spLocks noChangeShapeType="1"/>
            </p:cNvSpPr>
            <p:nvPr/>
          </p:nvSpPr>
          <p:spPr bwMode="auto">
            <a:xfrm flipV="1">
              <a:off x="7299" y="7286"/>
              <a:ext cx="139" cy="288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2" name="Line 211"/>
            <p:cNvSpPr>
              <a:spLocks noChangeShapeType="1"/>
            </p:cNvSpPr>
            <p:nvPr/>
          </p:nvSpPr>
          <p:spPr bwMode="auto">
            <a:xfrm flipV="1">
              <a:off x="7435" y="4400"/>
              <a:ext cx="142" cy="2925"/>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3" name="Line 212"/>
            <p:cNvSpPr>
              <a:spLocks noChangeShapeType="1"/>
            </p:cNvSpPr>
            <p:nvPr/>
          </p:nvSpPr>
          <p:spPr bwMode="auto">
            <a:xfrm flipV="1">
              <a:off x="7574" y="2099"/>
              <a:ext cx="139" cy="2340"/>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4" name="Line 213"/>
            <p:cNvSpPr>
              <a:spLocks noChangeShapeType="1"/>
            </p:cNvSpPr>
            <p:nvPr/>
          </p:nvSpPr>
          <p:spPr bwMode="auto">
            <a:xfrm flipV="1">
              <a:off x="7710" y="422"/>
              <a:ext cx="156" cy="171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5" name="Line 214"/>
            <p:cNvSpPr>
              <a:spLocks noChangeShapeType="1"/>
            </p:cNvSpPr>
            <p:nvPr/>
          </p:nvSpPr>
          <p:spPr bwMode="auto">
            <a:xfrm flipV="1">
              <a:off x="7863" y="-85"/>
              <a:ext cx="136" cy="54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6" name="Line 215"/>
            <p:cNvSpPr>
              <a:spLocks noChangeShapeType="1"/>
            </p:cNvSpPr>
            <p:nvPr/>
          </p:nvSpPr>
          <p:spPr bwMode="auto">
            <a:xfrm>
              <a:off x="7996" y="-85"/>
              <a:ext cx="142" cy="273"/>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7" name="Line 216"/>
            <p:cNvSpPr>
              <a:spLocks noChangeShapeType="1"/>
            </p:cNvSpPr>
            <p:nvPr/>
          </p:nvSpPr>
          <p:spPr bwMode="auto">
            <a:xfrm>
              <a:off x="8135" y="149"/>
              <a:ext cx="139" cy="85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8" name="Line 217"/>
            <p:cNvSpPr>
              <a:spLocks noChangeShapeType="1"/>
            </p:cNvSpPr>
            <p:nvPr/>
          </p:nvSpPr>
          <p:spPr bwMode="auto">
            <a:xfrm>
              <a:off x="8271" y="968"/>
              <a:ext cx="156" cy="1833"/>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9" name="Line 218"/>
            <p:cNvSpPr>
              <a:spLocks noChangeShapeType="1"/>
            </p:cNvSpPr>
            <p:nvPr/>
          </p:nvSpPr>
          <p:spPr bwMode="auto">
            <a:xfrm>
              <a:off x="8424" y="2762"/>
              <a:ext cx="136" cy="2184"/>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0" name="Line 219"/>
            <p:cNvSpPr>
              <a:spLocks noChangeShapeType="1"/>
            </p:cNvSpPr>
            <p:nvPr/>
          </p:nvSpPr>
          <p:spPr bwMode="auto">
            <a:xfrm>
              <a:off x="8557" y="4907"/>
              <a:ext cx="142" cy="241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1" name="Line 220"/>
            <p:cNvSpPr>
              <a:spLocks noChangeShapeType="1"/>
            </p:cNvSpPr>
            <p:nvPr/>
          </p:nvSpPr>
          <p:spPr bwMode="auto">
            <a:xfrm>
              <a:off x="8696" y="7286"/>
              <a:ext cx="139" cy="241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2" name="Line 221"/>
            <p:cNvSpPr>
              <a:spLocks noChangeShapeType="1"/>
            </p:cNvSpPr>
            <p:nvPr/>
          </p:nvSpPr>
          <p:spPr bwMode="auto">
            <a:xfrm>
              <a:off x="8832" y="9665"/>
              <a:ext cx="156" cy="241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3" name="Line 222"/>
            <p:cNvSpPr>
              <a:spLocks noChangeShapeType="1"/>
            </p:cNvSpPr>
            <p:nvPr/>
          </p:nvSpPr>
          <p:spPr bwMode="auto">
            <a:xfrm>
              <a:off x="8985" y="12044"/>
              <a:ext cx="139" cy="1794"/>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4" name="Line 223"/>
            <p:cNvSpPr>
              <a:spLocks noChangeShapeType="1"/>
            </p:cNvSpPr>
            <p:nvPr/>
          </p:nvSpPr>
          <p:spPr bwMode="auto">
            <a:xfrm>
              <a:off x="9121" y="13799"/>
              <a:ext cx="142" cy="1404"/>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5" name="Line 224"/>
            <p:cNvSpPr>
              <a:spLocks noChangeShapeType="1"/>
            </p:cNvSpPr>
            <p:nvPr/>
          </p:nvSpPr>
          <p:spPr bwMode="auto">
            <a:xfrm>
              <a:off x="9260" y="15164"/>
              <a:ext cx="136" cy="1170"/>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6" name="Line 225"/>
            <p:cNvSpPr>
              <a:spLocks noChangeShapeType="1"/>
            </p:cNvSpPr>
            <p:nvPr/>
          </p:nvSpPr>
          <p:spPr bwMode="auto">
            <a:xfrm>
              <a:off x="9393" y="16295"/>
              <a:ext cx="156" cy="897"/>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7" name="Line 226"/>
            <p:cNvSpPr>
              <a:spLocks noChangeShapeType="1"/>
            </p:cNvSpPr>
            <p:nvPr/>
          </p:nvSpPr>
          <p:spPr bwMode="auto">
            <a:xfrm>
              <a:off x="9546" y="17153"/>
              <a:ext cx="139" cy="624"/>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8" name="Line 227"/>
            <p:cNvSpPr>
              <a:spLocks noChangeShapeType="1"/>
            </p:cNvSpPr>
            <p:nvPr/>
          </p:nvSpPr>
          <p:spPr bwMode="auto">
            <a:xfrm>
              <a:off x="9682" y="17738"/>
              <a:ext cx="142" cy="46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9" name="Line 228"/>
            <p:cNvSpPr>
              <a:spLocks noChangeShapeType="1"/>
            </p:cNvSpPr>
            <p:nvPr/>
          </p:nvSpPr>
          <p:spPr bwMode="auto">
            <a:xfrm>
              <a:off x="9821" y="18167"/>
              <a:ext cx="136" cy="351"/>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0" name="Line 229"/>
            <p:cNvSpPr>
              <a:spLocks noChangeShapeType="1"/>
            </p:cNvSpPr>
            <p:nvPr/>
          </p:nvSpPr>
          <p:spPr bwMode="auto">
            <a:xfrm>
              <a:off x="9954" y="18479"/>
              <a:ext cx="156" cy="312"/>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1" name="Line 230"/>
            <p:cNvSpPr>
              <a:spLocks noChangeShapeType="1"/>
            </p:cNvSpPr>
            <p:nvPr/>
          </p:nvSpPr>
          <p:spPr bwMode="auto">
            <a:xfrm>
              <a:off x="10107" y="18752"/>
              <a:ext cx="139" cy="195"/>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2" name="Line 231"/>
            <p:cNvSpPr>
              <a:spLocks noChangeShapeType="1"/>
            </p:cNvSpPr>
            <p:nvPr/>
          </p:nvSpPr>
          <p:spPr bwMode="auto">
            <a:xfrm>
              <a:off x="10243" y="18908"/>
              <a:ext cx="142" cy="195"/>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3" name="Line 232"/>
            <p:cNvSpPr>
              <a:spLocks noChangeShapeType="1"/>
            </p:cNvSpPr>
            <p:nvPr/>
          </p:nvSpPr>
          <p:spPr bwMode="auto">
            <a:xfrm>
              <a:off x="10382" y="19064"/>
              <a:ext cx="139" cy="15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4" name="Line 233"/>
            <p:cNvSpPr>
              <a:spLocks noChangeShapeType="1"/>
            </p:cNvSpPr>
            <p:nvPr/>
          </p:nvSpPr>
          <p:spPr bwMode="auto">
            <a:xfrm>
              <a:off x="10518" y="19181"/>
              <a:ext cx="153" cy="15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5" name="Line 234"/>
            <p:cNvSpPr>
              <a:spLocks noChangeShapeType="1"/>
            </p:cNvSpPr>
            <p:nvPr/>
          </p:nvSpPr>
          <p:spPr bwMode="auto">
            <a:xfrm>
              <a:off x="10668" y="19298"/>
              <a:ext cx="139"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6" name="Line 235"/>
            <p:cNvSpPr>
              <a:spLocks noChangeShapeType="1"/>
            </p:cNvSpPr>
            <p:nvPr/>
          </p:nvSpPr>
          <p:spPr bwMode="auto">
            <a:xfrm>
              <a:off x="10804" y="19337"/>
              <a:ext cx="142" cy="117"/>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7" name="Line 236"/>
            <p:cNvSpPr>
              <a:spLocks noChangeShapeType="1"/>
            </p:cNvSpPr>
            <p:nvPr/>
          </p:nvSpPr>
          <p:spPr bwMode="auto">
            <a:xfrm>
              <a:off x="10943" y="19415"/>
              <a:ext cx="139"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8" name="Line 237"/>
            <p:cNvSpPr>
              <a:spLocks noChangeShapeType="1"/>
            </p:cNvSpPr>
            <p:nvPr/>
          </p:nvSpPr>
          <p:spPr bwMode="auto">
            <a:xfrm>
              <a:off x="11079" y="19454"/>
              <a:ext cx="156" cy="117"/>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9" name="Line 238"/>
            <p:cNvSpPr>
              <a:spLocks noChangeShapeType="1"/>
            </p:cNvSpPr>
            <p:nvPr/>
          </p:nvSpPr>
          <p:spPr bwMode="auto">
            <a:xfrm>
              <a:off x="11232" y="19532"/>
              <a:ext cx="136"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0" name="Line 239"/>
            <p:cNvSpPr>
              <a:spLocks noChangeShapeType="1"/>
            </p:cNvSpPr>
            <p:nvPr/>
          </p:nvSpPr>
          <p:spPr bwMode="auto">
            <a:xfrm>
              <a:off x="11365" y="19571"/>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1" name="Line 240"/>
            <p:cNvSpPr>
              <a:spLocks noChangeShapeType="1"/>
            </p:cNvSpPr>
            <p:nvPr/>
          </p:nvSpPr>
          <p:spPr bwMode="auto">
            <a:xfrm>
              <a:off x="11504" y="19571"/>
              <a:ext cx="139"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2" name="Line 241"/>
            <p:cNvSpPr>
              <a:spLocks noChangeShapeType="1"/>
            </p:cNvSpPr>
            <p:nvPr/>
          </p:nvSpPr>
          <p:spPr bwMode="auto">
            <a:xfrm>
              <a:off x="11640" y="19610"/>
              <a:ext cx="156"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3" name="Line 242"/>
            <p:cNvSpPr>
              <a:spLocks noChangeShapeType="1"/>
            </p:cNvSpPr>
            <p:nvPr/>
          </p:nvSpPr>
          <p:spPr bwMode="auto">
            <a:xfrm>
              <a:off x="11793" y="19649"/>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4" name="Line 243"/>
            <p:cNvSpPr>
              <a:spLocks noChangeShapeType="1"/>
            </p:cNvSpPr>
            <p:nvPr/>
          </p:nvSpPr>
          <p:spPr bwMode="auto">
            <a:xfrm>
              <a:off x="11926" y="19649"/>
              <a:ext cx="142"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5" name="Line 244"/>
            <p:cNvSpPr>
              <a:spLocks noChangeShapeType="1"/>
            </p:cNvSpPr>
            <p:nvPr/>
          </p:nvSpPr>
          <p:spPr bwMode="auto">
            <a:xfrm>
              <a:off x="12065" y="19688"/>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6" name="Line 245"/>
            <p:cNvSpPr>
              <a:spLocks noChangeShapeType="1"/>
            </p:cNvSpPr>
            <p:nvPr/>
          </p:nvSpPr>
          <p:spPr bwMode="auto">
            <a:xfrm>
              <a:off x="12201" y="19688"/>
              <a:ext cx="156"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7" name="Line 246"/>
            <p:cNvSpPr>
              <a:spLocks noChangeShapeType="1"/>
            </p:cNvSpPr>
            <p:nvPr/>
          </p:nvSpPr>
          <p:spPr bwMode="auto">
            <a:xfrm>
              <a:off x="12354" y="19727"/>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8" name="Line 247"/>
            <p:cNvSpPr>
              <a:spLocks noChangeShapeType="1"/>
            </p:cNvSpPr>
            <p:nvPr/>
          </p:nvSpPr>
          <p:spPr bwMode="auto">
            <a:xfrm>
              <a:off x="12490" y="19727"/>
              <a:ext cx="142"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9" name="Line 248"/>
            <p:cNvSpPr>
              <a:spLocks noChangeShapeType="1"/>
            </p:cNvSpPr>
            <p:nvPr/>
          </p:nvSpPr>
          <p:spPr bwMode="auto">
            <a:xfrm>
              <a:off x="12629" y="19766"/>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0" name="Line 249"/>
            <p:cNvSpPr>
              <a:spLocks noChangeShapeType="1"/>
            </p:cNvSpPr>
            <p:nvPr/>
          </p:nvSpPr>
          <p:spPr bwMode="auto">
            <a:xfrm>
              <a:off x="12762" y="19766"/>
              <a:ext cx="15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1" name="Line 250"/>
            <p:cNvSpPr>
              <a:spLocks noChangeShapeType="1"/>
            </p:cNvSpPr>
            <p:nvPr/>
          </p:nvSpPr>
          <p:spPr bwMode="auto">
            <a:xfrm>
              <a:off x="12918" y="19766"/>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2" name="Line 251"/>
            <p:cNvSpPr>
              <a:spLocks noChangeShapeType="1"/>
            </p:cNvSpPr>
            <p:nvPr/>
          </p:nvSpPr>
          <p:spPr bwMode="auto">
            <a:xfrm>
              <a:off x="13051" y="19766"/>
              <a:ext cx="142"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3" name="Line 252"/>
            <p:cNvSpPr>
              <a:spLocks noChangeShapeType="1"/>
            </p:cNvSpPr>
            <p:nvPr/>
          </p:nvSpPr>
          <p:spPr bwMode="auto">
            <a:xfrm>
              <a:off x="13190" y="19805"/>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4" name="Line 253"/>
            <p:cNvSpPr>
              <a:spLocks noChangeShapeType="1"/>
            </p:cNvSpPr>
            <p:nvPr/>
          </p:nvSpPr>
          <p:spPr bwMode="auto">
            <a:xfrm>
              <a:off x="13323" y="19805"/>
              <a:ext cx="15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5" name="Line 254"/>
            <p:cNvSpPr>
              <a:spLocks noChangeShapeType="1"/>
            </p:cNvSpPr>
            <p:nvPr/>
          </p:nvSpPr>
          <p:spPr bwMode="auto">
            <a:xfrm>
              <a:off x="13479" y="19805"/>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6" name="Line 255"/>
            <p:cNvSpPr>
              <a:spLocks noChangeShapeType="1"/>
            </p:cNvSpPr>
            <p:nvPr/>
          </p:nvSpPr>
          <p:spPr bwMode="auto">
            <a:xfrm>
              <a:off x="13612" y="19805"/>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7" name="Line 256"/>
            <p:cNvSpPr>
              <a:spLocks noChangeShapeType="1"/>
            </p:cNvSpPr>
            <p:nvPr/>
          </p:nvSpPr>
          <p:spPr bwMode="auto">
            <a:xfrm>
              <a:off x="13751" y="19805"/>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8" name="Line 257"/>
            <p:cNvSpPr>
              <a:spLocks noChangeShapeType="1"/>
            </p:cNvSpPr>
            <p:nvPr/>
          </p:nvSpPr>
          <p:spPr bwMode="auto">
            <a:xfrm>
              <a:off x="13887" y="19805"/>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9" name="Line 258"/>
            <p:cNvSpPr>
              <a:spLocks noChangeShapeType="1"/>
            </p:cNvSpPr>
            <p:nvPr/>
          </p:nvSpPr>
          <p:spPr bwMode="auto">
            <a:xfrm>
              <a:off x="14040" y="19805"/>
              <a:ext cx="139"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0" name="Line 259"/>
            <p:cNvSpPr>
              <a:spLocks noChangeShapeType="1"/>
            </p:cNvSpPr>
            <p:nvPr/>
          </p:nvSpPr>
          <p:spPr bwMode="auto">
            <a:xfrm>
              <a:off x="14176"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1" name="Line 260"/>
            <p:cNvSpPr>
              <a:spLocks noChangeShapeType="1"/>
            </p:cNvSpPr>
            <p:nvPr/>
          </p:nvSpPr>
          <p:spPr bwMode="auto">
            <a:xfrm>
              <a:off x="14312"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2" name="Line 261"/>
            <p:cNvSpPr>
              <a:spLocks noChangeShapeType="1"/>
            </p:cNvSpPr>
            <p:nvPr/>
          </p:nvSpPr>
          <p:spPr bwMode="auto">
            <a:xfrm>
              <a:off x="14448" y="19844"/>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3" name="Line 262"/>
            <p:cNvSpPr>
              <a:spLocks noChangeShapeType="1"/>
            </p:cNvSpPr>
            <p:nvPr/>
          </p:nvSpPr>
          <p:spPr bwMode="auto">
            <a:xfrm>
              <a:off x="14601"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4" name="Line 263"/>
            <p:cNvSpPr>
              <a:spLocks noChangeShapeType="1"/>
            </p:cNvSpPr>
            <p:nvPr/>
          </p:nvSpPr>
          <p:spPr bwMode="auto">
            <a:xfrm>
              <a:off x="14737"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5" name="Line 264"/>
            <p:cNvSpPr>
              <a:spLocks noChangeShapeType="1"/>
            </p:cNvSpPr>
            <p:nvPr/>
          </p:nvSpPr>
          <p:spPr bwMode="auto">
            <a:xfrm>
              <a:off x="14873"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6" name="Line 265"/>
            <p:cNvSpPr>
              <a:spLocks noChangeShapeType="1"/>
            </p:cNvSpPr>
            <p:nvPr/>
          </p:nvSpPr>
          <p:spPr bwMode="auto">
            <a:xfrm>
              <a:off x="15009" y="19844"/>
              <a:ext cx="156"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7" name="Line 266"/>
            <p:cNvSpPr>
              <a:spLocks noChangeShapeType="1"/>
            </p:cNvSpPr>
            <p:nvPr/>
          </p:nvSpPr>
          <p:spPr bwMode="auto">
            <a:xfrm>
              <a:off x="15162"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8" name="Line 267"/>
            <p:cNvSpPr>
              <a:spLocks noChangeShapeType="1"/>
            </p:cNvSpPr>
            <p:nvPr/>
          </p:nvSpPr>
          <p:spPr bwMode="auto">
            <a:xfrm>
              <a:off x="15298"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9" name="Line 268"/>
            <p:cNvSpPr>
              <a:spLocks noChangeShapeType="1"/>
            </p:cNvSpPr>
            <p:nvPr/>
          </p:nvSpPr>
          <p:spPr bwMode="auto">
            <a:xfrm>
              <a:off x="15434"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0" name="Line 269"/>
            <p:cNvSpPr>
              <a:spLocks noChangeShapeType="1"/>
            </p:cNvSpPr>
            <p:nvPr/>
          </p:nvSpPr>
          <p:spPr bwMode="auto">
            <a:xfrm>
              <a:off x="15573" y="19883"/>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1" name="Line 270"/>
            <p:cNvSpPr>
              <a:spLocks noChangeShapeType="1"/>
            </p:cNvSpPr>
            <p:nvPr/>
          </p:nvSpPr>
          <p:spPr bwMode="auto">
            <a:xfrm>
              <a:off x="15723"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2" name="Line 271"/>
            <p:cNvSpPr>
              <a:spLocks noChangeShapeType="1"/>
            </p:cNvSpPr>
            <p:nvPr/>
          </p:nvSpPr>
          <p:spPr bwMode="auto">
            <a:xfrm>
              <a:off x="15859"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3" name="Line 272"/>
            <p:cNvSpPr>
              <a:spLocks noChangeShapeType="1"/>
            </p:cNvSpPr>
            <p:nvPr/>
          </p:nvSpPr>
          <p:spPr bwMode="auto">
            <a:xfrm>
              <a:off x="15998"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4" name="Line 273"/>
            <p:cNvSpPr>
              <a:spLocks noChangeShapeType="1"/>
            </p:cNvSpPr>
            <p:nvPr/>
          </p:nvSpPr>
          <p:spPr bwMode="auto">
            <a:xfrm>
              <a:off x="16134"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5" name="Line 274"/>
            <p:cNvSpPr>
              <a:spLocks noChangeShapeType="1"/>
            </p:cNvSpPr>
            <p:nvPr/>
          </p:nvSpPr>
          <p:spPr bwMode="auto">
            <a:xfrm>
              <a:off x="16287" y="19883"/>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6" name="Line 275"/>
            <p:cNvSpPr>
              <a:spLocks noChangeShapeType="1"/>
            </p:cNvSpPr>
            <p:nvPr/>
          </p:nvSpPr>
          <p:spPr bwMode="auto">
            <a:xfrm>
              <a:off x="16420"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7" name="Line 276"/>
            <p:cNvSpPr>
              <a:spLocks noChangeShapeType="1"/>
            </p:cNvSpPr>
            <p:nvPr/>
          </p:nvSpPr>
          <p:spPr bwMode="auto">
            <a:xfrm>
              <a:off x="16559"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8" name="Line 277"/>
            <p:cNvSpPr>
              <a:spLocks noChangeShapeType="1"/>
            </p:cNvSpPr>
            <p:nvPr/>
          </p:nvSpPr>
          <p:spPr bwMode="auto">
            <a:xfrm>
              <a:off x="16695"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9" name="Line 278"/>
            <p:cNvSpPr>
              <a:spLocks noChangeShapeType="1"/>
            </p:cNvSpPr>
            <p:nvPr/>
          </p:nvSpPr>
          <p:spPr bwMode="auto">
            <a:xfrm>
              <a:off x="16848" y="19883"/>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0" name="Line 279"/>
            <p:cNvSpPr>
              <a:spLocks noChangeShapeType="1"/>
            </p:cNvSpPr>
            <p:nvPr/>
          </p:nvSpPr>
          <p:spPr bwMode="auto">
            <a:xfrm>
              <a:off x="16981"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1" name="Line 280"/>
            <p:cNvSpPr>
              <a:spLocks noChangeShapeType="1"/>
            </p:cNvSpPr>
            <p:nvPr/>
          </p:nvSpPr>
          <p:spPr bwMode="auto">
            <a:xfrm>
              <a:off x="17120"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2" name="Line 281"/>
            <p:cNvSpPr>
              <a:spLocks noChangeShapeType="1"/>
            </p:cNvSpPr>
            <p:nvPr/>
          </p:nvSpPr>
          <p:spPr bwMode="auto">
            <a:xfrm>
              <a:off x="17256"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3" name="Line 282"/>
            <p:cNvSpPr>
              <a:spLocks noChangeShapeType="1"/>
            </p:cNvSpPr>
            <p:nvPr/>
          </p:nvSpPr>
          <p:spPr bwMode="auto">
            <a:xfrm>
              <a:off x="17409"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4" name="Line 283"/>
            <p:cNvSpPr>
              <a:spLocks noChangeShapeType="1"/>
            </p:cNvSpPr>
            <p:nvPr/>
          </p:nvSpPr>
          <p:spPr bwMode="auto">
            <a:xfrm>
              <a:off x="17545"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5" name="Line 284"/>
            <p:cNvSpPr>
              <a:spLocks noChangeShapeType="1"/>
            </p:cNvSpPr>
            <p:nvPr/>
          </p:nvSpPr>
          <p:spPr bwMode="auto">
            <a:xfrm>
              <a:off x="17684" y="19883"/>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6" name="Line 285"/>
            <p:cNvSpPr>
              <a:spLocks noChangeShapeType="1"/>
            </p:cNvSpPr>
            <p:nvPr/>
          </p:nvSpPr>
          <p:spPr bwMode="auto">
            <a:xfrm>
              <a:off x="17817"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7" name="Line 286"/>
            <p:cNvSpPr>
              <a:spLocks noChangeShapeType="1"/>
            </p:cNvSpPr>
            <p:nvPr/>
          </p:nvSpPr>
          <p:spPr bwMode="auto">
            <a:xfrm>
              <a:off x="17970"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8" name="Line 287"/>
            <p:cNvSpPr>
              <a:spLocks noChangeShapeType="1"/>
            </p:cNvSpPr>
            <p:nvPr/>
          </p:nvSpPr>
          <p:spPr bwMode="auto">
            <a:xfrm>
              <a:off x="18106"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9" name="Line 288"/>
            <p:cNvSpPr>
              <a:spLocks noChangeShapeType="1"/>
            </p:cNvSpPr>
            <p:nvPr/>
          </p:nvSpPr>
          <p:spPr bwMode="auto">
            <a:xfrm>
              <a:off x="18245" y="19883"/>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0" name="Line 289"/>
            <p:cNvSpPr>
              <a:spLocks noChangeShapeType="1"/>
            </p:cNvSpPr>
            <p:nvPr/>
          </p:nvSpPr>
          <p:spPr bwMode="auto">
            <a:xfrm>
              <a:off x="18378"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1" name="Line 290"/>
            <p:cNvSpPr>
              <a:spLocks noChangeShapeType="1"/>
            </p:cNvSpPr>
            <p:nvPr/>
          </p:nvSpPr>
          <p:spPr bwMode="auto">
            <a:xfrm>
              <a:off x="18531"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2" name="Line 291"/>
            <p:cNvSpPr>
              <a:spLocks noChangeShapeType="1"/>
            </p:cNvSpPr>
            <p:nvPr/>
          </p:nvSpPr>
          <p:spPr bwMode="auto">
            <a:xfrm>
              <a:off x="18670"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3" name="Line 292"/>
            <p:cNvSpPr>
              <a:spLocks noChangeShapeType="1"/>
            </p:cNvSpPr>
            <p:nvPr/>
          </p:nvSpPr>
          <p:spPr bwMode="auto">
            <a:xfrm>
              <a:off x="18806"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4" name="Line 293"/>
            <p:cNvSpPr>
              <a:spLocks noChangeShapeType="1"/>
            </p:cNvSpPr>
            <p:nvPr/>
          </p:nvSpPr>
          <p:spPr bwMode="auto">
            <a:xfrm>
              <a:off x="18942" y="19883"/>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5" name="Line 294"/>
            <p:cNvSpPr>
              <a:spLocks noChangeShapeType="1"/>
            </p:cNvSpPr>
            <p:nvPr/>
          </p:nvSpPr>
          <p:spPr bwMode="auto">
            <a:xfrm>
              <a:off x="19092"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6" name="Line 295"/>
            <p:cNvSpPr>
              <a:spLocks noChangeShapeType="1"/>
            </p:cNvSpPr>
            <p:nvPr/>
          </p:nvSpPr>
          <p:spPr bwMode="auto">
            <a:xfrm>
              <a:off x="19231"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7" name="Line 296"/>
            <p:cNvSpPr>
              <a:spLocks noChangeShapeType="1"/>
            </p:cNvSpPr>
            <p:nvPr/>
          </p:nvSpPr>
          <p:spPr bwMode="auto">
            <a:xfrm>
              <a:off x="19367"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8" name="Line 297"/>
            <p:cNvSpPr>
              <a:spLocks noChangeShapeType="1"/>
            </p:cNvSpPr>
            <p:nvPr/>
          </p:nvSpPr>
          <p:spPr bwMode="auto">
            <a:xfrm>
              <a:off x="19503"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9" name="Line 298"/>
            <p:cNvSpPr>
              <a:spLocks noChangeShapeType="1"/>
            </p:cNvSpPr>
            <p:nvPr/>
          </p:nvSpPr>
          <p:spPr bwMode="auto">
            <a:xfrm>
              <a:off x="19656"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00" name="Line 299"/>
            <p:cNvSpPr>
              <a:spLocks noChangeShapeType="1"/>
            </p:cNvSpPr>
            <p:nvPr/>
          </p:nvSpPr>
          <p:spPr bwMode="auto">
            <a:xfrm>
              <a:off x="19792"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01" name="Line 300"/>
            <p:cNvSpPr>
              <a:spLocks noChangeShapeType="1"/>
            </p:cNvSpPr>
            <p:nvPr/>
          </p:nvSpPr>
          <p:spPr bwMode="auto">
            <a:xfrm>
              <a:off x="19928" y="19883"/>
              <a:ext cx="65"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grpSp>
      <p:grpSp>
        <p:nvGrpSpPr>
          <p:cNvPr id="302" name="Group 301"/>
          <p:cNvGrpSpPr>
            <a:grpSpLocks/>
          </p:cNvGrpSpPr>
          <p:nvPr/>
        </p:nvGrpSpPr>
        <p:grpSpPr bwMode="auto">
          <a:xfrm>
            <a:off x="2589214" y="2759034"/>
            <a:ext cx="384175" cy="447675"/>
            <a:chOff x="736" y="2725"/>
            <a:chExt cx="272" cy="522"/>
          </a:xfrm>
        </p:grpSpPr>
        <p:sp>
          <p:nvSpPr>
            <p:cNvPr id="303" name="Line 302"/>
            <p:cNvSpPr>
              <a:spLocks noChangeShapeType="1"/>
            </p:cNvSpPr>
            <p:nvPr/>
          </p:nvSpPr>
          <p:spPr bwMode="auto">
            <a:xfrm flipV="1">
              <a:off x="736" y="2725"/>
              <a:ext cx="0" cy="522"/>
            </a:xfrm>
            <a:prstGeom prst="line">
              <a:avLst/>
            </a:prstGeom>
            <a:noFill/>
            <a:ln w="57150">
              <a:solidFill>
                <a:srgbClr val="FF0000"/>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04" name="Line 303"/>
            <p:cNvSpPr>
              <a:spLocks noChangeShapeType="1"/>
            </p:cNvSpPr>
            <p:nvPr/>
          </p:nvSpPr>
          <p:spPr bwMode="auto">
            <a:xfrm flipV="1">
              <a:off x="827" y="2928"/>
              <a:ext cx="6" cy="319"/>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05" name="Line 304"/>
            <p:cNvSpPr>
              <a:spLocks noChangeShapeType="1"/>
            </p:cNvSpPr>
            <p:nvPr/>
          </p:nvSpPr>
          <p:spPr bwMode="auto">
            <a:xfrm flipV="1">
              <a:off x="916" y="3093"/>
              <a:ext cx="0" cy="154"/>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06" name="Line 305"/>
            <p:cNvSpPr>
              <a:spLocks noChangeShapeType="1"/>
            </p:cNvSpPr>
            <p:nvPr/>
          </p:nvSpPr>
          <p:spPr bwMode="auto">
            <a:xfrm flipH="1" flipV="1">
              <a:off x="1008" y="3155"/>
              <a:ext cx="0" cy="85"/>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grpSp>
      <p:grpSp>
        <p:nvGrpSpPr>
          <p:cNvPr id="307" name="Group 306"/>
          <p:cNvGrpSpPr>
            <a:grpSpLocks/>
          </p:cNvGrpSpPr>
          <p:nvPr/>
        </p:nvGrpSpPr>
        <p:grpSpPr bwMode="auto">
          <a:xfrm>
            <a:off x="2190750" y="2065295"/>
            <a:ext cx="1500188" cy="1149350"/>
            <a:chOff x="624" y="1676"/>
            <a:chExt cx="1064" cy="724"/>
          </a:xfrm>
        </p:grpSpPr>
        <p:sp>
          <p:nvSpPr>
            <p:cNvPr id="308" name="Line 307"/>
            <p:cNvSpPr>
              <a:spLocks noChangeShapeType="1"/>
            </p:cNvSpPr>
            <p:nvPr/>
          </p:nvSpPr>
          <p:spPr bwMode="auto">
            <a:xfrm>
              <a:off x="624" y="2400"/>
              <a:ext cx="1064" cy="0"/>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09" name="Line 308"/>
            <p:cNvSpPr>
              <a:spLocks noChangeShapeType="1"/>
            </p:cNvSpPr>
            <p:nvPr/>
          </p:nvSpPr>
          <p:spPr bwMode="auto">
            <a:xfrm>
              <a:off x="624" y="1676"/>
              <a:ext cx="0" cy="716"/>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grpSp>
      <p:sp>
        <p:nvSpPr>
          <p:cNvPr id="310" name="AutoShape 309"/>
          <p:cNvSpPr>
            <a:spLocks noChangeArrowheads="1"/>
          </p:cNvSpPr>
          <p:nvPr/>
        </p:nvSpPr>
        <p:spPr bwMode="auto">
          <a:xfrm>
            <a:off x="3800475" y="2555833"/>
            <a:ext cx="438150" cy="220662"/>
          </a:xfrm>
          <a:prstGeom prst="rightArrow">
            <a:avLst>
              <a:gd name="adj1" fmla="val 50000"/>
              <a:gd name="adj2" fmla="val 49640"/>
            </a:avLst>
          </a:prstGeom>
          <a:solidFill>
            <a:schemeClr val="tx1"/>
          </a:solidFill>
          <a:ln w="12700">
            <a:solidFill>
              <a:schemeClr val="tx1"/>
            </a:solidFill>
            <a:miter lim="800000"/>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11" name="Rectangle 310"/>
          <p:cNvSpPr>
            <a:spLocks noChangeArrowheads="1"/>
          </p:cNvSpPr>
          <p:nvPr/>
        </p:nvSpPr>
        <p:spPr bwMode="auto">
          <a:xfrm>
            <a:off x="5259388" y="3340059"/>
            <a:ext cx="666850" cy="39754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sz="2000">
                <a:solidFill>
                  <a:srgbClr val="000000"/>
                </a:solidFill>
                <a:latin typeface="Arial" charset="0"/>
                <a:cs typeface="Arial" charset="0"/>
              </a:rPr>
              <a:t>time</a:t>
            </a:r>
          </a:p>
        </p:txBody>
      </p:sp>
      <p:sp>
        <p:nvSpPr>
          <p:cNvPr id="312" name="Rectangle 311"/>
          <p:cNvSpPr>
            <a:spLocks noChangeArrowheads="1"/>
          </p:cNvSpPr>
          <p:nvPr/>
        </p:nvSpPr>
        <p:spPr bwMode="auto">
          <a:xfrm>
            <a:off x="2741613" y="3325771"/>
            <a:ext cx="594716" cy="39754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sz="2000">
                <a:solidFill>
                  <a:srgbClr val="000000"/>
                </a:solidFill>
                <a:latin typeface="Arial" charset="0"/>
                <a:cs typeface="Arial" charset="0"/>
              </a:rPr>
              <a:t>m/z</a:t>
            </a:r>
          </a:p>
        </p:txBody>
      </p:sp>
      <p:sp>
        <p:nvSpPr>
          <p:cNvPr id="313" name="Text Box 312"/>
          <p:cNvSpPr txBox="1">
            <a:spLocks noChangeArrowheads="1"/>
          </p:cNvSpPr>
          <p:nvPr/>
        </p:nvSpPr>
        <p:spPr bwMode="auto">
          <a:xfrm>
            <a:off x="8026464" y="2066503"/>
            <a:ext cx="615873" cy="374974"/>
          </a:xfrm>
          <a:prstGeom prst="rect">
            <a:avLst/>
          </a:prstGeom>
          <a:noFill/>
          <a:ln w="12700">
            <a:noFill/>
            <a:miter lim="800000"/>
            <a:headEnd/>
            <a:tailEnd/>
          </a:ln>
        </p:spPr>
        <p:txBody>
          <a:bodyPr wrap="none" anchor="ctr">
            <a:spAutoFit/>
          </a:bodyPr>
          <a:lstStyle/>
          <a:p>
            <a:pPr algn="ctr" eaLnBrk="0" fontAlgn="base" hangingPunct="0">
              <a:lnSpc>
                <a:spcPct val="110000"/>
              </a:lnSpc>
              <a:spcBef>
                <a:spcPct val="0"/>
              </a:spcBef>
              <a:spcAft>
                <a:spcPct val="0"/>
              </a:spcAft>
              <a:defRPr/>
            </a:pPr>
            <a:r>
              <a:rPr lang="en-US" i="1">
                <a:solidFill>
                  <a:srgbClr val="000000"/>
                </a:solidFill>
                <a:latin typeface="Times New Roman" pitchFamily="18" charset="0"/>
                <a:cs typeface="Arial" charset="0"/>
              </a:rPr>
              <a:t>R</a:t>
            </a:r>
            <a:r>
              <a:rPr lang="en-US" baseline="-25000">
                <a:solidFill>
                  <a:srgbClr val="000000"/>
                </a:solidFill>
                <a:latin typeface="Times New Roman" pitchFamily="18" charset="0"/>
                <a:cs typeface="Arial" charset="0"/>
              </a:rPr>
              <a:t>0</a:t>
            </a:r>
            <a:r>
              <a:rPr lang="en-US" i="1">
                <a:solidFill>
                  <a:srgbClr val="000000"/>
                </a:solidFill>
                <a:latin typeface="Times New Roman" pitchFamily="18" charset="0"/>
                <a:cs typeface="Arial" charset="0"/>
              </a:rPr>
              <a:t> =</a:t>
            </a:r>
          </a:p>
        </p:txBody>
      </p:sp>
      <p:sp>
        <p:nvSpPr>
          <p:cNvPr id="314" name="Text Box 313"/>
          <p:cNvSpPr txBox="1">
            <a:spLocks noChangeArrowheads="1"/>
          </p:cNvSpPr>
          <p:nvPr/>
        </p:nvSpPr>
        <p:spPr bwMode="auto">
          <a:xfrm>
            <a:off x="8699526" y="1863466"/>
            <a:ext cx="403225" cy="784225"/>
          </a:xfrm>
          <a:prstGeom prst="rect">
            <a:avLst/>
          </a:prstGeom>
          <a:noFill/>
          <a:ln w="12700">
            <a:noFill/>
            <a:miter lim="800000"/>
            <a:headEnd/>
            <a:tailEnd/>
          </a:ln>
        </p:spPr>
        <p:txBody>
          <a:bodyPr wrap="none" anchor="ctr">
            <a:spAutoFit/>
          </a:bodyPr>
          <a:lstStyle/>
          <a:p>
            <a:pPr algn="ctr" eaLnBrk="0" fontAlgn="base" hangingPunct="0">
              <a:lnSpc>
                <a:spcPct val="110000"/>
              </a:lnSpc>
              <a:spcBef>
                <a:spcPct val="30000"/>
              </a:spcBef>
              <a:spcAft>
                <a:spcPct val="0"/>
              </a:spcAft>
              <a:defRPr/>
            </a:pPr>
            <a:r>
              <a:rPr lang="en-US" i="1">
                <a:solidFill>
                  <a:srgbClr val="FF0000"/>
                </a:solidFill>
                <a:latin typeface="Times New Roman" pitchFamily="18" charset="0"/>
                <a:cs typeface="Arial" charset="0"/>
              </a:rPr>
              <a:t>A</a:t>
            </a:r>
            <a:r>
              <a:rPr lang="en-US" baseline="-25000">
                <a:solidFill>
                  <a:srgbClr val="FF0000"/>
                </a:solidFill>
                <a:latin typeface="Times New Roman" pitchFamily="18" charset="0"/>
                <a:cs typeface="Arial" charset="0"/>
              </a:rPr>
              <a:t>0</a:t>
            </a:r>
          </a:p>
          <a:p>
            <a:pPr algn="ctr" eaLnBrk="0" fontAlgn="base" hangingPunct="0">
              <a:lnSpc>
                <a:spcPct val="110000"/>
              </a:lnSpc>
              <a:spcBef>
                <a:spcPct val="30000"/>
              </a:spcBef>
              <a:spcAft>
                <a:spcPct val="0"/>
              </a:spcAft>
              <a:defRPr/>
            </a:pPr>
            <a:r>
              <a:rPr lang="en-US" i="1">
                <a:solidFill>
                  <a:srgbClr val="0000FF"/>
                </a:solidFill>
                <a:latin typeface="Times New Roman" pitchFamily="18" charset="0"/>
                <a:cs typeface="Arial" charset="0"/>
              </a:rPr>
              <a:t>A</a:t>
            </a:r>
            <a:r>
              <a:rPr lang="en-US" i="1" baseline="-25000">
                <a:solidFill>
                  <a:srgbClr val="0000FF"/>
                </a:solidFill>
                <a:latin typeface="Times New Roman" pitchFamily="18" charset="0"/>
                <a:cs typeface="Arial" charset="0"/>
              </a:rPr>
              <a:t>i</a:t>
            </a:r>
            <a:endParaRPr lang="en-US" i="1">
              <a:solidFill>
                <a:srgbClr val="0000FF"/>
              </a:solidFill>
              <a:latin typeface="Times New Roman" pitchFamily="18" charset="0"/>
              <a:cs typeface="Arial" charset="0"/>
            </a:endParaRPr>
          </a:p>
        </p:txBody>
      </p:sp>
      <p:sp>
        <p:nvSpPr>
          <p:cNvPr id="315" name="Line 314"/>
          <p:cNvSpPr>
            <a:spLocks noChangeShapeType="1"/>
          </p:cNvSpPr>
          <p:nvPr/>
        </p:nvSpPr>
        <p:spPr bwMode="auto">
          <a:xfrm>
            <a:off x="8705876" y="2292090"/>
            <a:ext cx="390525" cy="0"/>
          </a:xfrm>
          <a:prstGeom prst="line">
            <a:avLst/>
          </a:prstGeom>
          <a:noFill/>
          <a:ln w="3810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grpSp>
        <p:nvGrpSpPr>
          <p:cNvPr id="316" name="Group 315"/>
          <p:cNvGrpSpPr>
            <a:grpSpLocks/>
          </p:cNvGrpSpPr>
          <p:nvPr/>
        </p:nvGrpSpPr>
        <p:grpSpPr bwMode="auto">
          <a:xfrm>
            <a:off x="3087689" y="2408196"/>
            <a:ext cx="377825" cy="817563"/>
            <a:chOff x="741" y="1292"/>
            <a:chExt cx="268" cy="515"/>
          </a:xfrm>
        </p:grpSpPr>
        <p:sp>
          <p:nvSpPr>
            <p:cNvPr id="317" name="Line 316"/>
            <p:cNvSpPr>
              <a:spLocks noChangeShapeType="1"/>
            </p:cNvSpPr>
            <p:nvPr/>
          </p:nvSpPr>
          <p:spPr bwMode="auto">
            <a:xfrm flipV="1">
              <a:off x="827" y="1488"/>
              <a:ext cx="6" cy="319"/>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18" name="Line 317"/>
            <p:cNvSpPr>
              <a:spLocks noChangeShapeType="1"/>
            </p:cNvSpPr>
            <p:nvPr/>
          </p:nvSpPr>
          <p:spPr bwMode="auto">
            <a:xfrm flipV="1">
              <a:off x="741" y="1292"/>
              <a:ext cx="0" cy="494"/>
            </a:xfrm>
            <a:prstGeom prst="line">
              <a:avLst/>
            </a:prstGeom>
            <a:noFill/>
            <a:ln w="57150">
              <a:solidFill>
                <a:srgbClr val="0000FF"/>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19" name="Line 318"/>
            <p:cNvSpPr>
              <a:spLocks noChangeShapeType="1"/>
            </p:cNvSpPr>
            <p:nvPr/>
          </p:nvSpPr>
          <p:spPr bwMode="auto">
            <a:xfrm flipV="1">
              <a:off x="917" y="1646"/>
              <a:ext cx="0" cy="144"/>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20" name="Line 319"/>
            <p:cNvSpPr>
              <a:spLocks noChangeShapeType="1"/>
            </p:cNvSpPr>
            <p:nvPr/>
          </p:nvSpPr>
          <p:spPr bwMode="auto">
            <a:xfrm flipH="1" flipV="1">
              <a:off x="1008" y="1719"/>
              <a:ext cx="1" cy="61"/>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grpSp>
      <p:graphicFrame>
        <p:nvGraphicFramePr>
          <p:cNvPr id="321" name="Object 3"/>
          <p:cNvGraphicFramePr>
            <a:graphicFrameLocks noChangeAspect="1"/>
          </p:cNvGraphicFramePr>
          <p:nvPr>
            <p:extLst>
              <p:ext uri="{D42A27DB-BD31-4B8C-83A1-F6EECF244321}">
                <p14:modId xmlns:p14="http://schemas.microsoft.com/office/powerpoint/2010/main" val="4210929227"/>
              </p:ext>
            </p:extLst>
          </p:nvPr>
        </p:nvGraphicFramePr>
        <p:xfrm>
          <a:off x="1966914" y="4413208"/>
          <a:ext cx="2154237" cy="539750"/>
        </p:xfrm>
        <a:graphic>
          <a:graphicData uri="http://schemas.openxmlformats.org/presentationml/2006/ole">
            <mc:AlternateContent xmlns:mc="http://schemas.openxmlformats.org/markup-compatibility/2006">
              <mc:Choice xmlns:v="urn:schemas-microsoft-com:vml" Requires="v">
                <p:oleObj name="Equation" r:id="rId4" imgW="1028520" imgH="228600" progId="Equation.3">
                  <p:embed/>
                </p:oleObj>
              </mc:Choice>
              <mc:Fallback>
                <p:oleObj name="Equation" r:id="rId4" imgW="1028520" imgH="228600" progId="Equation.3">
                  <p:embed/>
                  <p:pic>
                    <p:nvPicPr>
                      <p:cNvPr id="32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6914" y="4413208"/>
                        <a:ext cx="2154237"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 name="Text Box 322"/>
          <p:cNvSpPr txBox="1">
            <a:spLocks noChangeArrowheads="1"/>
          </p:cNvSpPr>
          <p:nvPr/>
        </p:nvSpPr>
        <p:spPr bwMode="auto">
          <a:xfrm>
            <a:off x="9463114" y="1872991"/>
            <a:ext cx="376237" cy="785813"/>
          </a:xfrm>
          <a:prstGeom prst="rect">
            <a:avLst/>
          </a:prstGeom>
          <a:noFill/>
          <a:ln w="12700">
            <a:noFill/>
            <a:miter lim="800000"/>
            <a:headEnd/>
            <a:tailEnd/>
          </a:ln>
        </p:spPr>
        <p:txBody>
          <a:bodyPr wrap="none" anchor="ctr">
            <a:spAutoFit/>
          </a:bodyPr>
          <a:lstStyle/>
          <a:p>
            <a:pPr algn="ctr" eaLnBrk="0" fontAlgn="base" hangingPunct="0">
              <a:lnSpc>
                <a:spcPct val="110000"/>
              </a:lnSpc>
              <a:spcBef>
                <a:spcPct val="30000"/>
              </a:spcBef>
              <a:spcAft>
                <a:spcPct val="0"/>
              </a:spcAft>
              <a:defRPr/>
            </a:pPr>
            <a:r>
              <a:rPr lang="en-US" i="1">
                <a:solidFill>
                  <a:srgbClr val="FF0000"/>
                </a:solidFill>
                <a:latin typeface="Times New Roman" pitchFamily="18" charset="0"/>
                <a:cs typeface="Arial" charset="0"/>
              </a:rPr>
              <a:t>n</a:t>
            </a:r>
            <a:r>
              <a:rPr lang="en-US" baseline="-25000">
                <a:solidFill>
                  <a:srgbClr val="FF0000"/>
                </a:solidFill>
                <a:latin typeface="Times New Roman" pitchFamily="18" charset="0"/>
                <a:cs typeface="Arial" charset="0"/>
              </a:rPr>
              <a:t>0</a:t>
            </a:r>
          </a:p>
          <a:p>
            <a:pPr algn="ctr" eaLnBrk="0" fontAlgn="base" hangingPunct="0">
              <a:lnSpc>
                <a:spcPct val="110000"/>
              </a:lnSpc>
              <a:spcBef>
                <a:spcPct val="30000"/>
              </a:spcBef>
              <a:spcAft>
                <a:spcPct val="0"/>
              </a:spcAft>
              <a:defRPr/>
            </a:pPr>
            <a:r>
              <a:rPr lang="en-US" i="1">
                <a:solidFill>
                  <a:srgbClr val="0000FF"/>
                </a:solidFill>
                <a:latin typeface="Times New Roman" pitchFamily="18" charset="0"/>
                <a:cs typeface="Arial" charset="0"/>
              </a:rPr>
              <a:t>n</a:t>
            </a:r>
            <a:r>
              <a:rPr lang="en-US" i="1" baseline="-25000">
                <a:solidFill>
                  <a:srgbClr val="0000FF"/>
                </a:solidFill>
                <a:latin typeface="Times New Roman" pitchFamily="18" charset="0"/>
                <a:cs typeface="Arial" charset="0"/>
              </a:rPr>
              <a:t>i</a:t>
            </a:r>
            <a:endParaRPr lang="en-US" i="1">
              <a:solidFill>
                <a:srgbClr val="0000FF"/>
              </a:solidFill>
              <a:latin typeface="Times New Roman" pitchFamily="18" charset="0"/>
              <a:cs typeface="Arial" charset="0"/>
            </a:endParaRPr>
          </a:p>
        </p:txBody>
      </p:sp>
      <p:sp>
        <p:nvSpPr>
          <p:cNvPr id="323" name="Line 323"/>
          <p:cNvSpPr>
            <a:spLocks noChangeShapeType="1"/>
          </p:cNvSpPr>
          <p:nvPr/>
        </p:nvSpPr>
        <p:spPr bwMode="auto">
          <a:xfrm>
            <a:off x="9502800" y="2292090"/>
            <a:ext cx="388938" cy="0"/>
          </a:xfrm>
          <a:prstGeom prst="line">
            <a:avLst/>
          </a:prstGeom>
          <a:noFill/>
          <a:ln w="3810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24" name="Text Box 324"/>
          <p:cNvSpPr txBox="1">
            <a:spLocks noChangeArrowheads="1"/>
          </p:cNvSpPr>
          <p:nvPr/>
        </p:nvSpPr>
        <p:spPr bwMode="auto">
          <a:xfrm>
            <a:off x="9092962" y="2028821"/>
            <a:ext cx="349776" cy="374141"/>
          </a:xfrm>
          <a:prstGeom prst="rect">
            <a:avLst/>
          </a:prstGeom>
          <a:noFill/>
          <a:ln w="12700">
            <a:noFill/>
            <a:miter lim="800000"/>
            <a:headEnd/>
            <a:tailEnd/>
          </a:ln>
        </p:spPr>
        <p:txBody>
          <a:bodyPr wrap="none" anchor="ctr">
            <a:spAutoFit/>
          </a:bodyPr>
          <a:lstStyle/>
          <a:p>
            <a:pPr algn="ctr" eaLnBrk="0" fontAlgn="base" hangingPunct="0">
              <a:lnSpc>
                <a:spcPct val="110000"/>
              </a:lnSpc>
              <a:spcBef>
                <a:spcPct val="0"/>
              </a:spcBef>
              <a:spcAft>
                <a:spcPct val="0"/>
              </a:spcAft>
              <a:defRPr/>
            </a:pPr>
            <a:r>
              <a:rPr lang="en-US">
                <a:solidFill>
                  <a:srgbClr val="000000"/>
                </a:solidFill>
                <a:latin typeface="Times New Roman" pitchFamily="18" charset="0"/>
                <a:cs typeface="Arial" charset="0"/>
                <a:sym typeface="Symbol" pitchFamily="18" charset="2"/>
              </a:rPr>
              <a:t></a:t>
            </a:r>
            <a:endParaRPr lang="en-US" i="1">
              <a:solidFill>
                <a:srgbClr val="000000"/>
              </a:solidFill>
              <a:latin typeface="Times New Roman" pitchFamily="18" charset="0"/>
              <a:cs typeface="Arial" charset="0"/>
            </a:endParaRPr>
          </a:p>
        </p:txBody>
      </p:sp>
      <p:pic>
        <p:nvPicPr>
          <p:cNvPr id="327" name="Picture 325"/>
          <p:cNvPicPr>
            <a:picLocks noChangeAspect="1" noChangeArrowheads="1"/>
          </p:cNvPicPr>
          <p:nvPr/>
        </p:nvPicPr>
        <p:blipFill rotWithShape="1">
          <a:blip r:embed="rId6" cstate="print"/>
          <a:srcRect l="8127" b="7175"/>
          <a:stretch/>
        </p:blipFill>
        <p:spPr bwMode="auto">
          <a:xfrm>
            <a:off x="7584862" y="2972775"/>
            <a:ext cx="3065881" cy="2338958"/>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328" name="TextBox 327"/>
          <p:cNvSpPr txBox="1"/>
          <p:nvPr/>
        </p:nvSpPr>
        <p:spPr>
          <a:xfrm>
            <a:off x="8147396" y="5311732"/>
            <a:ext cx="1736437" cy="369332"/>
          </a:xfrm>
          <a:prstGeom prst="rect">
            <a:avLst/>
          </a:prstGeom>
          <a:noFill/>
        </p:spPr>
        <p:txBody>
          <a:bodyPr wrap="none" rtlCol="0">
            <a:spAutoFit/>
          </a:bodyPr>
          <a:lstStyle/>
          <a:p>
            <a:pPr fontAlgn="base">
              <a:spcBef>
                <a:spcPct val="0"/>
              </a:spcBef>
              <a:spcAft>
                <a:spcPct val="0"/>
              </a:spcAft>
              <a:defRPr/>
            </a:pPr>
            <a:r>
              <a:rPr lang="en-US" dirty="0">
                <a:solidFill>
                  <a:srgbClr val="000000"/>
                </a:solidFill>
                <a:latin typeface="Arial" charset="0"/>
                <a:cs typeface="Arial" charset="0"/>
              </a:rPr>
              <a:t>Known Amount</a:t>
            </a:r>
          </a:p>
        </p:txBody>
      </p:sp>
      <p:sp>
        <p:nvSpPr>
          <p:cNvPr id="329" name="TextBox 328"/>
          <p:cNvSpPr txBox="1"/>
          <p:nvPr/>
        </p:nvSpPr>
        <p:spPr>
          <a:xfrm rot="16200000">
            <a:off x="5758794" y="3979495"/>
            <a:ext cx="3223959" cy="369332"/>
          </a:xfrm>
          <a:prstGeom prst="rect">
            <a:avLst/>
          </a:prstGeom>
          <a:noFill/>
        </p:spPr>
        <p:txBody>
          <a:bodyPr wrap="none" rtlCol="0">
            <a:spAutoFit/>
          </a:bodyPr>
          <a:lstStyle/>
          <a:p>
            <a:pPr fontAlgn="base">
              <a:spcBef>
                <a:spcPct val="0"/>
              </a:spcBef>
              <a:spcAft>
                <a:spcPct val="0"/>
              </a:spcAft>
              <a:defRPr/>
            </a:pPr>
            <a:r>
              <a:rPr lang="en-US" dirty="0">
                <a:solidFill>
                  <a:srgbClr val="000000"/>
                </a:solidFill>
                <a:latin typeface="Arial" charset="0"/>
                <a:cs typeface="Arial" charset="0"/>
              </a:rPr>
              <a:t>Measured Signal (Area Ratio)</a:t>
            </a:r>
          </a:p>
        </p:txBody>
      </p:sp>
    </p:spTree>
    <p:extLst>
      <p:ext uri="{BB962C8B-B14F-4D97-AF65-F5344CB8AC3E}">
        <p14:creationId xmlns:p14="http://schemas.microsoft.com/office/powerpoint/2010/main" val="518255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C5F5C7-84F7-4C09-8906-BDCA2B3E0805}"/>
              </a:ext>
            </a:extLst>
          </p:cNvPr>
          <p:cNvSpPr>
            <a:spLocks noGrp="1"/>
          </p:cNvSpPr>
          <p:nvPr>
            <p:ph type="title"/>
          </p:nvPr>
        </p:nvSpPr>
        <p:spPr>
          <a:xfrm>
            <a:off x="838200" y="184150"/>
            <a:ext cx="10515600" cy="1325563"/>
          </a:xfrm>
        </p:spPr>
        <p:txBody>
          <a:bodyPr/>
          <a:lstStyle/>
          <a:p>
            <a:r>
              <a:rPr lang="en-US" dirty="0"/>
              <a:t>What you calibrate against is important</a:t>
            </a:r>
          </a:p>
        </p:txBody>
      </p:sp>
    </p:spTree>
    <p:extLst>
      <p:ext uri="{BB962C8B-B14F-4D97-AF65-F5344CB8AC3E}">
        <p14:creationId xmlns:p14="http://schemas.microsoft.com/office/powerpoint/2010/main" val="3732676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21C5-61E2-4DBB-AC90-494CABEA6BE6}"/>
              </a:ext>
            </a:extLst>
          </p:cNvPr>
          <p:cNvSpPr>
            <a:spLocks noGrp="1"/>
          </p:cNvSpPr>
          <p:nvPr>
            <p:ph type="title"/>
          </p:nvPr>
        </p:nvSpPr>
        <p:spPr>
          <a:xfrm>
            <a:off x="838200" y="88900"/>
            <a:ext cx="10515600" cy="1325563"/>
          </a:xfrm>
        </p:spPr>
        <p:txBody>
          <a:bodyPr/>
          <a:lstStyle/>
          <a:p>
            <a:r>
              <a:rPr lang="en-US" dirty="0"/>
              <a:t>What you calibrate against is important</a:t>
            </a:r>
          </a:p>
        </p:txBody>
      </p:sp>
      <p:sp>
        <p:nvSpPr>
          <p:cNvPr id="3" name="Content Placeholder 2">
            <a:extLst>
              <a:ext uri="{FF2B5EF4-FFF2-40B4-BE49-F238E27FC236}">
                <a16:creationId xmlns:a16="http://schemas.microsoft.com/office/drawing/2014/main" id="{C3010D78-89F2-4BC2-8A96-6B0627EAA3F6}"/>
              </a:ext>
            </a:extLst>
          </p:cNvPr>
          <p:cNvSpPr>
            <a:spLocks noGrp="1"/>
          </p:cNvSpPr>
          <p:nvPr>
            <p:ph idx="1"/>
          </p:nvPr>
        </p:nvSpPr>
        <p:spPr>
          <a:xfrm>
            <a:off x="890313" y="1482725"/>
            <a:ext cx="4010025" cy="1946275"/>
          </a:xfrm>
        </p:spPr>
        <p:txBody>
          <a:bodyPr/>
          <a:lstStyle/>
          <a:p>
            <a:r>
              <a:rPr lang="en-US" dirty="0"/>
              <a:t>Bicinchoninic acid (BCA) is the current standard for measuring protein abundance.</a:t>
            </a:r>
          </a:p>
        </p:txBody>
      </p:sp>
      <p:pic>
        <p:nvPicPr>
          <p:cNvPr id="5" name="Picture 4">
            <a:extLst>
              <a:ext uri="{FF2B5EF4-FFF2-40B4-BE49-F238E27FC236}">
                <a16:creationId xmlns:a16="http://schemas.microsoft.com/office/drawing/2014/main" id="{48AC802A-91E4-4B04-9D46-0F0AB13BF964}"/>
              </a:ext>
            </a:extLst>
          </p:cNvPr>
          <p:cNvPicPr>
            <a:picLocks noChangeAspect="1"/>
          </p:cNvPicPr>
          <p:nvPr/>
        </p:nvPicPr>
        <p:blipFill>
          <a:blip r:embed="rId2"/>
          <a:stretch>
            <a:fillRect/>
          </a:stretch>
        </p:blipFill>
        <p:spPr>
          <a:xfrm>
            <a:off x="1057096" y="3497262"/>
            <a:ext cx="3753029" cy="2968814"/>
          </a:xfrm>
          <a:prstGeom prst="rect">
            <a:avLst/>
          </a:prstGeom>
        </p:spPr>
      </p:pic>
      <p:pic>
        <p:nvPicPr>
          <p:cNvPr id="7" name="Picture 6">
            <a:extLst>
              <a:ext uri="{FF2B5EF4-FFF2-40B4-BE49-F238E27FC236}">
                <a16:creationId xmlns:a16="http://schemas.microsoft.com/office/drawing/2014/main" id="{0A763D87-EB40-4E79-937A-7D2FD1810A85}"/>
              </a:ext>
            </a:extLst>
          </p:cNvPr>
          <p:cNvPicPr>
            <a:picLocks noChangeAspect="1"/>
          </p:cNvPicPr>
          <p:nvPr/>
        </p:nvPicPr>
        <p:blipFill>
          <a:blip r:embed="rId3"/>
          <a:stretch>
            <a:fillRect/>
          </a:stretch>
        </p:blipFill>
        <p:spPr>
          <a:xfrm>
            <a:off x="6819352" y="1248809"/>
            <a:ext cx="4239352" cy="5409630"/>
          </a:xfrm>
          <a:prstGeom prst="rect">
            <a:avLst/>
          </a:prstGeom>
        </p:spPr>
      </p:pic>
    </p:spTree>
    <p:extLst>
      <p:ext uri="{BB962C8B-B14F-4D97-AF65-F5344CB8AC3E}">
        <p14:creationId xmlns:p14="http://schemas.microsoft.com/office/powerpoint/2010/main" val="718961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434F93-0338-4195-949C-ACF3F1C3AADA}"/>
              </a:ext>
            </a:extLst>
          </p:cNvPr>
          <p:cNvSpPr>
            <a:spLocks noGrp="1"/>
          </p:cNvSpPr>
          <p:nvPr>
            <p:ph type="title"/>
          </p:nvPr>
        </p:nvSpPr>
        <p:spPr>
          <a:xfrm>
            <a:off x="838200" y="0"/>
            <a:ext cx="10515600" cy="1325563"/>
          </a:xfrm>
        </p:spPr>
        <p:txBody>
          <a:bodyPr/>
          <a:lstStyle/>
          <a:p>
            <a:r>
              <a:rPr lang="en-US" dirty="0"/>
              <a:t>What you calibrate against is important</a:t>
            </a:r>
          </a:p>
        </p:txBody>
      </p:sp>
      <p:pic>
        <p:nvPicPr>
          <p:cNvPr id="6" name="Picture 5">
            <a:extLst>
              <a:ext uri="{FF2B5EF4-FFF2-40B4-BE49-F238E27FC236}">
                <a16:creationId xmlns:a16="http://schemas.microsoft.com/office/drawing/2014/main" id="{FE19883C-58FB-4234-AC73-667385811967}"/>
              </a:ext>
            </a:extLst>
          </p:cNvPr>
          <p:cNvPicPr>
            <a:picLocks noChangeAspect="1"/>
          </p:cNvPicPr>
          <p:nvPr/>
        </p:nvPicPr>
        <p:blipFill>
          <a:blip r:embed="rId2"/>
          <a:stretch>
            <a:fillRect/>
          </a:stretch>
        </p:blipFill>
        <p:spPr>
          <a:xfrm>
            <a:off x="2335253" y="1325563"/>
            <a:ext cx="6723021" cy="5164949"/>
          </a:xfrm>
          <a:prstGeom prst="rect">
            <a:avLst/>
          </a:prstGeom>
        </p:spPr>
      </p:pic>
      <p:sp>
        <p:nvSpPr>
          <p:cNvPr id="7" name="TextBox 6">
            <a:extLst>
              <a:ext uri="{FF2B5EF4-FFF2-40B4-BE49-F238E27FC236}">
                <a16:creationId xmlns:a16="http://schemas.microsoft.com/office/drawing/2014/main" id="{213E0375-1EC9-4A1D-86F4-E613A5678077}"/>
              </a:ext>
            </a:extLst>
          </p:cNvPr>
          <p:cNvSpPr txBox="1"/>
          <p:nvPr/>
        </p:nvSpPr>
        <p:spPr>
          <a:xfrm>
            <a:off x="8972009" y="6488668"/>
            <a:ext cx="3166636" cy="369332"/>
          </a:xfrm>
          <a:prstGeom prst="rect">
            <a:avLst/>
          </a:prstGeom>
          <a:noFill/>
        </p:spPr>
        <p:txBody>
          <a:bodyPr wrap="none" rtlCol="0">
            <a:spAutoFit/>
          </a:bodyPr>
          <a:lstStyle/>
          <a:p>
            <a:r>
              <a:rPr lang="en-US" dirty="0"/>
              <a:t>Smith et al., Anal </a:t>
            </a:r>
            <a:r>
              <a:rPr lang="en-US" dirty="0" err="1"/>
              <a:t>Biochem</a:t>
            </a:r>
            <a:r>
              <a:rPr lang="en-US" dirty="0"/>
              <a:t> 1985</a:t>
            </a:r>
          </a:p>
        </p:txBody>
      </p:sp>
    </p:spTree>
    <p:extLst>
      <p:ext uri="{BB962C8B-B14F-4D97-AF65-F5344CB8AC3E}">
        <p14:creationId xmlns:p14="http://schemas.microsoft.com/office/powerpoint/2010/main" val="156933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101A-8719-4648-A1AA-6B9F6B55BDB9}"/>
              </a:ext>
            </a:extLst>
          </p:cNvPr>
          <p:cNvSpPr>
            <a:spLocks noGrp="1"/>
          </p:cNvSpPr>
          <p:nvPr>
            <p:ph type="title"/>
          </p:nvPr>
        </p:nvSpPr>
        <p:spPr/>
        <p:txBody>
          <a:bodyPr/>
          <a:lstStyle/>
          <a:p>
            <a:r>
              <a:rPr lang="en-US" dirty="0"/>
              <a:t>What is the difference between relative and absolute quantitation?</a:t>
            </a:r>
          </a:p>
        </p:txBody>
      </p:sp>
    </p:spTree>
    <p:extLst>
      <p:ext uri="{BB962C8B-B14F-4D97-AF65-F5344CB8AC3E}">
        <p14:creationId xmlns:p14="http://schemas.microsoft.com/office/powerpoint/2010/main" val="4176164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5544-B076-4344-AD3F-497FDCF5B276}"/>
              </a:ext>
            </a:extLst>
          </p:cNvPr>
          <p:cNvSpPr>
            <a:spLocks noGrp="1"/>
          </p:cNvSpPr>
          <p:nvPr>
            <p:ph type="title"/>
          </p:nvPr>
        </p:nvSpPr>
        <p:spPr/>
        <p:txBody>
          <a:bodyPr>
            <a:normAutofit fontScale="90000"/>
          </a:bodyPr>
          <a:lstStyle/>
          <a:p>
            <a:r>
              <a:rPr lang="en-US" dirty="0"/>
              <a:t>What is the difference between a “differential” and a “quantitative” measurement?</a:t>
            </a:r>
          </a:p>
        </p:txBody>
      </p:sp>
    </p:spTree>
    <p:extLst>
      <p:ext uri="{BB962C8B-B14F-4D97-AF65-F5344CB8AC3E}">
        <p14:creationId xmlns:p14="http://schemas.microsoft.com/office/powerpoint/2010/main" val="788968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6"/>
          <p:cNvSpPr>
            <a:spLocks noGrp="1"/>
          </p:cNvSpPr>
          <p:nvPr>
            <p:ph type="title"/>
          </p:nvPr>
        </p:nvSpPr>
        <p:spPr/>
        <p:txBody>
          <a:bodyPr>
            <a:noAutofit/>
          </a:bodyPr>
          <a:lstStyle/>
          <a:p>
            <a:r>
              <a:rPr lang="en-US" sz="3200" dirty="0"/>
              <a:t>What does it mean if these are the two points?</a:t>
            </a:r>
          </a:p>
        </p:txBody>
      </p:sp>
      <p:sp>
        <p:nvSpPr>
          <p:cNvPr id="32773" name="Slide Number Placeholder 5"/>
          <p:cNvSpPr>
            <a:spLocks noGrp="1"/>
          </p:cNvSpPr>
          <p:nvPr>
            <p:ph type="sldNum" sz="quarter" idx="12"/>
          </p:nvPr>
        </p:nvSpPr>
        <p:spPr>
          <a:noFill/>
        </p:spPr>
        <p:txBody>
          <a:bodyPr/>
          <a:lstStyle/>
          <a:p>
            <a:fld id="{A4983807-D634-4067-A70E-C050939D439B}" type="slidenum">
              <a:rPr lang="en-US" smtClean="0"/>
              <a:pPr/>
              <a:t>19</a:t>
            </a:fld>
            <a:endParaRPr lang="en-US"/>
          </a:p>
        </p:txBody>
      </p:sp>
      <p:cxnSp>
        <p:nvCxnSpPr>
          <p:cNvPr id="11" name="Elbow Connector 10"/>
          <p:cNvCxnSpPr/>
          <p:nvPr/>
        </p:nvCxnSpPr>
        <p:spPr>
          <a:xfrm>
            <a:off x="3733800" y="1236663"/>
            <a:ext cx="4800600" cy="3581400"/>
          </a:xfrm>
          <a:prstGeom prst="bentConnector3">
            <a:avLst>
              <a:gd name="adj1" fmla="val 286"/>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3816350" y="1465263"/>
            <a:ext cx="4565650" cy="3200400"/>
          </a:xfrm>
          <a:custGeom>
            <a:avLst/>
            <a:gdLst>
              <a:gd name="connsiteX0" fmla="*/ 0 w 5367528"/>
              <a:gd name="connsiteY0" fmla="*/ 2453640 h 2456688"/>
              <a:gd name="connsiteX1" fmla="*/ 1124712 w 5367528"/>
              <a:gd name="connsiteY1" fmla="*/ 2380488 h 2456688"/>
              <a:gd name="connsiteX2" fmla="*/ 1956816 w 5367528"/>
              <a:gd name="connsiteY2" fmla="*/ 1996440 h 2456688"/>
              <a:gd name="connsiteX3" fmla="*/ 4087368 w 5367528"/>
              <a:gd name="connsiteY3" fmla="*/ 332232 h 2456688"/>
              <a:gd name="connsiteX4" fmla="*/ 5367528 w 5367528"/>
              <a:gd name="connsiteY4" fmla="*/ 3048 h 2456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7528" h="2456688">
                <a:moveTo>
                  <a:pt x="0" y="2453640"/>
                </a:moveTo>
                <a:cubicBezTo>
                  <a:pt x="399288" y="2455164"/>
                  <a:pt x="798576" y="2456688"/>
                  <a:pt x="1124712" y="2380488"/>
                </a:cubicBezTo>
                <a:cubicBezTo>
                  <a:pt x="1450848" y="2304288"/>
                  <a:pt x="1463040" y="2337816"/>
                  <a:pt x="1956816" y="1996440"/>
                </a:cubicBezTo>
                <a:cubicBezTo>
                  <a:pt x="2450592" y="1655064"/>
                  <a:pt x="3518916" y="664464"/>
                  <a:pt x="4087368" y="332232"/>
                </a:cubicBezTo>
                <a:cubicBezTo>
                  <a:pt x="4655820" y="0"/>
                  <a:pt x="5011674" y="1524"/>
                  <a:pt x="5367528" y="3048"/>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2776" name="TextBox 16"/>
          <p:cNvSpPr txBox="1">
            <a:spLocks noChangeArrowheads="1"/>
          </p:cNvSpPr>
          <p:nvPr/>
        </p:nvSpPr>
        <p:spPr bwMode="auto">
          <a:xfrm>
            <a:off x="5334000" y="4970463"/>
            <a:ext cx="1700594" cy="369332"/>
          </a:xfrm>
          <a:prstGeom prst="rect">
            <a:avLst/>
          </a:prstGeom>
          <a:noFill/>
          <a:ln w="9525">
            <a:noFill/>
            <a:miter lim="800000"/>
            <a:headEnd/>
            <a:tailEnd/>
          </a:ln>
        </p:spPr>
        <p:txBody>
          <a:bodyPr wrap="none">
            <a:spAutoFit/>
          </a:bodyPr>
          <a:lstStyle/>
          <a:p>
            <a:r>
              <a:rPr lang="en-US"/>
              <a:t>Amount (moles)</a:t>
            </a:r>
          </a:p>
        </p:txBody>
      </p:sp>
      <p:sp>
        <p:nvSpPr>
          <p:cNvPr id="32777" name="TextBox 17"/>
          <p:cNvSpPr txBox="1">
            <a:spLocks noChangeArrowheads="1"/>
          </p:cNvSpPr>
          <p:nvPr/>
        </p:nvSpPr>
        <p:spPr bwMode="auto">
          <a:xfrm rot="-5400000">
            <a:off x="1918033" y="2776022"/>
            <a:ext cx="2629822" cy="369332"/>
          </a:xfrm>
          <a:prstGeom prst="rect">
            <a:avLst/>
          </a:prstGeom>
          <a:noFill/>
          <a:ln w="9525">
            <a:noFill/>
            <a:miter lim="800000"/>
            <a:headEnd/>
            <a:tailEnd/>
          </a:ln>
        </p:spPr>
        <p:txBody>
          <a:bodyPr wrap="none">
            <a:spAutoFit/>
          </a:bodyPr>
          <a:lstStyle/>
          <a:p>
            <a:r>
              <a:rPr lang="en-US"/>
              <a:t>Measured Intensity (Area)</a:t>
            </a:r>
          </a:p>
        </p:txBody>
      </p:sp>
      <p:grpSp>
        <p:nvGrpSpPr>
          <p:cNvPr id="2" name="Group 34"/>
          <p:cNvGrpSpPr>
            <a:grpSpLocks/>
          </p:cNvGrpSpPr>
          <p:nvPr/>
        </p:nvGrpSpPr>
        <p:grpSpPr bwMode="auto">
          <a:xfrm>
            <a:off x="3810000" y="1066801"/>
            <a:ext cx="3472846" cy="3522663"/>
            <a:chOff x="2286000" y="838200"/>
            <a:chExt cx="3473332" cy="3522030"/>
          </a:xfrm>
        </p:grpSpPr>
        <p:sp>
          <p:nvSpPr>
            <p:cNvPr id="32780" name="TextBox 19"/>
            <p:cNvSpPr txBox="1">
              <a:spLocks noChangeArrowheads="1"/>
            </p:cNvSpPr>
            <p:nvPr/>
          </p:nvSpPr>
          <p:spPr bwMode="auto">
            <a:xfrm>
              <a:off x="2286000" y="3445830"/>
              <a:ext cx="572416" cy="369266"/>
            </a:xfrm>
            <a:prstGeom prst="rect">
              <a:avLst/>
            </a:prstGeom>
            <a:noFill/>
            <a:ln w="9525">
              <a:noFill/>
              <a:miter lim="800000"/>
              <a:headEnd/>
              <a:tailEnd/>
            </a:ln>
          </p:spPr>
          <p:txBody>
            <a:bodyPr wrap="none">
              <a:spAutoFit/>
            </a:bodyPr>
            <a:lstStyle/>
            <a:p>
              <a:r>
                <a:rPr lang="en-US"/>
                <a:t>LOD</a:t>
              </a:r>
            </a:p>
          </p:txBody>
        </p:sp>
        <p:cxnSp>
          <p:nvCxnSpPr>
            <p:cNvPr id="22" name="Straight Arrow Connector 21"/>
            <p:cNvCxnSpPr>
              <a:stCxn id="32780" idx="2"/>
            </p:cNvCxnSpPr>
            <p:nvPr/>
          </p:nvCxnSpPr>
          <p:spPr>
            <a:xfrm flipH="1">
              <a:off x="2514632" y="3815096"/>
              <a:ext cx="57576" cy="54513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782" name="TextBox 22"/>
            <p:cNvSpPr txBox="1">
              <a:spLocks noChangeArrowheads="1"/>
            </p:cNvSpPr>
            <p:nvPr/>
          </p:nvSpPr>
          <p:spPr bwMode="auto">
            <a:xfrm>
              <a:off x="4648200" y="3903030"/>
              <a:ext cx="683040" cy="369266"/>
            </a:xfrm>
            <a:prstGeom prst="rect">
              <a:avLst/>
            </a:prstGeom>
            <a:noFill/>
            <a:ln w="9525">
              <a:noFill/>
              <a:miter lim="800000"/>
              <a:headEnd/>
              <a:tailEnd/>
            </a:ln>
          </p:spPr>
          <p:txBody>
            <a:bodyPr wrap="none">
              <a:spAutoFit/>
            </a:bodyPr>
            <a:lstStyle/>
            <a:p>
              <a:r>
                <a:rPr lang="en-US"/>
                <a:t>LLOQ</a:t>
              </a:r>
            </a:p>
          </p:txBody>
        </p:sp>
        <p:cxnSp>
          <p:nvCxnSpPr>
            <p:cNvPr id="25" name="Straight Arrow Connector 24"/>
            <p:cNvCxnSpPr>
              <a:stCxn id="32782" idx="1"/>
            </p:cNvCxnSpPr>
            <p:nvPr/>
          </p:nvCxnSpPr>
          <p:spPr>
            <a:xfrm flipH="1">
              <a:off x="3734003" y="4087663"/>
              <a:ext cx="914197" cy="4400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784" name="TextBox 25"/>
            <p:cNvSpPr txBox="1">
              <a:spLocks noChangeArrowheads="1"/>
            </p:cNvSpPr>
            <p:nvPr/>
          </p:nvSpPr>
          <p:spPr bwMode="auto">
            <a:xfrm>
              <a:off x="4953000" y="838200"/>
              <a:ext cx="732739" cy="369266"/>
            </a:xfrm>
            <a:prstGeom prst="rect">
              <a:avLst/>
            </a:prstGeom>
            <a:noFill/>
            <a:ln w="9525">
              <a:noFill/>
              <a:miter lim="800000"/>
              <a:headEnd/>
              <a:tailEnd/>
            </a:ln>
          </p:spPr>
          <p:txBody>
            <a:bodyPr wrap="none">
              <a:spAutoFit/>
            </a:bodyPr>
            <a:lstStyle/>
            <a:p>
              <a:r>
                <a:rPr lang="en-US"/>
                <a:t>ULOQ</a:t>
              </a:r>
            </a:p>
          </p:txBody>
        </p:sp>
        <p:cxnSp>
          <p:nvCxnSpPr>
            <p:cNvPr id="28" name="Straight Arrow Connector 27"/>
            <p:cNvCxnSpPr>
              <a:cxnSpLocks/>
            </p:cNvCxnSpPr>
            <p:nvPr/>
          </p:nvCxnSpPr>
          <p:spPr>
            <a:xfrm rot="16200000" flipH="1">
              <a:off x="5402175" y="1287921"/>
              <a:ext cx="507909" cy="20640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Left Brace 30"/>
            <p:cNvSpPr/>
            <p:nvPr/>
          </p:nvSpPr>
          <p:spPr>
            <a:xfrm rot="2421696">
              <a:off x="4194442" y="1109614"/>
              <a:ext cx="554116" cy="319030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2787" name="TextBox 32"/>
            <p:cNvSpPr txBox="1">
              <a:spLocks noChangeArrowheads="1"/>
            </p:cNvSpPr>
            <p:nvPr/>
          </p:nvSpPr>
          <p:spPr bwMode="auto">
            <a:xfrm>
              <a:off x="3276600" y="1769430"/>
              <a:ext cx="1143000" cy="923330"/>
            </a:xfrm>
            <a:prstGeom prst="rect">
              <a:avLst/>
            </a:prstGeom>
            <a:noFill/>
            <a:ln w="9525">
              <a:noFill/>
              <a:miter lim="800000"/>
              <a:headEnd/>
              <a:tailEnd/>
            </a:ln>
          </p:spPr>
          <p:txBody>
            <a:bodyPr>
              <a:spAutoFit/>
            </a:bodyPr>
            <a:lstStyle/>
            <a:p>
              <a:r>
                <a:rPr lang="en-US"/>
                <a:t>Linear Dynamic Range</a:t>
              </a:r>
            </a:p>
          </p:txBody>
        </p:sp>
      </p:grpSp>
      <p:sp>
        <p:nvSpPr>
          <p:cNvPr id="34" name="TextBox 33"/>
          <p:cNvSpPr txBox="1"/>
          <p:nvPr/>
        </p:nvSpPr>
        <p:spPr>
          <a:xfrm>
            <a:off x="2057400" y="5553075"/>
            <a:ext cx="3444276" cy="923330"/>
          </a:xfrm>
          <a:prstGeom prst="rect">
            <a:avLst/>
          </a:prstGeom>
          <a:solidFill>
            <a:schemeClr val="bg1"/>
          </a:solidFill>
          <a:ln w="28575">
            <a:solidFill>
              <a:schemeClr val="tx1"/>
            </a:solidFill>
          </a:ln>
          <a:effectLst>
            <a:outerShdw blurRad="50800" dist="38100" dir="18900000" sx="101000" sy="101000" algn="bl" rotWithShape="0">
              <a:prstClr val="black">
                <a:alpha val="40000"/>
              </a:prstClr>
            </a:outerShdw>
          </a:effectLst>
        </p:spPr>
        <p:txBody>
          <a:bodyPr wrap="none">
            <a:spAutoFit/>
          </a:bodyPr>
          <a:lstStyle/>
          <a:p>
            <a:pPr>
              <a:defRPr/>
            </a:pPr>
            <a:r>
              <a:rPr lang="en-US" dirty="0"/>
              <a:t>LOD: Limit of Detection</a:t>
            </a:r>
          </a:p>
          <a:p>
            <a:pPr>
              <a:defRPr/>
            </a:pPr>
            <a:r>
              <a:rPr lang="en-US" dirty="0"/>
              <a:t>LLOQ: Lower Limit of Quantitation</a:t>
            </a:r>
          </a:p>
          <a:p>
            <a:pPr>
              <a:defRPr/>
            </a:pPr>
            <a:r>
              <a:rPr lang="en-US" dirty="0"/>
              <a:t>ULOQ: Upper Limit of Quantitation</a:t>
            </a:r>
          </a:p>
        </p:txBody>
      </p:sp>
      <p:sp>
        <p:nvSpPr>
          <p:cNvPr id="18" name="Oval 17"/>
          <p:cNvSpPr/>
          <p:nvPr/>
        </p:nvSpPr>
        <p:spPr>
          <a:xfrm>
            <a:off x="4343400" y="4480810"/>
            <a:ext cx="304800" cy="3048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562600" y="3657600"/>
            <a:ext cx="304800" cy="3048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27A990-8D4A-4B0B-97C5-C52C994C88B3}"/>
              </a:ext>
            </a:extLst>
          </p:cNvPr>
          <p:cNvPicPr>
            <a:picLocks noChangeAspect="1"/>
          </p:cNvPicPr>
          <p:nvPr/>
        </p:nvPicPr>
        <p:blipFill>
          <a:blip r:embed="rId2"/>
          <a:stretch>
            <a:fillRect/>
          </a:stretch>
        </p:blipFill>
        <p:spPr>
          <a:xfrm>
            <a:off x="486070" y="0"/>
            <a:ext cx="11219859" cy="6858000"/>
          </a:xfrm>
          <a:prstGeom prst="rect">
            <a:avLst/>
          </a:prstGeom>
        </p:spPr>
      </p:pic>
    </p:spTree>
    <p:extLst>
      <p:ext uri="{BB962C8B-B14F-4D97-AF65-F5344CB8AC3E}">
        <p14:creationId xmlns:p14="http://schemas.microsoft.com/office/powerpoint/2010/main" val="285504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8C28-0CA7-4E18-83AC-BEBB78E8E2F3}"/>
              </a:ext>
            </a:extLst>
          </p:cNvPr>
          <p:cNvSpPr>
            <a:spLocks noGrp="1"/>
          </p:cNvSpPr>
          <p:nvPr>
            <p:ph type="title"/>
          </p:nvPr>
        </p:nvSpPr>
        <p:spPr/>
        <p:txBody>
          <a:bodyPr/>
          <a:lstStyle/>
          <a:p>
            <a:r>
              <a:rPr lang="en-US" dirty="0"/>
              <a:t>Major Quantitative Figures of Merit</a:t>
            </a:r>
          </a:p>
        </p:txBody>
      </p:sp>
      <p:sp>
        <p:nvSpPr>
          <p:cNvPr id="3" name="Content Placeholder 2">
            <a:extLst>
              <a:ext uri="{FF2B5EF4-FFF2-40B4-BE49-F238E27FC236}">
                <a16:creationId xmlns:a16="http://schemas.microsoft.com/office/drawing/2014/main" id="{D281A4D6-DE53-4B0D-8E20-165A7A1C4913}"/>
              </a:ext>
            </a:extLst>
          </p:cNvPr>
          <p:cNvSpPr>
            <a:spLocks noGrp="1"/>
          </p:cNvSpPr>
          <p:nvPr>
            <p:ph idx="1"/>
          </p:nvPr>
        </p:nvSpPr>
        <p:spPr/>
        <p:txBody>
          <a:bodyPr>
            <a:normAutofit/>
          </a:bodyPr>
          <a:lstStyle/>
          <a:p>
            <a:r>
              <a:rPr lang="en-US" sz="3600" dirty="0"/>
              <a:t>LOD – Limit of Detection</a:t>
            </a:r>
          </a:p>
          <a:p>
            <a:r>
              <a:rPr lang="en-US" sz="3600" dirty="0"/>
              <a:t>LLOQ – Limit of Quantitation</a:t>
            </a:r>
          </a:p>
          <a:p>
            <a:r>
              <a:rPr lang="en-US" sz="3600" dirty="0"/>
              <a:t>Precision</a:t>
            </a:r>
          </a:p>
          <a:p>
            <a:pPr lvl="1"/>
            <a:r>
              <a:rPr lang="en-US" sz="3200" dirty="0"/>
              <a:t>Within batch/day</a:t>
            </a:r>
          </a:p>
          <a:p>
            <a:pPr lvl="1"/>
            <a:r>
              <a:rPr lang="en-US" sz="3200" dirty="0"/>
              <a:t>Between batch/day</a:t>
            </a:r>
          </a:p>
        </p:txBody>
      </p:sp>
    </p:spTree>
    <p:extLst>
      <p:ext uri="{BB962C8B-B14F-4D97-AF65-F5344CB8AC3E}">
        <p14:creationId xmlns:p14="http://schemas.microsoft.com/office/powerpoint/2010/main" val="1277686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A564-7715-4FE7-B309-2D5341EE8E18}"/>
              </a:ext>
            </a:extLst>
          </p:cNvPr>
          <p:cNvSpPr>
            <a:spLocks noGrp="1"/>
          </p:cNvSpPr>
          <p:nvPr>
            <p:ph type="title"/>
          </p:nvPr>
        </p:nvSpPr>
        <p:spPr/>
        <p:txBody>
          <a:bodyPr/>
          <a:lstStyle/>
          <a:p>
            <a:r>
              <a:rPr lang="en-US" dirty="0"/>
              <a:t>Limit of detection</a:t>
            </a:r>
          </a:p>
        </p:txBody>
      </p:sp>
      <p:sp>
        <p:nvSpPr>
          <p:cNvPr id="3" name="Content Placeholder 2">
            <a:extLst>
              <a:ext uri="{FF2B5EF4-FFF2-40B4-BE49-F238E27FC236}">
                <a16:creationId xmlns:a16="http://schemas.microsoft.com/office/drawing/2014/main" id="{7607F855-9ED2-4159-9E42-374F88A7C0C2}"/>
              </a:ext>
            </a:extLst>
          </p:cNvPr>
          <p:cNvSpPr>
            <a:spLocks noGrp="1"/>
          </p:cNvSpPr>
          <p:nvPr>
            <p:ph idx="1"/>
          </p:nvPr>
        </p:nvSpPr>
        <p:spPr>
          <a:xfrm>
            <a:off x="838199" y="1825625"/>
            <a:ext cx="4924425" cy="2165350"/>
          </a:xfrm>
        </p:spPr>
        <p:txBody>
          <a:bodyPr>
            <a:normAutofit/>
          </a:bodyPr>
          <a:lstStyle/>
          <a:p>
            <a:r>
              <a:rPr lang="en-US" sz="3200" dirty="0"/>
              <a:t>Is a signal statistically different from a blank?</a:t>
            </a:r>
          </a:p>
        </p:txBody>
      </p:sp>
      <p:pic>
        <p:nvPicPr>
          <p:cNvPr id="5" name="Picture 4">
            <a:extLst>
              <a:ext uri="{FF2B5EF4-FFF2-40B4-BE49-F238E27FC236}">
                <a16:creationId xmlns:a16="http://schemas.microsoft.com/office/drawing/2014/main" id="{EB055F03-EA78-4C3C-8D64-DFC883B85E53}"/>
              </a:ext>
            </a:extLst>
          </p:cNvPr>
          <p:cNvPicPr>
            <a:picLocks noChangeAspect="1"/>
          </p:cNvPicPr>
          <p:nvPr/>
        </p:nvPicPr>
        <p:blipFill>
          <a:blip r:embed="rId2"/>
          <a:stretch>
            <a:fillRect/>
          </a:stretch>
        </p:blipFill>
        <p:spPr>
          <a:xfrm>
            <a:off x="6478929" y="1266825"/>
            <a:ext cx="5393680" cy="4464968"/>
          </a:xfrm>
          <a:prstGeom prst="rect">
            <a:avLst/>
          </a:prstGeom>
        </p:spPr>
      </p:pic>
      <p:pic>
        <p:nvPicPr>
          <p:cNvPr id="4" name="Picture 3">
            <a:extLst>
              <a:ext uri="{FF2B5EF4-FFF2-40B4-BE49-F238E27FC236}">
                <a16:creationId xmlns:a16="http://schemas.microsoft.com/office/drawing/2014/main" id="{5A0DB5D6-700A-4A16-975D-B9DCE238F0DD}"/>
              </a:ext>
            </a:extLst>
          </p:cNvPr>
          <p:cNvPicPr>
            <a:picLocks noChangeAspect="1"/>
          </p:cNvPicPr>
          <p:nvPr/>
        </p:nvPicPr>
        <p:blipFill>
          <a:blip r:embed="rId3"/>
          <a:stretch>
            <a:fillRect/>
          </a:stretch>
        </p:blipFill>
        <p:spPr>
          <a:xfrm>
            <a:off x="838199" y="3219450"/>
            <a:ext cx="5044742" cy="2895600"/>
          </a:xfrm>
          <a:prstGeom prst="rect">
            <a:avLst/>
          </a:prstGeom>
        </p:spPr>
      </p:pic>
    </p:spTree>
    <p:extLst>
      <p:ext uri="{BB962C8B-B14F-4D97-AF65-F5344CB8AC3E}">
        <p14:creationId xmlns:p14="http://schemas.microsoft.com/office/powerpoint/2010/main" val="800569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09B6-92F8-4FDC-ACB2-845AD3FE227C}"/>
              </a:ext>
            </a:extLst>
          </p:cNvPr>
          <p:cNvSpPr>
            <a:spLocks noGrp="1"/>
          </p:cNvSpPr>
          <p:nvPr>
            <p:ph type="title"/>
          </p:nvPr>
        </p:nvSpPr>
        <p:spPr>
          <a:xfrm>
            <a:off x="560863" y="307975"/>
            <a:ext cx="10515600" cy="1325563"/>
          </a:xfrm>
        </p:spPr>
        <p:txBody>
          <a:bodyPr/>
          <a:lstStyle/>
          <a:p>
            <a:r>
              <a:rPr lang="en-US" dirty="0"/>
              <a:t>Limit of Quantitation</a:t>
            </a:r>
          </a:p>
        </p:txBody>
      </p:sp>
      <p:sp>
        <p:nvSpPr>
          <p:cNvPr id="3" name="Content Placeholder 2">
            <a:extLst>
              <a:ext uri="{FF2B5EF4-FFF2-40B4-BE49-F238E27FC236}">
                <a16:creationId xmlns:a16="http://schemas.microsoft.com/office/drawing/2014/main" id="{5F6446BE-6C49-45C0-906F-154D9E780EEE}"/>
              </a:ext>
            </a:extLst>
          </p:cNvPr>
          <p:cNvSpPr>
            <a:spLocks noGrp="1"/>
          </p:cNvSpPr>
          <p:nvPr>
            <p:ph idx="1"/>
          </p:nvPr>
        </p:nvSpPr>
        <p:spPr>
          <a:xfrm>
            <a:off x="560863" y="1439329"/>
            <a:ext cx="4752555" cy="4916487"/>
          </a:xfrm>
        </p:spPr>
        <p:txBody>
          <a:bodyPr>
            <a:normAutofit fontScale="92500"/>
          </a:bodyPr>
          <a:lstStyle/>
          <a:p>
            <a:r>
              <a:rPr lang="en-US" dirty="0"/>
              <a:t>Does the change in quantity reflect the change in signal?</a:t>
            </a:r>
          </a:p>
          <a:p>
            <a:r>
              <a:rPr lang="en-US" dirty="0"/>
              <a:t>The limit of quantitation (LOQ; also referred to as the lower limit of the measuring interval (LLMI)) is defined by the Clinical and Laboratory Standards Institute as ″the lowest measurand concentration at which all defined performance characteristics of the measurement procedure are met.″</a:t>
            </a:r>
          </a:p>
        </p:txBody>
      </p:sp>
      <p:pic>
        <p:nvPicPr>
          <p:cNvPr id="4" name="Picture 3">
            <a:extLst>
              <a:ext uri="{FF2B5EF4-FFF2-40B4-BE49-F238E27FC236}">
                <a16:creationId xmlns:a16="http://schemas.microsoft.com/office/drawing/2014/main" id="{3A489599-B940-4DA7-9AAD-6F4D400C9BF3}"/>
              </a:ext>
            </a:extLst>
          </p:cNvPr>
          <p:cNvPicPr>
            <a:picLocks noChangeAspect="1"/>
          </p:cNvPicPr>
          <p:nvPr/>
        </p:nvPicPr>
        <p:blipFill>
          <a:blip r:embed="rId2"/>
          <a:stretch>
            <a:fillRect/>
          </a:stretch>
        </p:blipFill>
        <p:spPr>
          <a:xfrm>
            <a:off x="6386096" y="1196724"/>
            <a:ext cx="5047926" cy="2895851"/>
          </a:xfrm>
          <a:prstGeom prst="rect">
            <a:avLst/>
          </a:prstGeom>
        </p:spPr>
      </p:pic>
      <p:sp>
        <p:nvSpPr>
          <p:cNvPr id="6" name="TextBox 5">
            <a:extLst>
              <a:ext uri="{FF2B5EF4-FFF2-40B4-BE49-F238E27FC236}">
                <a16:creationId xmlns:a16="http://schemas.microsoft.com/office/drawing/2014/main" id="{88A86DC5-7B7C-41B0-9C45-E737096A44DD}"/>
              </a:ext>
            </a:extLst>
          </p:cNvPr>
          <p:cNvSpPr txBox="1"/>
          <p:nvPr/>
        </p:nvSpPr>
        <p:spPr>
          <a:xfrm>
            <a:off x="6878583" y="4620679"/>
            <a:ext cx="4752554" cy="1569660"/>
          </a:xfrm>
          <a:prstGeom prst="rect">
            <a:avLst/>
          </a:prstGeom>
          <a:noFill/>
        </p:spPr>
        <p:txBody>
          <a:bodyPr wrap="square" rtlCol="0">
            <a:spAutoFit/>
          </a:bodyPr>
          <a:lstStyle/>
          <a:p>
            <a:r>
              <a:rPr lang="en-US" sz="2400" dirty="0"/>
              <a:t>Our lab often chooses for LLOQ:</a:t>
            </a:r>
          </a:p>
          <a:p>
            <a:pPr marL="342900" indent="-342900">
              <a:buAutoNum type="arabicParenR"/>
            </a:pPr>
            <a:r>
              <a:rPr lang="en-US" sz="2400" dirty="0"/>
              <a:t>Must be &gt;LOD</a:t>
            </a:r>
          </a:p>
          <a:p>
            <a:pPr marL="342900" indent="-342900">
              <a:buAutoNum type="arabicParenR"/>
            </a:pPr>
            <a:r>
              <a:rPr lang="en-US" sz="2400" dirty="0"/>
              <a:t>Must have a coefficient of variation &lt;20% (aka S/N &gt;5)</a:t>
            </a:r>
          </a:p>
        </p:txBody>
      </p:sp>
    </p:spTree>
    <p:extLst>
      <p:ext uri="{BB962C8B-B14F-4D97-AF65-F5344CB8AC3E}">
        <p14:creationId xmlns:p14="http://schemas.microsoft.com/office/powerpoint/2010/main" val="126351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09B6-92F8-4FDC-ACB2-845AD3FE227C}"/>
              </a:ext>
            </a:extLst>
          </p:cNvPr>
          <p:cNvSpPr>
            <a:spLocks noGrp="1"/>
          </p:cNvSpPr>
          <p:nvPr>
            <p:ph type="title"/>
          </p:nvPr>
        </p:nvSpPr>
        <p:spPr>
          <a:xfrm>
            <a:off x="560863" y="307975"/>
            <a:ext cx="10515600" cy="1325563"/>
          </a:xfrm>
        </p:spPr>
        <p:txBody>
          <a:bodyPr/>
          <a:lstStyle/>
          <a:p>
            <a:r>
              <a:rPr lang="en-US" dirty="0"/>
              <a:t>Limit of Quantitation</a:t>
            </a:r>
          </a:p>
        </p:txBody>
      </p:sp>
      <p:sp>
        <p:nvSpPr>
          <p:cNvPr id="3" name="Content Placeholder 2">
            <a:extLst>
              <a:ext uri="{FF2B5EF4-FFF2-40B4-BE49-F238E27FC236}">
                <a16:creationId xmlns:a16="http://schemas.microsoft.com/office/drawing/2014/main" id="{5F6446BE-6C49-45C0-906F-154D9E780EEE}"/>
              </a:ext>
            </a:extLst>
          </p:cNvPr>
          <p:cNvSpPr>
            <a:spLocks noGrp="1"/>
          </p:cNvSpPr>
          <p:nvPr>
            <p:ph idx="1"/>
          </p:nvPr>
        </p:nvSpPr>
        <p:spPr>
          <a:xfrm>
            <a:off x="560863" y="1439329"/>
            <a:ext cx="4752555" cy="4916487"/>
          </a:xfrm>
        </p:spPr>
        <p:txBody>
          <a:bodyPr>
            <a:normAutofit fontScale="92500"/>
          </a:bodyPr>
          <a:lstStyle/>
          <a:p>
            <a:r>
              <a:rPr lang="en-US" dirty="0"/>
              <a:t>Does the change in quantity reflect the change in signal?</a:t>
            </a:r>
          </a:p>
          <a:p>
            <a:r>
              <a:rPr lang="en-US" dirty="0"/>
              <a:t>The limit of quantitation (LOQ; also referred to as the lower limit of the measuring interval (LLMI)) is defined by the Clinical and Laboratory Standards Institute as ″the lowest measurand concentration at which all defined performance characteristics of the measurement procedure are met.″</a:t>
            </a:r>
          </a:p>
        </p:txBody>
      </p:sp>
      <p:pic>
        <p:nvPicPr>
          <p:cNvPr id="5" name="Picture 4">
            <a:extLst>
              <a:ext uri="{FF2B5EF4-FFF2-40B4-BE49-F238E27FC236}">
                <a16:creationId xmlns:a16="http://schemas.microsoft.com/office/drawing/2014/main" id="{BBA78F2B-87F1-445A-81E7-A2E1F4A1F485}"/>
              </a:ext>
            </a:extLst>
          </p:cNvPr>
          <p:cNvPicPr>
            <a:picLocks noChangeAspect="1"/>
          </p:cNvPicPr>
          <p:nvPr/>
        </p:nvPicPr>
        <p:blipFill>
          <a:blip r:embed="rId2"/>
          <a:stretch>
            <a:fillRect/>
          </a:stretch>
        </p:blipFill>
        <p:spPr>
          <a:xfrm>
            <a:off x="5818663" y="423862"/>
            <a:ext cx="6137253" cy="6010275"/>
          </a:xfrm>
          <a:prstGeom prst="rect">
            <a:avLst/>
          </a:prstGeom>
        </p:spPr>
      </p:pic>
    </p:spTree>
    <p:extLst>
      <p:ext uri="{BB962C8B-B14F-4D97-AF65-F5344CB8AC3E}">
        <p14:creationId xmlns:p14="http://schemas.microsoft.com/office/powerpoint/2010/main" val="4089178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normAutofit/>
          </a:bodyPr>
          <a:lstStyle/>
          <a:p>
            <a:r>
              <a:rPr lang="en-US" sz="5400" b="1" i="1" dirty="0"/>
              <a:t>Questions:</a:t>
            </a:r>
          </a:p>
        </p:txBody>
      </p:sp>
      <p:sp>
        <p:nvSpPr>
          <p:cNvPr id="6" name="Content Placeholder 5"/>
          <p:cNvSpPr>
            <a:spLocks noGrp="1"/>
          </p:cNvSpPr>
          <p:nvPr>
            <p:ph idx="4294967295"/>
          </p:nvPr>
        </p:nvSpPr>
        <p:spPr>
          <a:xfrm>
            <a:off x="838200" y="1698851"/>
            <a:ext cx="10781962" cy="4483464"/>
          </a:xfrm>
        </p:spPr>
        <p:txBody>
          <a:bodyPr>
            <a:normAutofit/>
          </a:bodyPr>
          <a:lstStyle/>
          <a:p>
            <a:pPr>
              <a:buFont typeface="Arial" panose="020B0604020202020204" pitchFamily="34" charset="0"/>
              <a:buChar char="•"/>
            </a:pPr>
            <a:r>
              <a:rPr lang="en-US" sz="3600" dirty="0"/>
              <a:t>Can a method be quantitative if you don’t know the range over which the signal reflects the quantity?</a:t>
            </a:r>
          </a:p>
          <a:p>
            <a:pPr>
              <a:buFont typeface="Arial" panose="020B0604020202020204" pitchFamily="34" charset="0"/>
              <a:buChar char="•"/>
            </a:pPr>
            <a:r>
              <a:rPr lang="en-US" sz="3600" dirty="0"/>
              <a:t>Design an approach to confirm linearity and LLOQ for peptides in a complex matrix?</a:t>
            </a:r>
          </a:p>
          <a:p>
            <a:pPr lvl="1">
              <a:buFont typeface="Arial" panose="020B0604020202020204" pitchFamily="34" charset="0"/>
              <a:buChar char="•"/>
            </a:pPr>
            <a:r>
              <a:rPr lang="en-US" sz="3200" dirty="0"/>
              <a:t>Assume you have &lt; 50 analytes in your assay.</a:t>
            </a:r>
          </a:p>
          <a:p>
            <a:pPr lvl="1">
              <a:buFont typeface="Arial" panose="020B0604020202020204" pitchFamily="34" charset="0"/>
              <a:buChar char="•"/>
            </a:pPr>
            <a:r>
              <a:rPr lang="en-US" sz="3200" dirty="0"/>
              <a:t>Assume you have &gt;1000 analytes in your assay?</a:t>
            </a:r>
          </a:p>
          <a:p>
            <a:pPr marL="455924" lvl="1" indent="0">
              <a:buNone/>
            </a:pPr>
            <a:endParaRPr lang="en-US" sz="3200" dirty="0"/>
          </a:p>
        </p:txBody>
      </p:sp>
    </p:spTree>
    <p:extLst>
      <p:ext uri="{BB962C8B-B14F-4D97-AF65-F5344CB8AC3E}">
        <p14:creationId xmlns:p14="http://schemas.microsoft.com/office/powerpoint/2010/main" val="77215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0017-D7FB-43C6-B6E7-671EB649B56C}"/>
              </a:ext>
            </a:extLst>
          </p:cNvPr>
          <p:cNvSpPr>
            <a:spLocks noGrp="1"/>
          </p:cNvSpPr>
          <p:nvPr>
            <p:ph type="title"/>
          </p:nvPr>
        </p:nvSpPr>
        <p:spPr>
          <a:xfrm>
            <a:off x="501706" y="92694"/>
            <a:ext cx="10738131" cy="995243"/>
          </a:xfrm>
        </p:spPr>
        <p:txBody>
          <a:bodyPr/>
          <a:lstStyle/>
          <a:p>
            <a:r>
              <a:rPr lang="en-US" dirty="0"/>
              <a:t>Matched Matrix Dilution Curves</a:t>
            </a:r>
          </a:p>
        </p:txBody>
      </p:sp>
      <p:pic>
        <p:nvPicPr>
          <p:cNvPr id="2050" name="Picture 2" descr="https://lh4.googleusercontent.com/3wlKp-8UC0zy92ktXjUADxdLucsmTWmh4h9G0oQV5pWcY51iu1K4DC-pwszVfeQbeuDsNljfy1IU5NVKW5XLSGwpEkeHouRQ-q7Gt7lFZ2O2rERLYBkHdHdgToDtYQPTpNiJ0uSm">
            <a:extLst>
              <a:ext uri="{FF2B5EF4-FFF2-40B4-BE49-F238E27FC236}">
                <a16:creationId xmlns:a16="http://schemas.microsoft.com/office/drawing/2014/main" id="{D864741D-A66F-4412-B79C-2274D4A96C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9563"/>
          <a:stretch/>
        </p:blipFill>
        <p:spPr bwMode="auto">
          <a:xfrm>
            <a:off x="1031193" y="1942088"/>
            <a:ext cx="5553840" cy="21431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lh4.googleusercontent.com/3wlKp-8UC0zy92ktXjUADxdLucsmTWmh4h9G0oQV5pWcY51iu1K4DC-pwszVfeQbeuDsNljfy1IU5NVKW5XLSGwpEkeHouRQ-q7Gt7lFZ2O2rERLYBkHdHdgToDtYQPTpNiJ0uSm">
            <a:extLst>
              <a:ext uri="{FF2B5EF4-FFF2-40B4-BE49-F238E27FC236}">
                <a16:creationId xmlns:a16="http://schemas.microsoft.com/office/drawing/2014/main" id="{AE10A328-8874-49AE-B74C-4493164610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918"/>
          <a:stretch/>
        </p:blipFill>
        <p:spPr bwMode="auto">
          <a:xfrm>
            <a:off x="7533073" y="1366731"/>
            <a:ext cx="3269793" cy="49442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C634434-8883-4445-9596-1B8667A0CB69}"/>
              </a:ext>
            </a:extLst>
          </p:cNvPr>
          <p:cNvSpPr txBox="1"/>
          <p:nvPr/>
        </p:nvSpPr>
        <p:spPr>
          <a:xfrm>
            <a:off x="1160433" y="4782098"/>
            <a:ext cx="2791534" cy="71558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350" b="1" i="1" dirty="0"/>
              <a:t>Building on:</a:t>
            </a:r>
            <a:br>
              <a:rPr lang="en-US" sz="1350" dirty="0"/>
            </a:br>
            <a:r>
              <a:rPr lang="en-US" sz="1350" dirty="0"/>
              <a:t>Grant and Hoofnagle, Clin Chem 2014</a:t>
            </a:r>
          </a:p>
        </p:txBody>
      </p:sp>
    </p:spTree>
    <p:extLst>
      <p:ext uri="{BB962C8B-B14F-4D97-AF65-F5344CB8AC3E}">
        <p14:creationId xmlns:p14="http://schemas.microsoft.com/office/powerpoint/2010/main" val="260603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141EA-39DD-4AC4-BBE7-F470DCC45825}"/>
              </a:ext>
            </a:extLst>
          </p:cNvPr>
          <p:cNvSpPr>
            <a:spLocks noGrp="1"/>
          </p:cNvSpPr>
          <p:nvPr>
            <p:ph type="title"/>
          </p:nvPr>
        </p:nvSpPr>
        <p:spPr>
          <a:xfrm>
            <a:off x="838200" y="162825"/>
            <a:ext cx="10515600" cy="1325563"/>
          </a:xfrm>
        </p:spPr>
        <p:txBody>
          <a:bodyPr/>
          <a:lstStyle/>
          <a:p>
            <a:r>
              <a:rPr lang="en-US" dirty="0"/>
              <a:t>Matching the Matrix is Important</a:t>
            </a:r>
          </a:p>
        </p:txBody>
      </p:sp>
      <p:pic>
        <p:nvPicPr>
          <p:cNvPr id="4" name="Picture 3" descr="A screenshot of a cell phone&#10;&#10;Description automatically generated">
            <a:extLst>
              <a:ext uri="{FF2B5EF4-FFF2-40B4-BE49-F238E27FC236}">
                <a16:creationId xmlns:a16="http://schemas.microsoft.com/office/drawing/2014/main" id="{7EFC383E-F912-4FB5-831A-E871EC324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080" y="1276518"/>
            <a:ext cx="9144000" cy="5486400"/>
          </a:xfrm>
          <a:prstGeom prst="rect">
            <a:avLst/>
          </a:prstGeom>
        </p:spPr>
      </p:pic>
    </p:spTree>
    <p:extLst>
      <p:ext uri="{BB962C8B-B14F-4D97-AF65-F5344CB8AC3E}">
        <p14:creationId xmlns:p14="http://schemas.microsoft.com/office/powerpoint/2010/main" val="2744715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191181-D33A-4B38-8AF0-97C5F3196A2E}"/>
              </a:ext>
            </a:extLst>
          </p:cNvPr>
          <p:cNvSpPr>
            <a:spLocks noGrp="1"/>
          </p:cNvSpPr>
          <p:nvPr>
            <p:ph type="title"/>
          </p:nvPr>
        </p:nvSpPr>
        <p:spPr/>
        <p:txBody>
          <a:bodyPr>
            <a:noAutofit/>
          </a:bodyPr>
          <a:lstStyle/>
          <a:p>
            <a:r>
              <a:rPr lang="en-US" sz="2800" dirty="0"/>
              <a:t>Reference Yeast BY4742 Diluted in 15N Yeast (S288c)</a:t>
            </a:r>
          </a:p>
        </p:txBody>
      </p:sp>
      <p:sp>
        <p:nvSpPr>
          <p:cNvPr id="2" name="Slide Number Placeholder 1"/>
          <p:cNvSpPr>
            <a:spLocks noGrp="1"/>
          </p:cNvSpPr>
          <p:nvPr>
            <p:ph type="sldNum" sz="quarter" idx="12"/>
          </p:nvPr>
        </p:nvSpPr>
        <p:spPr/>
        <p:txBody>
          <a:bodyPr/>
          <a:lstStyle/>
          <a:p>
            <a:pPr defTabSz="457200">
              <a:defRPr/>
            </a:pPr>
            <a:fld id="{B324289D-1D75-4F48-A003-6D94837D3B90}" type="slidenum">
              <a:rPr lang="en-US">
                <a:solidFill>
                  <a:prstClr val="black">
                    <a:tint val="75000"/>
                  </a:prstClr>
                </a:solidFill>
                <a:latin typeface="Calibri" panose="020F0502020204030204"/>
                <a:cs typeface="Arial" charset="0"/>
              </a:rPr>
              <a:pPr defTabSz="457200">
                <a:defRPr/>
              </a:pPr>
              <a:t>27</a:t>
            </a:fld>
            <a:endParaRPr lang="en-US" dirty="0">
              <a:solidFill>
                <a:prstClr val="black">
                  <a:tint val="75000"/>
                </a:prstClr>
              </a:solidFill>
              <a:latin typeface="Calibri" panose="020F0502020204030204"/>
              <a:cs typeface="Arial" charset="0"/>
            </a:endParaRPr>
          </a:p>
        </p:txBody>
      </p:sp>
      <p:sp>
        <p:nvSpPr>
          <p:cNvPr id="16" name="Content Placeholder 2"/>
          <p:cNvSpPr txBox="1">
            <a:spLocks/>
          </p:cNvSpPr>
          <p:nvPr/>
        </p:nvSpPr>
        <p:spPr>
          <a:xfrm>
            <a:off x="1880037" y="1520655"/>
            <a:ext cx="8265780" cy="1002584"/>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US" sz="2000" i="1" dirty="0">
              <a:solidFill>
                <a:prstClr val="black"/>
              </a:solidFill>
              <a:latin typeface="Calibri" panose="020F0502020204030204"/>
            </a:endParaRPr>
          </a:p>
        </p:txBody>
      </p:sp>
      <p:pic>
        <p:nvPicPr>
          <p:cNvPr id="4" name="Picture 3"/>
          <p:cNvPicPr>
            <a:picLocks noChangeAspect="1"/>
          </p:cNvPicPr>
          <p:nvPr/>
        </p:nvPicPr>
        <p:blipFill rotWithShape="1">
          <a:blip r:embed="rId3"/>
          <a:srcRect l="10143" t="4597" b="8709"/>
          <a:stretch/>
        </p:blipFill>
        <p:spPr>
          <a:xfrm>
            <a:off x="2321762" y="2317313"/>
            <a:ext cx="3456934" cy="2465766"/>
          </a:xfrm>
          <a:prstGeom prst="rect">
            <a:avLst/>
          </a:prstGeom>
        </p:spPr>
      </p:pic>
      <p:sp>
        <p:nvSpPr>
          <p:cNvPr id="8" name="TextBox 7"/>
          <p:cNvSpPr txBox="1"/>
          <p:nvPr/>
        </p:nvSpPr>
        <p:spPr>
          <a:xfrm>
            <a:off x="3058023" y="5047594"/>
            <a:ext cx="1755930" cy="338554"/>
          </a:xfrm>
          <a:prstGeom prst="rect">
            <a:avLst/>
          </a:prstGeom>
          <a:solidFill>
            <a:schemeClr val="bg1"/>
          </a:solidFill>
        </p:spPr>
        <p:txBody>
          <a:bodyPr wrap="none" rtlCol="0">
            <a:spAutoFit/>
          </a:bodyPr>
          <a:lstStyle/>
          <a:p>
            <a:pPr defTabSz="457200">
              <a:defRPr/>
            </a:pPr>
            <a:r>
              <a:rPr lang="en-US" sz="1600" b="1" dirty="0">
                <a:solidFill>
                  <a:prstClr val="black"/>
                </a:solidFill>
                <a:latin typeface="Calibri" panose="020F0502020204030204"/>
                <a:cs typeface="Arial" charset="0"/>
              </a:rPr>
              <a:t>Fractional Dilution</a:t>
            </a:r>
          </a:p>
        </p:txBody>
      </p:sp>
      <p:sp>
        <p:nvSpPr>
          <p:cNvPr id="9" name="TextBox 8"/>
          <p:cNvSpPr txBox="1"/>
          <p:nvPr/>
        </p:nvSpPr>
        <p:spPr>
          <a:xfrm>
            <a:off x="2732535" y="4754082"/>
            <a:ext cx="482786" cy="338554"/>
          </a:xfrm>
          <a:prstGeom prst="rect">
            <a:avLst/>
          </a:prstGeom>
          <a:solidFill>
            <a:schemeClr val="bg1"/>
          </a:solidFill>
        </p:spPr>
        <p:txBody>
          <a:bodyPr wrap="square" rtlCol="0">
            <a:spAutoFit/>
          </a:bodyPr>
          <a:lstStyle/>
          <a:p>
            <a:pPr defTabSz="457200">
              <a:defRPr/>
            </a:pPr>
            <a:r>
              <a:rPr lang="en-US" sz="1600" b="1" dirty="0">
                <a:solidFill>
                  <a:prstClr val="black"/>
                </a:solidFill>
                <a:latin typeface="Calibri" panose="020F0502020204030204"/>
                <a:cs typeface="Arial" charset="0"/>
              </a:rPr>
              <a:t>0</a:t>
            </a:r>
          </a:p>
        </p:txBody>
      </p:sp>
      <p:sp>
        <p:nvSpPr>
          <p:cNvPr id="10" name="TextBox 9"/>
          <p:cNvSpPr txBox="1"/>
          <p:nvPr/>
        </p:nvSpPr>
        <p:spPr>
          <a:xfrm>
            <a:off x="3185064" y="4740860"/>
            <a:ext cx="561776" cy="338554"/>
          </a:xfrm>
          <a:prstGeom prst="rect">
            <a:avLst/>
          </a:prstGeom>
          <a:solidFill>
            <a:schemeClr val="bg1"/>
          </a:solidFill>
        </p:spPr>
        <p:txBody>
          <a:bodyPr wrap="square" rtlCol="0">
            <a:spAutoFit/>
          </a:bodyPr>
          <a:lstStyle/>
          <a:p>
            <a:pPr defTabSz="457200">
              <a:defRPr/>
            </a:pPr>
            <a:r>
              <a:rPr lang="en-US" sz="1600" b="1" dirty="0">
                <a:solidFill>
                  <a:prstClr val="black"/>
                </a:solidFill>
                <a:latin typeface="Calibri" panose="020F0502020204030204"/>
                <a:cs typeface="Arial" charset="0"/>
              </a:rPr>
              <a:t>0.2</a:t>
            </a:r>
          </a:p>
        </p:txBody>
      </p:sp>
      <p:sp>
        <p:nvSpPr>
          <p:cNvPr id="11" name="TextBox 10"/>
          <p:cNvSpPr txBox="1"/>
          <p:nvPr/>
        </p:nvSpPr>
        <p:spPr>
          <a:xfrm>
            <a:off x="3746840" y="4747732"/>
            <a:ext cx="583418" cy="338554"/>
          </a:xfrm>
          <a:prstGeom prst="rect">
            <a:avLst/>
          </a:prstGeom>
          <a:solidFill>
            <a:schemeClr val="bg1"/>
          </a:solidFill>
        </p:spPr>
        <p:txBody>
          <a:bodyPr wrap="square" rtlCol="0">
            <a:spAutoFit/>
          </a:bodyPr>
          <a:lstStyle/>
          <a:p>
            <a:pPr defTabSz="457200">
              <a:defRPr/>
            </a:pPr>
            <a:r>
              <a:rPr lang="en-US" sz="1600" b="1" dirty="0">
                <a:solidFill>
                  <a:prstClr val="black"/>
                </a:solidFill>
                <a:latin typeface="Calibri" panose="020F0502020204030204"/>
                <a:cs typeface="Arial" charset="0"/>
              </a:rPr>
              <a:t>0.4</a:t>
            </a:r>
          </a:p>
        </p:txBody>
      </p:sp>
      <p:sp>
        <p:nvSpPr>
          <p:cNvPr id="12" name="TextBox 11"/>
          <p:cNvSpPr txBox="1"/>
          <p:nvPr/>
        </p:nvSpPr>
        <p:spPr>
          <a:xfrm>
            <a:off x="4330259" y="4740860"/>
            <a:ext cx="582299" cy="338554"/>
          </a:xfrm>
          <a:prstGeom prst="rect">
            <a:avLst/>
          </a:prstGeom>
          <a:solidFill>
            <a:schemeClr val="bg1"/>
          </a:solidFill>
        </p:spPr>
        <p:txBody>
          <a:bodyPr wrap="square" rtlCol="0">
            <a:spAutoFit/>
          </a:bodyPr>
          <a:lstStyle/>
          <a:p>
            <a:pPr defTabSz="457200">
              <a:defRPr/>
            </a:pPr>
            <a:r>
              <a:rPr lang="en-US" sz="1600" b="1" dirty="0">
                <a:solidFill>
                  <a:prstClr val="black"/>
                </a:solidFill>
                <a:latin typeface="Calibri" panose="020F0502020204030204"/>
                <a:cs typeface="Arial" charset="0"/>
              </a:rPr>
              <a:t>0.6</a:t>
            </a:r>
          </a:p>
        </p:txBody>
      </p:sp>
      <p:sp>
        <p:nvSpPr>
          <p:cNvPr id="13" name="TextBox 12"/>
          <p:cNvSpPr txBox="1"/>
          <p:nvPr/>
        </p:nvSpPr>
        <p:spPr>
          <a:xfrm>
            <a:off x="4861777" y="4747732"/>
            <a:ext cx="447558" cy="338554"/>
          </a:xfrm>
          <a:prstGeom prst="rect">
            <a:avLst/>
          </a:prstGeom>
          <a:solidFill>
            <a:schemeClr val="bg1"/>
          </a:solidFill>
        </p:spPr>
        <p:txBody>
          <a:bodyPr wrap="none" rtlCol="0">
            <a:spAutoFit/>
          </a:bodyPr>
          <a:lstStyle/>
          <a:p>
            <a:pPr defTabSz="457200">
              <a:defRPr/>
            </a:pPr>
            <a:r>
              <a:rPr lang="en-US" sz="1600" b="1" dirty="0">
                <a:solidFill>
                  <a:prstClr val="black"/>
                </a:solidFill>
                <a:latin typeface="Calibri" panose="020F0502020204030204"/>
                <a:cs typeface="Arial" charset="0"/>
              </a:rPr>
              <a:t>0.8</a:t>
            </a:r>
          </a:p>
        </p:txBody>
      </p:sp>
      <p:sp>
        <p:nvSpPr>
          <p:cNvPr id="14" name="TextBox 13"/>
          <p:cNvSpPr txBox="1"/>
          <p:nvPr/>
        </p:nvSpPr>
        <p:spPr>
          <a:xfrm>
            <a:off x="5393296" y="4740860"/>
            <a:ext cx="353587" cy="338554"/>
          </a:xfrm>
          <a:prstGeom prst="rect">
            <a:avLst/>
          </a:prstGeom>
          <a:solidFill>
            <a:schemeClr val="bg1"/>
          </a:solidFill>
        </p:spPr>
        <p:txBody>
          <a:bodyPr wrap="square" rtlCol="0">
            <a:spAutoFit/>
          </a:bodyPr>
          <a:lstStyle/>
          <a:p>
            <a:pPr algn="r" defTabSz="457200">
              <a:defRPr/>
            </a:pPr>
            <a:r>
              <a:rPr lang="en-US" sz="1600" b="1" dirty="0">
                <a:solidFill>
                  <a:prstClr val="black"/>
                </a:solidFill>
                <a:latin typeface="Calibri" panose="020F0502020204030204"/>
                <a:cs typeface="Arial" charset="0"/>
              </a:rPr>
              <a:t>1</a:t>
            </a:r>
          </a:p>
        </p:txBody>
      </p:sp>
      <p:sp>
        <p:nvSpPr>
          <p:cNvPr id="15" name="TextBox 14"/>
          <p:cNvSpPr txBox="1"/>
          <p:nvPr/>
        </p:nvSpPr>
        <p:spPr>
          <a:xfrm rot="16200000">
            <a:off x="640610" y="3359810"/>
            <a:ext cx="2423549" cy="338554"/>
          </a:xfrm>
          <a:prstGeom prst="rect">
            <a:avLst/>
          </a:prstGeom>
          <a:noFill/>
        </p:spPr>
        <p:txBody>
          <a:bodyPr wrap="square" rtlCol="0">
            <a:spAutoFit/>
          </a:bodyPr>
          <a:lstStyle/>
          <a:p>
            <a:pPr algn="ctr" defTabSz="457200">
              <a:defRPr/>
            </a:pPr>
            <a:r>
              <a:rPr lang="en-US" sz="1600" b="1" dirty="0">
                <a:solidFill>
                  <a:prstClr val="black"/>
                </a:solidFill>
                <a:latin typeface="Calibri" panose="020F0502020204030204"/>
                <a:cs typeface="Arial" charset="0"/>
              </a:rPr>
              <a:t>Peak area (1e9)</a:t>
            </a:r>
          </a:p>
        </p:txBody>
      </p:sp>
      <p:sp>
        <p:nvSpPr>
          <p:cNvPr id="17" name="TextBox 16"/>
          <p:cNvSpPr txBox="1"/>
          <p:nvPr/>
        </p:nvSpPr>
        <p:spPr>
          <a:xfrm>
            <a:off x="2021636" y="4099038"/>
            <a:ext cx="300129" cy="338554"/>
          </a:xfrm>
          <a:prstGeom prst="rect">
            <a:avLst/>
          </a:prstGeom>
          <a:noFill/>
        </p:spPr>
        <p:txBody>
          <a:bodyPr wrap="square" rtlCol="0">
            <a:spAutoFit/>
          </a:bodyPr>
          <a:lstStyle/>
          <a:p>
            <a:pPr defTabSz="457200">
              <a:defRPr/>
            </a:pPr>
            <a:r>
              <a:rPr lang="en-US" sz="1600" b="1" dirty="0">
                <a:solidFill>
                  <a:prstClr val="black"/>
                </a:solidFill>
                <a:latin typeface="Calibri" panose="020F0502020204030204"/>
                <a:cs typeface="Arial" charset="0"/>
              </a:rPr>
              <a:t>0</a:t>
            </a:r>
          </a:p>
        </p:txBody>
      </p:sp>
      <p:sp>
        <p:nvSpPr>
          <p:cNvPr id="18" name="TextBox 17"/>
          <p:cNvSpPr txBox="1"/>
          <p:nvPr/>
        </p:nvSpPr>
        <p:spPr>
          <a:xfrm>
            <a:off x="1860319" y="3620844"/>
            <a:ext cx="483266" cy="338554"/>
          </a:xfrm>
          <a:prstGeom prst="rect">
            <a:avLst/>
          </a:prstGeom>
          <a:noFill/>
        </p:spPr>
        <p:txBody>
          <a:bodyPr wrap="square" rtlCol="0">
            <a:spAutoFit/>
          </a:bodyPr>
          <a:lstStyle/>
          <a:p>
            <a:pPr defTabSz="457200">
              <a:defRPr/>
            </a:pPr>
            <a:r>
              <a:rPr lang="en-US" sz="1600" b="1" dirty="0">
                <a:solidFill>
                  <a:prstClr val="black"/>
                </a:solidFill>
                <a:latin typeface="Calibri" panose="020F0502020204030204"/>
                <a:cs typeface="Arial" charset="0"/>
              </a:rPr>
              <a:t>0.5</a:t>
            </a:r>
          </a:p>
        </p:txBody>
      </p:sp>
      <p:sp>
        <p:nvSpPr>
          <p:cNvPr id="19" name="TextBox 18"/>
          <p:cNvSpPr txBox="1"/>
          <p:nvPr/>
        </p:nvSpPr>
        <p:spPr>
          <a:xfrm>
            <a:off x="2021635" y="3135230"/>
            <a:ext cx="332578" cy="338554"/>
          </a:xfrm>
          <a:prstGeom prst="rect">
            <a:avLst/>
          </a:prstGeom>
          <a:noFill/>
        </p:spPr>
        <p:txBody>
          <a:bodyPr wrap="square" rtlCol="0">
            <a:spAutoFit/>
          </a:bodyPr>
          <a:lstStyle/>
          <a:p>
            <a:pPr algn="r" defTabSz="457200">
              <a:defRPr/>
            </a:pPr>
            <a:r>
              <a:rPr lang="en-US" sz="1600" b="1" dirty="0">
                <a:solidFill>
                  <a:prstClr val="black"/>
                </a:solidFill>
                <a:latin typeface="Calibri" panose="020F0502020204030204"/>
                <a:cs typeface="Arial" charset="0"/>
              </a:rPr>
              <a:t>1</a:t>
            </a:r>
          </a:p>
        </p:txBody>
      </p:sp>
      <p:sp>
        <p:nvSpPr>
          <p:cNvPr id="20" name="TextBox 19"/>
          <p:cNvSpPr txBox="1"/>
          <p:nvPr/>
        </p:nvSpPr>
        <p:spPr>
          <a:xfrm>
            <a:off x="1667717" y="2678072"/>
            <a:ext cx="677136" cy="338554"/>
          </a:xfrm>
          <a:prstGeom prst="rect">
            <a:avLst/>
          </a:prstGeom>
          <a:noFill/>
        </p:spPr>
        <p:txBody>
          <a:bodyPr wrap="square" rtlCol="0">
            <a:spAutoFit/>
          </a:bodyPr>
          <a:lstStyle/>
          <a:p>
            <a:pPr algn="r" defTabSz="457200">
              <a:defRPr/>
            </a:pPr>
            <a:r>
              <a:rPr lang="en-US" sz="1600" b="1" dirty="0">
                <a:solidFill>
                  <a:prstClr val="black"/>
                </a:solidFill>
                <a:latin typeface="Calibri" panose="020F0502020204030204"/>
                <a:cs typeface="Arial" charset="0"/>
              </a:rPr>
              <a:t>1.5</a:t>
            </a:r>
          </a:p>
        </p:txBody>
      </p:sp>
      <p:sp>
        <p:nvSpPr>
          <p:cNvPr id="21" name="TextBox 20"/>
          <p:cNvSpPr txBox="1"/>
          <p:nvPr/>
        </p:nvSpPr>
        <p:spPr>
          <a:xfrm>
            <a:off x="2021635" y="2182904"/>
            <a:ext cx="300129" cy="338554"/>
          </a:xfrm>
          <a:prstGeom prst="rect">
            <a:avLst/>
          </a:prstGeom>
          <a:noFill/>
        </p:spPr>
        <p:txBody>
          <a:bodyPr wrap="square" rtlCol="0">
            <a:spAutoFit/>
          </a:bodyPr>
          <a:lstStyle/>
          <a:p>
            <a:pPr algn="r" defTabSz="457200">
              <a:defRPr/>
            </a:pPr>
            <a:r>
              <a:rPr lang="en-US" sz="1600" b="1" dirty="0">
                <a:solidFill>
                  <a:prstClr val="black"/>
                </a:solidFill>
                <a:latin typeface="Calibri" panose="020F0502020204030204"/>
                <a:cs typeface="Arial" charset="0"/>
              </a:rPr>
              <a:t>2</a:t>
            </a:r>
          </a:p>
        </p:txBody>
      </p:sp>
      <p:sp>
        <p:nvSpPr>
          <p:cNvPr id="22" name="TextBox 21"/>
          <p:cNvSpPr txBox="1"/>
          <p:nvPr/>
        </p:nvSpPr>
        <p:spPr>
          <a:xfrm>
            <a:off x="2321761" y="2031366"/>
            <a:ext cx="3345614" cy="307777"/>
          </a:xfrm>
          <a:prstGeom prst="rect">
            <a:avLst/>
          </a:prstGeom>
          <a:solidFill>
            <a:schemeClr val="bg1"/>
          </a:solidFill>
        </p:spPr>
        <p:txBody>
          <a:bodyPr wrap="square" rtlCol="0">
            <a:spAutoFit/>
          </a:bodyPr>
          <a:lstStyle/>
          <a:p>
            <a:pPr defTabSz="457200">
              <a:defRPr/>
            </a:pPr>
            <a:r>
              <a:rPr lang="en-US" sz="1400" b="1" dirty="0">
                <a:solidFill>
                  <a:prstClr val="black"/>
                </a:solidFill>
                <a:latin typeface="Arial" panose="020B0604020202020204" pitchFamily="34" charset="0"/>
                <a:cs typeface="Arial" panose="020B0604020202020204" pitchFamily="34" charset="0"/>
              </a:rPr>
              <a:t>Protein SSA1 </a:t>
            </a:r>
            <a:r>
              <a:rPr lang="en-US" sz="1400" dirty="0">
                <a:solidFill>
                  <a:prstClr val="black"/>
                </a:solidFill>
                <a:latin typeface="Arial" panose="020B0604020202020204" pitchFamily="34" charset="0"/>
                <a:cs typeface="Arial" panose="020B0604020202020204" pitchFamily="34" charset="0"/>
              </a:rPr>
              <a:t>(2.69E+05 copies/cell)</a:t>
            </a:r>
            <a:endParaRPr lang="en-US" sz="1400" b="1" dirty="0">
              <a:solidFill>
                <a:prstClr val="black"/>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6711728" y="2336576"/>
            <a:ext cx="3392027" cy="2383995"/>
          </a:xfrm>
          <a:prstGeom prst="rect">
            <a:avLst/>
          </a:prstGeom>
        </p:spPr>
      </p:pic>
      <p:sp>
        <p:nvSpPr>
          <p:cNvPr id="23" name="TextBox 22"/>
          <p:cNvSpPr txBox="1"/>
          <p:nvPr/>
        </p:nvSpPr>
        <p:spPr>
          <a:xfrm>
            <a:off x="7529775" y="5066195"/>
            <a:ext cx="1755930" cy="338554"/>
          </a:xfrm>
          <a:prstGeom prst="rect">
            <a:avLst/>
          </a:prstGeom>
          <a:solidFill>
            <a:schemeClr val="bg1"/>
          </a:solidFill>
        </p:spPr>
        <p:txBody>
          <a:bodyPr wrap="none" rtlCol="0">
            <a:spAutoFit/>
          </a:bodyPr>
          <a:lstStyle/>
          <a:p>
            <a:pPr defTabSz="457200">
              <a:defRPr/>
            </a:pPr>
            <a:r>
              <a:rPr lang="en-US" sz="1600" b="1" dirty="0">
                <a:solidFill>
                  <a:prstClr val="black"/>
                </a:solidFill>
                <a:latin typeface="Calibri" panose="020F0502020204030204"/>
                <a:cs typeface="Arial" charset="0"/>
              </a:rPr>
              <a:t>Fractional Dilution</a:t>
            </a:r>
          </a:p>
        </p:txBody>
      </p:sp>
      <p:sp>
        <p:nvSpPr>
          <p:cNvPr id="24" name="TextBox 23"/>
          <p:cNvSpPr txBox="1"/>
          <p:nvPr/>
        </p:nvSpPr>
        <p:spPr>
          <a:xfrm>
            <a:off x="7000342" y="4726920"/>
            <a:ext cx="482786" cy="338554"/>
          </a:xfrm>
          <a:prstGeom prst="rect">
            <a:avLst/>
          </a:prstGeom>
          <a:solidFill>
            <a:schemeClr val="bg1"/>
          </a:solidFill>
        </p:spPr>
        <p:txBody>
          <a:bodyPr wrap="square" rtlCol="0">
            <a:spAutoFit/>
          </a:bodyPr>
          <a:lstStyle/>
          <a:p>
            <a:pPr defTabSz="457200">
              <a:defRPr/>
            </a:pPr>
            <a:r>
              <a:rPr lang="en-US" sz="1600" b="1" dirty="0">
                <a:solidFill>
                  <a:prstClr val="black"/>
                </a:solidFill>
                <a:latin typeface="Calibri" panose="020F0502020204030204"/>
                <a:cs typeface="Arial" charset="0"/>
              </a:rPr>
              <a:t>0</a:t>
            </a:r>
          </a:p>
        </p:txBody>
      </p:sp>
      <p:sp>
        <p:nvSpPr>
          <p:cNvPr id="25" name="TextBox 24"/>
          <p:cNvSpPr txBox="1"/>
          <p:nvPr/>
        </p:nvSpPr>
        <p:spPr>
          <a:xfrm>
            <a:off x="7528224" y="4745208"/>
            <a:ext cx="561776" cy="338554"/>
          </a:xfrm>
          <a:prstGeom prst="rect">
            <a:avLst/>
          </a:prstGeom>
          <a:solidFill>
            <a:schemeClr val="bg1"/>
          </a:solidFill>
        </p:spPr>
        <p:txBody>
          <a:bodyPr wrap="square" rtlCol="0">
            <a:spAutoFit/>
          </a:bodyPr>
          <a:lstStyle/>
          <a:p>
            <a:pPr defTabSz="457200">
              <a:defRPr/>
            </a:pPr>
            <a:r>
              <a:rPr lang="en-US" sz="1600" b="1" dirty="0">
                <a:solidFill>
                  <a:prstClr val="black"/>
                </a:solidFill>
                <a:latin typeface="Calibri" panose="020F0502020204030204"/>
                <a:cs typeface="Arial" charset="0"/>
              </a:rPr>
              <a:t>0.2</a:t>
            </a:r>
          </a:p>
        </p:txBody>
      </p:sp>
      <p:sp>
        <p:nvSpPr>
          <p:cNvPr id="26" name="TextBox 25"/>
          <p:cNvSpPr txBox="1"/>
          <p:nvPr/>
        </p:nvSpPr>
        <p:spPr>
          <a:xfrm>
            <a:off x="8208544" y="4755917"/>
            <a:ext cx="583418" cy="338554"/>
          </a:xfrm>
          <a:prstGeom prst="rect">
            <a:avLst/>
          </a:prstGeom>
          <a:solidFill>
            <a:schemeClr val="bg1"/>
          </a:solidFill>
        </p:spPr>
        <p:txBody>
          <a:bodyPr wrap="square" rtlCol="0">
            <a:spAutoFit/>
          </a:bodyPr>
          <a:lstStyle/>
          <a:p>
            <a:pPr defTabSz="457200">
              <a:defRPr/>
            </a:pPr>
            <a:r>
              <a:rPr lang="en-US" sz="1600" b="1" dirty="0">
                <a:solidFill>
                  <a:prstClr val="black"/>
                </a:solidFill>
                <a:latin typeface="Calibri" panose="020F0502020204030204"/>
                <a:cs typeface="Arial" charset="0"/>
              </a:rPr>
              <a:t>0.4</a:t>
            </a:r>
          </a:p>
        </p:txBody>
      </p:sp>
      <p:sp>
        <p:nvSpPr>
          <p:cNvPr id="27" name="TextBox 26"/>
          <p:cNvSpPr txBox="1"/>
          <p:nvPr/>
        </p:nvSpPr>
        <p:spPr>
          <a:xfrm>
            <a:off x="8837059" y="4713698"/>
            <a:ext cx="582299" cy="338554"/>
          </a:xfrm>
          <a:prstGeom prst="rect">
            <a:avLst/>
          </a:prstGeom>
          <a:solidFill>
            <a:schemeClr val="bg1"/>
          </a:solidFill>
        </p:spPr>
        <p:txBody>
          <a:bodyPr wrap="square" rtlCol="0">
            <a:spAutoFit/>
          </a:bodyPr>
          <a:lstStyle/>
          <a:p>
            <a:pPr defTabSz="457200">
              <a:defRPr/>
            </a:pPr>
            <a:r>
              <a:rPr lang="en-US" sz="1600" b="1" dirty="0">
                <a:solidFill>
                  <a:prstClr val="black"/>
                </a:solidFill>
                <a:latin typeface="Calibri" panose="020F0502020204030204"/>
                <a:cs typeface="Arial" charset="0"/>
              </a:rPr>
              <a:t>0.6</a:t>
            </a:r>
          </a:p>
        </p:txBody>
      </p:sp>
      <p:sp>
        <p:nvSpPr>
          <p:cNvPr id="28" name="TextBox 27"/>
          <p:cNvSpPr txBox="1"/>
          <p:nvPr/>
        </p:nvSpPr>
        <p:spPr>
          <a:xfrm>
            <a:off x="9531903" y="4713698"/>
            <a:ext cx="447558" cy="338554"/>
          </a:xfrm>
          <a:prstGeom prst="rect">
            <a:avLst/>
          </a:prstGeom>
          <a:solidFill>
            <a:schemeClr val="bg1"/>
          </a:solidFill>
        </p:spPr>
        <p:txBody>
          <a:bodyPr wrap="none" rtlCol="0">
            <a:spAutoFit/>
          </a:bodyPr>
          <a:lstStyle/>
          <a:p>
            <a:pPr defTabSz="457200">
              <a:defRPr/>
            </a:pPr>
            <a:r>
              <a:rPr lang="en-US" sz="1600" b="1" dirty="0">
                <a:solidFill>
                  <a:prstClr val="black"/>
                </a:solidFill>
                <a:latin typeface="Calibri" panose="020F0502020204030204"/>
                <a:cs typeface="Arial" charset="0"/>
              </a:rPr>
              <a:t>0.8</a:t>
            </a:r>
          </a:p>
        </p:txBody>
      </p:sp>
      <p:sp>
        <p:nvSpPr>
          <p:cNvPr id="30" name="TextBox 29"/>
          <p:cNvSpPr txBox="1"/>
          <p:nvPr/>
        </p:nvSpPr>
        <p:spPr>
          <a:xfrm rot="16200000">
            <a:off x="5021142" y="3473596"/>
            <a:ext cx="2423549" cy="338554"/>
          </a:xfrm>
          <a:prstGeom prst="rect">
            <a:avLst/>
          </a:prstGeom>
          <a:noFill/>
        </p:spPr>
        <p:txBody>
          <a:bodyPr wrap="square" rtlCol="0">
            <a:spAutoFit/>
          </a:bodyPr>
          <a:lstStyle/>
          <a:p>
            <a:pPr algn="ctr" defTabSz="457200">
              <a:defRPr/>
            </a:pPr>
            <a:r>
              <a:rPr lang="en-US" sz="1600" b="1" dirty="0">
                <a:solidFill>
                  <a:prstClr val="black"/>
                </a:solidFill>
                <a:latin typeface="Calibri" panose="020F0502020204030204"/>
                <a:cs typeface="Arial" charset="0"/>
              </a:rPr>
              <a:t>Peak area (1e7)</a:t>
            </a:r>
          </a:p>
        </p:txBody>
      </p:sp>
      <p:sp>
        <p:nvSpPr>
          <p:cNvPr id="31" name="TextBox 30"/>
          <p:cNvSpPr txBox="1"/>
          <p:nvPr/>
        </p:nvSpPr>
        <p:spPr>
          <a:xfrm>
            <a:off x="6402168" y="4212824"/>
            <a:ext cx="300129" cy="338554"/>
          </a:xfrm>
          <a:prstGeom prst="rect">
            <a:avLst/>
          </a:prstGeom>
          <a:noFill/>
        </p:spPr>
        <p:txBody>
          <a:bodyPr wrap="square" rtlCol="0">
            <a:spAutoFit/>
          </a:bodyPr>
          <a:lstStyle/>
          <a:p>
            <a:pPr defTabSz="457200">
              <a:defRPr/>
            </a:pPr>
            <a:r>
              <a:rPr lang="en-US" sz="1600" b="1" dirty="0">
                <a:solidFill>
                  <a:prstClr val="black"/>
                </a:solidFill>
                <a:latin typeface="Calibri" panose="020F0502020204030204"/>
                <a:cs typeface="Arial" charset="0"/>
              </a:rPr>
              <a:t>0</a:t>
            </a:r>
          </a:p>
        </p:txBody>
      </p:sp>
      <p:sp>
        <p:nvSpPr>
          <p:cNvPr id="34" name="TextBox 33"/>
          <p:cNvSpPr txBox="1"/>
          <p:nvPr/>
        </p:nvSpPr>
        <p:spPr>
          <a:xfrm>
            <a:off x="6095452" y="2544052"/>
            <a:ext cx="677136" cy="338554"/>
          </a:xfrm>
          <a:prstGeom prst="rect">
            <a:avLst/>
          </a:prstGeom>
          <a:noFill/>
        </p:spPr>
        <p:txBody>
          <a:bodyPr wrap="square" rtlCol="0">
            <a:spAutoFit/>
          </a:bodyPr>
          <a:lstStyle/>
          <a:p>
            <a:pPr algn="r" defTabSz="457200">
              <a:defRPr/>
            </a:pPr>
            <a:r>
              <a:rPr lang="en-US" sz="1600" b="1" dirty="0">
                <a:solidFill>
                  <a:prstClr val="black"/>
                </a:solidFill>
                <a:latin typeface="Calibri" panose="020F0502020204030204"/>
                <a:cs typeface="Arial" charset="0"/>
              </a:rPr>
              <a:t>1.0</a:t>
            </a:r>
          </a:p>
        </p:txBody>
      </p:sp>
      <p:sp>
        <p:nvSpPr>
          <p:cNvPr id="35" name="TextBox 34"/>
          <p:cNvSpPr txBox="1"/>
          <p:nvPr/>
        </p:nvSpPr>
        <p:spPr>
          <a:xfrm>
            <a:off x="6268945" y="2205398"/>
            <a:ext cx="461444" cy="338554"/>
          </a:xfrm>
          <a:prstGeom prst="rect">
            <a:avLst/>
          </a:prstGeom>
          <a:noFill/>
        </p:spPr>
        <p:txBody>
          <a:bodyPr wrap="square" rtlCol="0">
            <a:spAutoFit/>
          </a:bodyPr>
          <a:lstStyle/>
          <a:p>
            <a:pPr algn="r" defTabSz="457200">
              <a:defRPr/>
            </a:pPr>
            <a:r>
              <a:rPr lang="en-US" sz="1600" b="1" dirty="0">
                <a:solidFill>
                  <a:prstClr val="black"/>
                </a:solidFill>
                <a:latin typeface="Calibri" panose="020F0502020204030204"/>
                <a:cs typeface="Arial" charset="0"/>
              </a:rPr>
              <a:t>1.2</a:t>
            </a:r>
          </a:p>
        </p:txBody>
      </p:sp>
      <p:sp>
        <p:nvSpPr>
          <p:cNvPr id="36" name="TextBox 35"/>
          <p:cNvSpPr txBox="1"/>
          <p:nvPr/>
        </p:nvSpPr>
        <p:spPr>
          <a:xfrm>
            <a:off x="6073056" y="3189555"/>
            <a:ext cx="677136" cy="338554"/>
          </a:xfrm>
          <a:prstGeom prst="rect">
            <a:avLst/>
          </a:prstGeom>
          <a:noFill/>
        </p:spPr>
        <p:txBody>
          <a:bodyPr wrap="square" rtlCol="0">
            <a:spAutoFit/>
          </a:bodyPr>
          <a:lstStyle/>
          <a:p>
            <a:pPr algn="r" defTabSz="457200">
              <a:defRPr/>
            </a:pPr>
            <a:r>
              <a:rPr lang="en-US" sz="1600" b="1" dirty="0">
                <a:solidFill>
                  <a:prstClr val="black"/>
                </a:solidFill>
                <a:latin typeface="Calibri" panose="020F0502020204030204"/>
                <a:cs typeface="Arial" charset="0"/>
              </a:rPr>
              <a:t>0.6</a:t>
            </a:r>
          </a:p>
        </p:txBody>
      </p:sp>
      <p:sp>
        <p:nvSpPr>
          <p:cNvPr id="37" name="TextBox 36"/>
          <p:cNvSpPr txBox="1"/>
          <p:nvPr/>
        </p:nvSpPr>
        <p:spPr>
          <a:xfrm>
            <a:off x="6300981" y="2860012"/>
            <a:ext cx="461444" cy="338554"/>
          </a:xfrm>
          <a:prstGeom prst="rect">
            <a:avLst/>
          </a:prstGeom>
          <a:noFill/>
        </p:spPr>
        <p:txBody>
          <a:bodyPr wrap="square" rtlCol="0">
            <a:spAutoFit/>
          </a:bodyPr>
          <a:lstStyle/>
          <a:p>
            <a:pPr algn="r" defTabSz="457200">
              <a:defRPr/>
            </a:pPr>
            <a:r>
              <a:rPr lang="en-US" sz="1600" b="1" dirty="0">
                <a:solidFill>
                  <a:prstClr val="black"/>
                </a:solidFill>
                <a:latin typeface="Calibri" panose="020F0502020204030204"/>
                <a:cs typeface="Arial" charset="0"/>
              </a:rPr>
              <a:t>0.8</a:t>
            </a:r>
          </a:p>
        </p:txBody>
      </p:sp>
      <p:sp>
        <p:nvSpPr>
          <p:cNvPr id="38" name="TextBox 37"/>
          <p:cNvSpPr txBox="1"/>
          <p:nvPr/>
        </p:nvSpPr>
        <p:spPr>
          <a:xfrm>
            <a:off x="6693736" y="2021869"/>
            <a:ext cx="3345614" cy="307777"/>
          </a:xfrm>
          <a:prstGeom prst="rect">
            <a:avLst/>
          </a:prstGeom>
          <a:solidFill>
            <a:schemeClr val="bg1"/>
          </a:solidFill>
        </p:spPr>
        <p:txBody>
          <a:bodyPr wrap="square" rtlCol="0">
            <a:spAutoFit/>
          </a:bodyPr>
          <a:lstStyle/>
          <a:p>
            <a:pPr defTabSz="457200">
              <a:defRPr/>
            </a:pPr>
            <a:r>
              <a:rPr lang="en-US" sz="1400" b="1" dirty="0">
                <a:solidFill>
                  <a:prstClr val="black"/>
                </a:solidFill>
                <a:latin typeface="Arial" panose="020B0604020202020204" pitchFamily="34" charset="0"/>
                <a:cs typeface="Arial" panose="020B0604020202020204" pitchFamily="34" charset="0"/>
              </a:rPr>
              <a:t>Protein LSM2 </a:t>
            </a:r>
            <a:r>
              <a:rPr lang="en-US" sz="1400" dirty="0">
                <a:solidFill>
                  <a:prstClr val="black"/>
                </a:solidFill>
                <a:latin typeface="Arial" panose="020B0604020202020204" pitchFamily="34" charset="0"/>
                <a:cs typeface="Arial" panose="020B0604020202020204" pitchFamily="34" charset="0"/>
              </a:rPr>
              <a:t>(2.21E+03 copies/cell)</a:t>
            </a:r>
            <a:endParaRPr lang="en-US" sz="1400" b="1" dirty="0">
              <a:solidFill>
                <a:prstClr val="black"/>
              </a:solidFill>
              <a:latin typeface="Arial" panose="020B0604020202020204" pitchFamily="34" charset="0"/>
              <a:cs typeface="Arial" panose="020B0604020202020204" pitchFamily="34" charset="0"/>
            </a:endParaRPr>
          </a:p>
        </p:txBody>
      </p:sp>
      <p:sp>
        <p:nvSpPr>
          <p:cNvPr id="39" name="TextBox 38"/>
          <p:cNvSpPr txBox="1"/>
          <p:nvPr/>
        </p:nvSpPr>
        <p:spPr>
          <a:xfrm>
            <a:off x="6061493" y="3881951"/>
            <a:ext cx="677136" cy="338554"/>
          </a:xfrm>
          <a:prstGeom prst="rect">
            <a:avLst/>
          </a:prstGeom>
          <a:noFill/>
        </p:spPr>
        <p:txBody>
          <a:bodyPr wrap="square" rtlCol="0">
            <a:spAutoFit/>
          </a:bodyPr>
          <a:lstStyle/>
          <a:p>
            <a:pPr algn="r" defTabSz="457200">
              <a:defRPr/>
            </a:pPr>
            <a:r>
              <a:rPr lang="en-US" sz="1600" b="1" dirty="0">
                <a:solidFill>
                  <a:prstClr val="black"/>
                </a:solidFill>
                <a:latin typeface="Calibri" panose="020F0502020204030204"/>
                <a:cs typeface="Arial" charset="0"/>
              </a:rPr>
              <a:t>0.2</a:t>
            </a:r>
          </a:p>
        </p:txBody>
      </p:sp>
      <p:sp>
        <p:nvSpPr>
          <p:cNvPr id="40" name="TextBox 39"/>
          <p:cNvSpPr txBox="1"/>
          <p:nvPr/>
        </p:nvSpPr>
        <p:spPr>
          <a:xfrm>
            <a:off x="6289418" y="3552408"/>
            <a:ext cx="461444" cy="338554"/>
          </a:xfrm>
          <a:prstGeom prst="rect">
            <a:avLst/>
          </a:prstGeom>
          <a:noFill/>
        </p:spPr>
        <p:txBody>
          <a:bodyPr wrap="square" rtlCol="0">
            <a:spAutoFit/>
          </a:bodyPr>
          <a:lstStyle/>
          <a:p>
            <a:pPr algn="r" defTabSz="457200">
              <a:defRPr/>
            </a:pPr>
            <a:r>
              <a:rPr lang="en-US" sz="1600" b="1" dirty="0">
                <a:solidFill>
                  <a:prstClr val="black"/>
                </a:solidFill>
                <a:latin typeface="Calibri" panose="020F0502020204030204"/>
                <a:cs typeface="Arial" charset="0"/>
              </a:rPr>
              <a:t>0.4</a:t>
            </a:r>
          </a:p>
        </p:txBody>
      </p:sp>
    </p:spTree>
    <p:extLst>
      <p:ext uri="{BB962C8B-B14F-4D97-AF65-F5344CB8AC3E}">
        <p14:creationId xmlns:p14="http://schemas.microsoft.com/office/powerpoint/2010/main" val="1480058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975E-8EA5-4F54-9352-81FE48404293}"/>
              </a:ext>
            </a:extLst>
          </p:cNvPr>
          <p:cNvSpPr>
            <a:spLocks noGrp="1"/>
          </p:cNvSpPr>
          <p:nvPr>
            <p:ph type="title"/>
          </p:nvPr>
        </p:nvSpPr>
        <p:spPr>
          <a:xfrm>
            <a:off x="331773" y="174545"/>
            <a:ext cx="11353800" cy="995243"/>
          </a:xfrm>
        </p:spPr>
        <p:txBody>
          <a:bodyPr>
            <a:noAutofit/>
          </a:bodyPr>
          <a:lstStyle/>
          <a:p>
            <a:r>
              <a:rPr lang="en-US" dirty="0"/>
              <a:t>Not all Peptides are Equal Quantitative Proxies for a Protein</a:t>
            </a:r>
          </a:p>
        </p:txBody>
      </p:sp>
      <p:pic>
        <p:nvPicPr>
          <p:cNvPr id="7" name="Picture 6" descr="A close up of a map&#10;&#10;Description automatically generated">
            <a:extLst>
              <a:ext uri="{FF2B5EF4-FFF2-40B4-BE49-F238E27FC236}">
                <a16:creationId xmlns:a16="http://schemas.microsoft.com/office/drawing/2014/main" id="{F3FE5E54-66BA-4004-A3AB-9A7D950F91AF}"/>
              </a:ext>
            </a:extLst>
          </p:cNvPr>
          <p:cNvPicPr>
            <a:picLocks noChangeAspect="1"/>
          </p:cNvPicPr>
          <p:nvPr/>
        </p:nvPicPr>
        <p:blipFill rotWithShape="1">
          <a:blip r:embed="rId3">
            <a:extLst>
              <a:ext uri="{28A0092B-C50C-407E-A947-70E740481C1C}">
                <a14:useLocalDpi xmlns:a14="http://schemas.microsoft.com/office/drawing/2010/main" val="0"/>
              </a:ext>
            </a:extLst>
          </a:blip>
          <a:srcRect t="37502" r="50000"/>
          <a:stretch/>
        </p:blipFill>
        <p:spPr>
          <a:xfrm>
            <a:off x="2236773" y="1876678"/>
            <a:ext cx="7543800" cy="4401136"/>
          </a:xfrm>
          <a:prstGeom prst="rect">
            <a:avLst/>
          </a:prstGeom>
        </p:spPr>
      </p:pic>
    </p:spTree>
    <p:extLst>
      <p:ext uri="{BB962C8B-B14F-4D97-AF65-F5344CB8AC3E}">
        <p14:creationId xmlns:p14="http://schemas.microsoft.com/office/powerpoint/2010/main" val="2029604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A91A-60EF-4691-9010-010081CBB8EC}"/>
              </a:ext>
            </a:extLst>
          </p:cNvPr>
          <p:cNvSpPr>
            <a:spLocks noGrp="1"/>
          </p:cNvSpPr>
          <p:nvPr>
            <p:ph type="title"/>
          </p:nvPr>
        </p:nvSpPr>
        <p:spPr/>
        <p:txBody>
          <a:bodyPr/>
          <a:lstStyle/>
          <a:p>
            <a:r>
              <a:rPr lang="en-US" dirty="0"/>
              <a:t>Not all Peptides are Quantitative</a:t>
            </a:r>
          </a:p>
        </p:txBody>
      </p:sp>
      <p:sp>
        <p:nvSpPr>
          <p:cNvPr id="3" name="Slide Number Placeholder 2">
            <a:extLst>
              <a:ext uri="{FF2B5EF4-FFF2-40B4-BE49-F238E27FC236}">
                <a16:creationId xmlns:a16="http://schemas.microsoft.com/office/drawing/2014/main" id="{E6A7618B-C029-49AC-8500-CD8BC7B21109}"/>
              </a:ext>
            </a:extLst>
          </p:cNvPr>
          <p:cNvSpPr>
            <a:spLocks noGrp="1"/>
          </p:cNvSpPr>
          <p:nvPr>
            <p:ph type="sldNum" sz="quarter" idx="10"/>
          </p:nvPr>
        </p:nvSpPr>
        <p:spPr/>
        <p:txBody>
          <a:bodyPr/>
          <a:lstStyle/>
          <a:p>
            <a:pPr defTabSz="685800">
              <a:defRPr/>
            </a:pPr>
            <a:fld id="{9BE2C10D-17A6-104A-B799-05A642F03467}" type="slidenum">
              <a:rPr lang="en-US" sz="900">
                <a:solidFill>
                  <a:prstClr val="black">
                    <a:tint val="75000"/>
                  </a:prstClr>
                </a:solidFill>
                <a:latin typeface="Book Antiqua"/>
                <a:cs typeface="Arial" charset="0"/>
              </a:rPr>
              <a:pPr defTabSz="685800">
                <a:defRPr/>
              </a:pPr>
              <a:t>29</a:t>
            </a:fld>
            <a:endParaRPr lang="en-US" sz="900" dirty="0">
              <a:solidFill>
                <a:prstClr val="black">
                  <a:tint val="75000"/>
                </a:prstClr>
              </a:solidFill>
              <a:latin typeface="Book Antiqua"/>
              <a:cs typeface="Arial" charset="0"/>
            </a:endParaRPr>
          </a:p>
        </p:txBody>
      </p:sp>
      <p:pic>
        <p:nvPicPr>
          <p:cNvPr id="8" name="Picture 7" descr="A close up of a logo&#10;&#10;Description automatically generated">
            <a:extLst>
              <a:ext uri="{FF2B5EF4-FFF2-40B4-BE49-F238E27FC236}">
                <a16:creationId xmlns:a16="http://schemas.microsoft.com/office/drawing/2014/main" id="{0A8BF5B7-CD8C-44D6-B69F-42F80988A5DF}"/>
              </a:ext>
            </a:extLst>
          </p:cNvPr>
          <p:cNvPicPr>
            <a:picLocks noChangeAspect="1"/>
          </p:cNvPicPr>
          <p:nvPr/>
        </p:nvPicPr>
        <p:blipFill rotWithShape="1">
          <a:blip r:embed="rId3">
            <a:extLst>
              <a:ext uri="{28A0092B-C50C-407E-A947-70E740481C1C}">
                <a14:useLocalDpi xmlns:a14="http://schemas.microsoft.com/office/drawing/2010/main" val="0"/>
              </a:ext>
            </a:extLst>
          </a:blip>
          <a:srcRect l="2499" r="50833"/>
          <a:stretch/>
        </p:blipFill>
        <p:spPr>
          <a:xfrm>
            <a:off x="2971801" y="1066800"/>
            <a:ext cx="5759555" cy="5543550"/>
          </a:xfrm>
          <a:prstGeom prst="rect">
            <a:avLst/>
          </a:prstGeom>
        </p:spPr>
      </p:pic>
      <p:pic>
        <p:nvPicPr>
          <p:cNvPr id="10" name="Picture 9" descr="A close up of a logo&#10;&#10;Description automatically generated">
            <a:extLst>
              <a:ext uri="{FF2B5EF4-FFF2-40B4-BE49-F238E27FC236}">
                <a16:creationId xmlns:a16="http://schemas.microsoft.com/office/drawing/2014/main" id="{146886CD-B843-466A-9F73-0849A7D419D6}"/>
              </a:ext>
            </a:extLst>
          </p:cNvPr>
          <p:cNvPicPr>
            <a:picLocks noChangeAspect="1"/>
          </p:cNvPicPr>
          <p:nvPr/>
        </p:nvPicPr>
        <p:blipFill rotWithShape="1">
          <a:blip r:embed="rId3">
            <a:extLst>
              <a:ext uri="{28A0092B-C50C-407E-A947-70E740481C1C}">
                <a14:useLocalDpi xmlns:a14="http://schemas.microsoft.com/office/drawing/2010/main" val="0"/>
              </a:ext>
            </a:extLst>
          </a:blip>
          <a:srcRect l="52500" b="50000"/>
          <a:stretch/>
        </p:blipFill>
        <p:spPr>
          <a:xfrm>
            <a:off x="2895600" y="3810000"/>
            <a:ext cx="5922842" cy="2800350"/>
          </a:xfrm>
          <a:prstGeom prst="rect">
            <a:avLst/>
          </a:prstGeom>
        </p:spPr>
      </p:pic>
    </p:spTree>
    <p:extLst>
      <p:ext uri="{BB962C8B-B14F-4D97-AF65-F5344CB8AC3E}">
        <p14:creationId xmlns:p14="http://schemas.microsoft.com/office/powerpoint/2010/main" val="397035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D0C0D9-2052-449E-B30D-97241DF5E86E}"/>
              </a:ext>
            </a:extLst>
          </p:cNvPr>
          <p:cNvPicPr>
            <a:picLocks noChangeAspect="1"/>
          </p:cNvPicPr>
          <p:nvPr/>
        </p:nvPicPr>
        <p:blipFill>
          <a:blip r:embed="rId2"/>
          <a:stretch>
            <a:fillRect/>
          </a:stretch>
        </p:blipFill>
        <p:spPr>
          <a:xfrm>
            <a:off x="883920" y="0"/>
            <a:ext cx="10424160" cy="6858000"/>
          </a:xfrm>
          <a:prstGeom prst="rect">
            <a:avLst/>
          </a:prstGeom>
        </p:spPr>
      </p:pic>
    </p:spTree>
    <p:extLst>
      <p:ext uri="{BB962C8B-B14F-4D97-AF65-F5344CB8AC3E}">
        <p14:creationId xmlns:p14="http://schemas.microsoft.com/office/powerpoint/2010/main" val="3481787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4419" name="Picture 2"/>
          <p:cNvPicPr>
            <a:picLocks noChangeAspect="1" noChangeArrowheads="1"/>
          </p:cNvPicPr>
          <p:nvPr/>
        </p:nvPicPr>
        <p:blipFill>
          <a:blip r:embed="rId2" cstate="print"/>
          <a:srcRect/>
          <a:stretch>
            <a:fillRect/>
          </a:stretch>
        </p:blipFill>
        <p:spPr bwMode="auto">
          <a:xfrm>
            <a:off x="5931901" y="1066800"/>
            <a:ext cx="4658634" cy="4038600"/>
          </a:xfrm>
          <a:prstGeom prst="rect">
            <a:avLst/>
          </a:prstGeom>
          <a:noFill/>
          <a:ln w="9525">
            <a:noFill/>
            <a:miter lim="800000"/>
            <a:headEnd/>
            <a:tailEnd/>
          </a:ln>
        </p:spPr>
      </p:pic>
      <p:sp>
        <p:nvSpPr>
          <p:cNvPr id="4" name="Title 3"/>
          <p:cNvSpPr>
            <a:spLocks noGrp="1"/>
          </p:cNvSpPr>
          <p:nvPr>
            <p:ph type="title"/>
          </p:nvPr>
        </p:nvSpPr>
        <p:spPr>
          <a:xfrm>
            <a:off x="838200" y="1"/>
            <a:ext cx="10515600" cy="1066800"/>
          </a:xfrm>
        </p:spPr>
        <p:txBody>
          <a:bodyPr/>
          <a:lstStyle/>
          <a:p>
            <a:r>
              <a:rPr lang="en-US" dirty="0"/>
              <a:t>Method of Standard Addition</a:t>
            </a:r>
          </a:p>
        </p:txBody>
      </p:sp>
      <p:pic>
        <p:nvPicPr>
          <p:cNvPr id="444418" name="Picture 3"/>
          <p:cNvPicPr>
            <a:picLocks noChangeAspect="1" noChangeArrowheads="1"/>
          </p:cNvPicPr>
          <p:nvPr/>
        </p:nvPicPr>
        <p:blipFill>
          <a:blip r:embed="rId3" cstate="print"/>
          <a:srcRect/>
          <a:stretch>
            <a:fillRect/>
          </a:stretch>
        </p:blipFill>
        <p:spPr bwMode="auto">
          <a:xfrm>
            <a:off x="1524000" y="1066800"/>
            <a:ext cx="4664308" cy="3693426"/>
          </a:xfrm>
          <a:prstGeom prst="rect">
            <a:avLst/>
          </a:prstGeom>
          <a:noFill/>
          <a:ln w="9525">
            <a:noFill/>
            <a:miter lim="800000"/>
            <a:headEnd/>
            <a:tailEnd/>
          </a:ln>
        </p:spPr>
      </p:pic>
      <p:sp>
        <p:nvSpPr>
          <p:cNvPr id="2" name="TextBox 1"/>
          <p:cNvSpPr txBox="1"/>
          <p:nvPr/>
        </p:nvSpPr>
        <p:spPr>
          <a:xfrm>
            <a:off x="2397358" y="5486401"/>
            <a:ext cx="7581900"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fontAlgn="base">
              <a:spcBef>
                <a:spcPct val="0"/>
              </a:spcBef>
              <a:spcAft>
                <a:spcPct val="0"/>
              </a:spcAft>
              <a:defRPr/>
            </a:pPr>
            <a:r>
              <a:rPr lang="en-US" sz="2800" dirty="0">
                <a:solidFill>
                  <a:srgbClr val="000000"/>
                </a:solidFill>
                <a:latin typeface="Arial" charset="0"/>
                <a:cs typeface="Arial" charset="0"/>
              </a:rPr>
              <a:t>Can’t assess Limit of Quantification.  Can only assess whether the sample us above the LOQ</a:t>
            </a:r>
          </a:p>
        </p:txBody>
      </p:sp>
    </p:spTree>
    <p:extLst>
      <p:ext uri="{BB962C8B-B14F-4D97-AF65-F5344CB8AC3E}">
        <p14:creationId xmlns:p14="http://schemas.microsoft.com/office/powerpoint/2010/main" val="2184616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b="1" i="1" dirty="0"/>
              <a:t>Mixing two samples of extreme conditions</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54FB4295-F1A3-497D-99EB-71610D0BB073}" type="slidenum">
              <a:rPr lang="en-US" sz="1400">
                <a:solidFill>
                  <a:srgbClr val="000000"/>
                </a:solidFill>
                <a:latin typeface="Arial" charset="0"/>
                <a:cs typeface="Arial" charset="0"/>
              </a:rPr>
              <a:pPr fontAlgn="base">
                <a:spcBef>
                  <a:spcPct val="0"/>
                </a:spcBef>
                <a:spcAft>
                  <a:spcPct val="0"/>
                </a:spcAft>
                <a:defRPr/>
              </a:pPr>
              <a:t>31</a:t>
            </a:fld>
            <a:endParaRPr lang="en-US" sz="1400">
              <a:solidFill>
                <a:srgbClr val="000000"/>
              </a:solidFill>
              <a:latin typeface="Arial" charset="0"/>
              <a:cs typeface="Arial" charset="0"/>
            </a:endParaRPr>
          </a:p>
        </p:txBody>
      </p:sp>
      <p:sp>
        <p:nvSpPr>
          <p:cNvPr id="3" name="Content Placeholder 2"/>
          <p:cNvSpPr>
            <a:spLocks noGrp="1"/>
          </p:cNvSpPr>
          <p:nvPr>
            <p:ph idx="4294967295"/>
          </p:nvPr>
        </p:nvSpPr>
        <p:spPr>
          <a:xfrm>
            <a:off x="838200" y="1221350"/>
            <a:ext cx="10964708" cy="4910765"/>
          </a:xfrm>
        </p:spPr>
        <p:txBody>
          <a:bodyPr>
            <a:normAutofit/>
          </a:bodyPr>
          <a:lstStyle/>
          <a:p>
            <a:pPr>
              <a:buFont typeface="Arial" panose="020B0604020202020204" pitchFamily="34" charset="0"/>
              <a:buChar char="•"/>
            </a:pPr>
            <a:r>
              <a:rPr lang="en-US" sz="3200" dirty="0"/>
              <a:t>Assume that you have a healthy and a disease cohort.  </a:t>
            </a:r>
          </a:p>
          <a:p>
            <a:pPr>
              <a:buFont typeface="Arial" panose="020B0604020202020204" pitchFamily="34" charset="0"/>
              <a:buChar char="•"/>
            </a:pPr>
            <a:r>
              <a:rPr lang="en-US" sz="3200" dirty="0"/>
              <a:t>You can take a pool of the healthy and a pool of the disease to demonstrate that the measurement is linear between the two conditions</a:t>
            </a:r>
          </a:p>
          <a:p>
            <a:pPr>
              <a:buFont typeface="Arial" panose="020B0604020202020204" pitchFamily="34" charset="0"/>
              <a:buChar char="•"/>
            </a:pPr>
            <a:r>
              <a:rPr lang="en-US" sz="3200" dirty="0"/>
              <a:t>Example</a:t>
            </a:r>
          </a:p>
          <a:p>
            <a:pPr lvl="1">
              <a:buFont typeface="Arial" panose="020B0604020202020204" pitchFamily="34" charset="0"/>
              <a:buChar char="•"/>
            </a:pPr>
            <a:r>
              <a:rPr lang="en-US" sz="2800" dirty="0"/>
              <a:t>100% condition A</a:t>
            </a:r>
          </a:p>
          <a:p>
            <a:pPr lvl="1">
              <a:buFont typeface="Arial" panose="020B0604020202020204" pitchFamily="34" charset="0"/>
              <a:buChar char="•"/>
            </a:pPr>
            <a:r>
              <a:rPr lang="en-US" sz="2800" dirty="0"/>
              <a:t>80% condition A, 20% condition B</a:t>
            </a:r>
          </a:p>
          <a:p>
            <a:pPr lvl="1">
              <a:buFont typeface="Arial" panose="020B0604020202020204" pitchFamily="34" charset="0"/>
              <a:buChar char="•"/>
            </a:pPr>
            <a:r>
              <a:rPr lang="en-US" sz="2800" dirty="0"/>
              <a:t>50% condition A, 50% condition B</a:t>
            </a:r>
          </a:p>
          <a:p>
            <a:pPr lvl="1">
              <a:buFont typeface="Arial" panose="020B0604020202020204" pitchFamily="34" charset="0"/>
              <a:buChar char="•"/>
            </a:pPr>
            <a:r>
              <a:rPr lang="en-US" sz="2800" dirty="0"/>
              <a:t>20% condition A, 80% condition B</a:t>
            </a:r>
          </a:p>
          <a:p>
            <a:pPr lvl="1">
              <a:buFont typeface="Arial" panose="020B0604020202020204" pitchFamily="34" charset="0"/>
              <a:buChar char="•"/>
            </a:pPr>
            <a:r>
              <a:rPr lang="en-US" sz="2800" dirty="0"/>
              <a:t>100% condition B</a:t>
            </a:r>
          </a:p>
        </p:txBody>
      </p:sp>
    </p:spTree>
    <p:extLst>
      <p:ext uri="{BB962C8B-B14F-4D97-AF65-F5344CB8AC3E}">
        <p14:creationId xmlns:p14="http://schemas.microsoft.com/office/powerpoint/2010/main" val="107101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3552-400B-42B1-9AF9-98A5F28F8A3F}"/>
              </a:ext>
            </a:extLst>
          </p:cNvPr>
          <p:cNvSpPr>
            <a:spLocks noGrp="1"/>
          </p:cNvSpPr>
          <p:nvPr>
            <p:ph type="title"/>
          </p:nvPr>
        </p:nvSpPr>
        <p:spPr/>
        <p:txBody>
          <a:bodyPr/>
          <a:lstStyle/>
          <a:p>
            <a:r>
              <a:rPr lang="en-US" dirty="0"/>
              <a:t>Fluorescence Advantage</a:t>
            </a:r>
          </a:p>
        </p:txBody>
      </p:sp>
      <p:sp>
        <p:nvSpPr>
          <p:cNvPr id="3" name="Content Placeholder 2">
            <a:extLst>
              <a:ext uri="{FF2B5EF4-FFF2-40B4-BE49-F238E27FC236}">
                <a16:creationId xmlns:a16="http://schemas.microsoft.com/office/drawing/2014/main" id="{6AAFDD41-60B2-4C7B-9CE0-4C8E48FBED5D}"/>
              </a:ext>
            </a:extLst>
          </p:cNvPr>
          <p:cNvSpPr>
            <a:spLocks noGrp="1"/>
          </p:cNvSpPr>
          <p:nvPr>
            <p:ph idx="1"/>
          </p:nvPr>
        </p:nvSpPr>
        <p:spPr>
          <a:xfrm>
            <a:off x="774032" y="2326105"/>
            <a:ext cx="10515600" cy="3225216"/>
          </a:xfrm>
        </p:spPr>
        <p:txBody>
          <a:bodyPr>
            <a:normAutofit fontScale="92500" lnSpcReduction="10000"/>
          </a:bodyPr>
          <a:lstStyle/>
          <a:p>
            <a:r>
              <a:rPr lang="en-US" sz="3600" dirty="0"/>
              <a:t>Fluorescence is measured over a dark background, while absorbance is measured over a bright background. </a:t>
            </a:r>
          </a:p>
          <a:p>
            <a:endParaRPr lang="en-US" sz="3600" dirty="0"/>
          </a:p>
          <a:p>
            <a:r>
              <a:rPr lang="en-US" sz="3600" dirty="0"/>
              <a:t>Measuring signal over a large background is hard.</a:t>
            </a:r>
          </a:p>
          <a:p>
            <a:endParaRPr lang="en-US" sz="3600" dirty="0"/>
          </a:p>
          <a:p>
            <a:r>
              <a:rPr lang="en-US" sz="3600" dirty="0"/>
              <a:t>Chemical noise/background is a major limitation.</a:t>
            </a:r>
          </a:p>
        </p:txBody>
      </p:sp>
    </p:spTree>
    <p:extLst>
      <p:ext uri="{BB962C8B-B14F-4D97-AF65-F5344CB8AC3E}">
        <p14:creationId xmlns:p14="http://schemas.microsoft.com/office/powerpoint/2010/main" val="38292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6"/>
          <p:cNvSpPr>
            <a:spLocks noGrp="1"/>
          </p:cNvSpPr>
          <p:nvPr>
            <p:ph type="title"/>
          </p:nvPr>
        </p:nvSpPr>
        <p:spPr>
          <a:xfrm>
            <a:off x="838200" y="0"/>
            <a:ext cx="10515600" cy="1325563"/>
          </a:xfrm>
        </p:spPr>
        <p:txBody>
          <a:bodyPr/>
          <a:lstStyle/>
          <a:p>
            <a:r>
              <a:rPr lang="en-US" dirty="0"/>
              <a:t>Quantitative Analysis 101</a:t>
            </a:r>
          </a:p>
        </p:txBody>
      </p:sp>
      <p:sp>
        <p:nvSpPr>
          <p:cNvPr id="21508" name="Slide Number Placeholder 5"/>
          <p:cNvSpPr>
            <a:spLocks noGrp="1"/>
          </p:cNvSpPr>
          <p:nvPr>
            <p:ph type="sldNum" sz="quarter" idx="12"/>
          </p:nvPr>
        </p:nvSpPr>
        <p:spPr>
          <a:noFill/>
        </p:spPr>
        <p:txBody>
          <a:bodyPr/>
          <a:lstStyle/>
          <a:p>
            <a:pPr fontAlgn="base">
              <a:spcBef>
                <a:spcPct val="0"/>
              </a:spcBef>
              <a:spcAft>
                <a:spcPct val="0"/>
              </a:spcAft>
              <a:defRPr/>
            </a:pPr>
            <a:fld id="{2478C43F-88CF-4424-804A-ED6750EF35D1}" type="slidenum">
              <a:rPr lang="en-US" sz="1400">
                <a:solidFill>
                  <a:srgbClr val="000000"/>
                </a:solidFill>
                <a:latin typeface="Arial" charset="0"/>
                <a:cs typeface="Arial" charset="0"/>
              </a:rPr>
              <a:pPr fontAlgn="base">
                <a:spcBef>
                  <a:spcPct val="0"/>
                </a:spcBef>
                <a:spcAft>
                  <a:spcPct val="0"/>
                </a:spcAft>
                <a:defRPr/>
              </a:pPr>
              <a:t>5</a:t>
            </a:fld>
            <a:endParaRPr lang="en-US" sz="1400">
              <a:solidFill>
                <a:srgbClr val="000000"/>
              </a:solidFill>
              <a:latin typeface="Arial" charset="0"/>
              <a:cs typeface="Arial" charset="0"/>
            </a:endParaRPr>
          </a:p>
        </p:txBody>
      </p:sp>
      <p:sp>
        <p:nvSpPr>
          <p:cNvPr id="3" name="TextBox 2">
            <a:extLst>
              <a:ext uri="{FF2B5EF4-FFF2-40B4-BE49-F238E27FC236}">
                <a16:creationId xmlns:a16="http://schemas.microsoft.com/office/drawing/2014/main" id="{8EBC2D1B-98BF-4DD0-83CD-7121C464DE77}"/>
              </a:ext>
            </a:extLst>
          </p:cNvPr>
          <p:cNvSpPr txBox="1"/>
          <p:nvPr/>
        </p:nvSpPr>
        <p:spPr>
          <a:xfrm>
            <a:off x="1704093" y="1855798"/>
            <a:ext cx="8653266" cy="1323439"/>
          </a:xfrm>
          <a:prstGeom prst="rect">
            <a:avLst/>
          </a:prstGeom>
          <a:noFill/>
        </p:spPr>
        <p:txBody>
          <a:bodyPr wrap="none" rtlCol="0">
            <a:spAutoFit/>
          </a:bodyPr>
          <a:lstStyle/>
          <a:p>
            <a:pPr marL="457200" indent="-457200">
              <a:buFont typeface="Arial" panose="020B0604020202020204" pitchFamily="34" charset="0"/>
              <a:buChar char="•"/>
            </a:pPr>
            <a:r>
              <a:rPr lang="en-US" sz="4000" dirty="0"/>
              <a:t>What does it mean to be quantitative?</a:t>
            </a:r>
          </a:p>
          <a:p>
            <a:endParaRPr lang="en-US" sz="4000" dirty="0"/>
          </a:p>
        </p:txBody>
      </p:sp>
    </p:spTree>
    <p:extLst>
      <p:ext uri="{BB962C8B-B14F-4D97-AF65-F5344CB8AC3E}">
        <p14:creationId xmlns:p14="http://schemas.microsoft.com/office/powerpoint/2010/main" val="374996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DC9CAA7-BCAE-4E0B-B0C0-575512320A09}"/>
              </a:ext>
            </a:extLst>
          </p:cNvPr>
          <p:cNvPicPr>
            <a:picLocks noChangeAspect="1"/>
          </p:cNvPicPr>
          <p:nvPr/>
        </p:nvPicPr>
        <p:blipFill rotWithShape="1">
          <a:blip r:embed="rId3"/>
          <a:srcRect l="50157" r="245"/>
          <a:stretch/>
        </p:blipFill>
        <p:spPr>
          <a:xfrm>
            <a:off x="270874" y="3636203"/>
            <a:ext cx="2521746" cy="2236719"/>
          </a:xfrm>
          <a:prstGeom prst="rect">
            <a:avLst/>
          </a:prstGeom>
        </p:spPr>
      </p:pic>
      <p:pic>
        <p:nvPicPr>
          <p:cNvPr id="5" name="Picture 4">
            <a:extLst>
              <a:ext uri="{FF2B5EF4-FFF2-40B4-BE49-F238E27FC236}">
                <a16:creationId xmlns:a16="http://schemas.microsoft.com/office/drawing/2014/main" id="{8708B55A-B831-4B13-B4BF-E9F3A51A375F}"/>
              </a:ext>
            </a:extLst>
          </p:cNvPr>
          <p:cNvPicPr>
            <a:picLocks noChangeAspect="1"/>
          </p:cNvPicPr>
          <p:nvPr/>
        </p:nvPicPr>
        <p:blipFill>
          <a:blip r:embed="rId4"/>
          <a:stretch>
            <a:fillRect/>
          </a:stretch>
        </p:blipFill>
        <p:spPr>
          <a:xfrm>
            <a:off x="2534651" y="1008904"/>
            <a:ext cx="6320590" cy="5849096"/>
          </a:xfrm>
          <a:prstGeom prst="rect">
            <a:avLst/>
          </a:prstGeom>
        </p:spPr>
      </p:pic>
      <p:sp>
        <p:nvSpPr>
          <p:cNvPr id="2" name="Title 1"/>
          <p:cNvSpPr>
            <a:spLocks noGrp="1"/>
          </p:cNvSpPr>
          <p:nvPr>
            <p:ph type="title"/>
          </p:nvPr>
        </p:nvSpPr>
        <p:spPr>
          <a:xfrm>
            <a:off x="64168" y="-35685"/>
            <a:ext cx="11911263" cy="1020763"/>
          </a:xfrm>
        </p:spPr>
        <p:txBody>
          <a:bodyPr>
            <a:normAutofit/>
          </a:bodyPr>
          <a:lstStyle/>
          <a:p>
            <a:pPr algn="ctr"/>
            <a:r>
              <a:rPr lang="en-US" sz="4000" dirty="0">
                <a:cs typeface="Arial" panose="020B0604020202020204" pitchFamily="34" charset="0"/>
              </a:rPr>
              <a:t>The change in signal should reflect the change in quantity</a:t>
            </a:r>
          </a:p>
        </p:txBody>
      </p:sp>
      <p:sp>
        <p:nvSpPr>
          <p:cNvPr id="13" name="Isosceles Triangle 12">
            <a:extLst>
              <a:ext uri="{FF2B5EF4-FFF2-40B4-BE49-F238E27FC236}">
                <a16:creationId xmlns:a16="http://schemas.microsoft.com/office/drawing/2014/main" id="{EAF2FB2A-F97A-4801-8720-072C47C0326F}"/>
              </a:ext>
            </a:extLst>
          </p:cNvPr>
          <p:cNvSpPr/>
          <p:nvPr/>
        </p:nvSpPr>
        <p:spPr>
          <a:xfrm rot="5400000">
            <a:off x="3102018" y="3867492"/>
            <a:ext cx="1226684" cy="2002037"/>
          </a:xfrm>
          <a:prstGeom prst="triangle">
            <a:avLst>
              <a:gd name="adj" fmla="val 57125"/>
            </a:avLst>
          </a:prstGeom>
          <a:gradFill flip="none" rotWithShape="1">
            <a:gsLst>
              <a:gs pos="0">
                <a:schemeClr val="accent3">
                  <a:lumMod val="0"/>
                  <a:lumOff val="100000"/>
                  <a:alpha val="72000"/>
                </a:schemeClr>
              </a:gs>
              <a:gs pos="50000">
                <a:srgbClr val="D2D2D2"/>
              </a:gs>
              <a:gs pos="100000">
                <a:schemeClr val="accent3">
                  <a:lumMod val="100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en-US" sz="1013">
              <a:solidFill>
                <a:prstClr val="white"/>
              </a:solidFill>
              <a:latin typeface="Arial"/>
            </a:endParaRPr>
          </a:p>
        </p:txBody>
      </p:sp>
      <p:pic>
        <p:nvPicPr>
          <p:cNvPr id="15" name="Picture 14">
            <a:extLst>
              <a:ext uri="{FF2B5EF4-FFF2-40B4-BE49-F238E27FC236}">
                <a16:creationId xmlns:a16="http://schemas.microsoft.com/office/drawing/2014/main" id="{0741E976-8684-4B59-AE90-682EEA170CF2}"/>
              </a:ext>
            </a:extLst>
          </p:cNvPr>
          <p:cNvPicPr>
            <a:picLocks noChangeAspect="1"/>
          </p:cNvPicPr>
          <p:nvPr/>
        </p:nvPicPr>
        <p:blipFill rotWithShape="1">
          <a:blip r:embed="rId3"/>
          <a:srcRect r="50402"/>
          <a:stretch/>
        </p:blipFill>
        <p:spPr>
          <a:xfrm>
            <a:off x="9004686" y="2382506"/>
            <a:ext cx="2826913" cy="2507393"/>
          </a:xfrm>
          <a:prstGeom prst="rect">
            <a:avLst/>
          </a:prstGeom>
        </p:spPr>
      </p:pic>
      <p:sp>
        <p:nvSpPr>
          <p:cNvPr id="19" name="Isosceles Triangle 18">
            <a:extLst>
              <a:ext uri="{FF2B5EF4-FFF2-40B4-BE49-F238E27FC236}">
                <a16:creationId xmlns:a16="http://schemas.microsoft.com/office/drawing/2014/main" id="{51FB3B89-4E87-42B6-BB7C-3936277508FE}"/>
              </a:ext>
            </a:extLst>
          </p:cNvPr>
          <p:cNvSpPr/>
          <p:nvPr/>
        </p:nvSpPr>
        <p:spPr>
          <a:xfrm rot="16200000">
            <a:off x="7433363" y="2342950"/>
            <a:ext cx="1204508" cy="1938139"/>
          </a:xfrm>
          <a:prstGeom prst="triangle">
            <a:avLst>
              <a:gd name="adj" fmla="val 51894"/>
            </a:avLst>
          </a:prstGeom>
          <a:gradFill flip="none" rotWithShape="1">
            <a:gsLst>
              <a:gs pos="0">
                <a:schemeClr val="accent3">
                  <a:lumMod val="0"/>
                  <a:lumOff val="100000"/>
                  <a:alpha val="72000"/>
                </a:schemeClr>
              </a:gs>
              <a:gs pos="50000">
                <a:srgbClr val="D2D2D2"/>
              </a:gs>
              <a:gs pos="100000">
                <a:schemeClr val="accent3">
                  <a:lumMod val="100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en-US" sz="1013">
              <a:solidFill>
                <a:prstClr val="white"/>
              </a:solidFill>
              <a:latin typeface="Arial"/>
            </a:endParaRPr>
          </a:p>
        </p:txBody>
      </p:sp>
    </p:spTree>
    <p:extLst>
      <p:ext uri="{BB962C8B-B14F-4D97-AF65-F5344CB8AC3E}">
        <p14:creationId xmlns:p14="http://schemas.microsoft.com/office/powerpoint/2010/main" val="267084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6"/>
          <p:cNvSpPr>
            <a:spLocks noGrp="1"/>
          </p:cNvSpPr>
          <p:nvPr>
            <p:ph type="title"/>
          </p:nvPr>
        </p:nvSpPr>
        <p:spPr>
          <a:xfrm>
            <a:off x="849059" y="16778"/>
            <a:ext cx="10515600" cy="1325563"/>
          </a:xfrm>
        </p:spPr>
        <p:txBody>
          <a:bodyPr/>
          <a:lstStyle/>
          <a:p>
            <a:r>
              <a:rPr lang="en-US" dirty="0"/>
              <a:t>Quantitative Analysis 101</a:t>
            </a:r>
          </a:p>
        </p:txBody>
      </p:sp>
      <p:cxnSp>
        <p:nvCxnSpPr>
          <p:cNvPr id="11" name="Elbow Connector 10"/>
          <p:cNvCxnSpPr/>
          <p:nvPr/>
        </p:nvCxnSpPr>
        <p:spPr>
          <a:xfrm>
            <a:off x="3741484" y="1526735"/>
            <a:ext cx="4800600" cy="3581400"/>
          </a:xfrm>
          <a:prstGeom prst="bentConnector3">
            <a:avLst>
              <a:gd name="adj1" fmla="val 286"/>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3824034" y="1755335"/>
            <a:ext cx="4565650" cy="3200400"/>
          </a:xfrm>
          <a:custGeom>
            <a:avLst/>
            <a:gdLst>
              <a:gd name="connsiteX0" fmla="*/ 0 w 5367528"/>
              <a:gd name="connsiteY0" fmla="*/ 2453640 h 2456688"/>
              <a:gd name="connsiteX1" fmla="*/ 1124712 w 5367528"/>
              <a:gd name="connsiteY1" fmla="*/ 2380488 h 2456688"/>
              <a:gd name="connsiteX2" fmla="*/ 1956816 w 5367528"/>
              <a:gd name="connsiteY2" fmla="*/ 1996440 h 2456688"/>
              <a:gd name="connsiteX3" fmla="*/ 4087368 w 5367528"/>
              <a:gd name="connsiteY3" fmla="*/ 332232 h 2456688"/>
              <a:gd name="connsiteX4" fmla="*/ 5367528 w 5367528"/>
              <a:gd name="connsiteY4" fmla="*/ 3048 h 2456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7528" h="2456688">
                <a:moveTo>
                  <a:pt x="0" y="2453640"/>
                </a:moveTo>
                <a:cubicBezTo>
                  <a:pt x="399288" y="2455164"/>
                  <a:pt x="798576" y="2456688"/>
                  <a:pt x="1124712" y="2380488"/>
                </a:cubicBezTo>
                <a:cubicBezTo>
                  <a:pt x="1450848" y="2304288"/>
                  <a:pt x="1463040" y="2337816"/>
                  <a:pt x="1956816" y="1996440"/>
                </a:cubicBezTo>
                <a:cubicBezTo>
                  <a:pt x="2450592" y="1655064"/>
                  <a:pt x="3518916" y="664464"/>
                  <a:pt x="4087368" y="332232"/>
                </a:cubicBezTo>
                <a:cubicBezTo>
                  <a:pt x="4655820" y="0"/>
                  <a:pt x="5011674" y="1524"/>
                  <a:pt x="5367528" y="3048"/>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srgbClr val="000000"/>
              </a:solidFill>
              <a:latin typeface="Arial"/>
              <a:cs typeface="Arial"/>
            </a:endParaRPr>
          </a:p>
        </p:txBody>
      </p:sp>
      <p:sp>
        <p:nvSpPr>
          <p:cNvPr id="21511" name="TextBox 16"/>
          <p:cNvSpPr txBox="1">
            <a:spLocks noChangeArrowheads="1"/>
          </p:cNvSpPr>
          <p:nvPr/>
        </p:nvSpPr>
        <p:spPr bwMode="auto">
          <a:xfrm>
            <a:off x="5341685" y="5260535"/>
            <a:ext cx="1812925" cy="368300"/>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Amount (moles)</a:t>
            </a:r>
          </a:p>
        </p:txBody>
      </p:sp>
      <p:sp>
        <p:nvSpPr>
          <p:cNvPr id="21512" name="TextBox 17"/>
          <p:cNvSpPr txBox="1">
            <a:spLocks noChangeArrowheads="1"/>
          </p:cNvSpPr>
          <p:nvPr/>
        </p:nvSpPr>
        <p:spPr bwMode="auto">
          <a:xfrm rot="-5400000">
            <a:off x="1821403" y="3065816"/>
            <a:ext cx="2838450" cy="369888"/>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Measured Intensity (Area)</a:t>
            </a:r>
          </a:p>
        </p:txBody>
      </p:sp>
      <p:grpSp>
        <p:nvGrpSpPr>
          <p:cNvPr id="2" name="Group 34"/>
          <p:cNvGrpSpPr>
            <a:grpSpLocks/>
          </p:cNvGrpSpPr>
          <p:nvPr/>
        </p:nvGrpSpPr>
        <p:grpSpPr bwMode="auto">
          <a:xfrm>
            <a:off x="3817684" y="1356873"/>
            <a:ext cx="3505200" cy="3522663"/>
            <a:chOff x="2286000" y="838200"/>
            <a:chExt cx="3505691" cy="3522030"/>
          </a:xfrm>
        </p:grpSpPr>
        <p:sp>
          <p:nvSpPr>
            <p:cNvPr id="21515" name="TextBox 19"/>
            <p:cNvSpPr txBox="1">
              <a:spLocks noChangeArrowheads="1"/>
            </p:cNvSpPr>
            <p:nvPr/>
          </p:nvSpPr>
          <p:spPr bwMode="auto">
            <a:xfrm>
              <a:off x="2286000" y="3445830"/>
              <a:ext cx="659155" cy="369332"/>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LOD</a:t>
              </a:r>
            </a:p>
          </p:txBody>
        </p:sp>
        <p:cxnSp>
          <p:nvCxnSpPr>
            <p:cNvPr id="22" name="Straight Arrow Connector 21"/>
            <p:cNvCxnSpPr>
              <a:stCxn id="21515" idx="2"/>
            </p:cNvCxnSpPr>
            <p:nvPr/>
          </p:nvCxnSpPr>
          <p:spPr>
            <a:xfrm rot="5400000">
              <a:off x="2293231" y="4037216"/>
              <a:ext cx="544415" cy="10161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17" name="TextBox 22"/>
            <p:cNvSpPr txBox="1">
              <a:spLocks noChangeArrowheads="1"/>
            </p:cNvSpPr>
            <p:nvPr/>
          </p:nvSpPr>
          <p:spPr bwMode="auto">
            <a:xfrm>
              <a:off x="4648200" y="3903030"/>
              <a:ext cx="800219" cy="369332"/>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LLOQ</a:t>
              </a:r>
            </a:p>
          </p:txBody>
        </p:sp>
        <p:cxnSp>
          <p:nvCxnSpPr>
            <p:cNvPr id="25" name="Straight Arrow Connector 24"/>
            <p:cNvCxnSpPr>
              <a:stCxn id="21517" idx="1"/>
            </p:cNvCxnSpPr>
            <p:nvPr/>
          </p:nvCxnSpPr>
          <p:spPr>
            <a:xfrm rot="10800000" flipV="1">
              <a:off x="3734003" y="4087229"/>
              <a:ext cx="914528" cy="4444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19" name="TextBox 25"/>
            <p:cNvSpPr txBox="1">
              <a:spLocks noChangeArrowheads="1"/>
            </p:cNvSpPr>
            <p:nvPr/>
          </p:nvSpPr>
          <p:spPr bwMode="auto">
            <a:xfrm>
              <a:off x="4953000" y="838200"/>
              <a:ext cx="838691" cy="369332"/>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ULOQ</a:t>
              </a:r>
            </a:p>
          </p:txBody>
        </p:sp>
        <p:cxnSp>
          <p:nvCxnSpPr>
            <p:cNvPr id="28" name="Straight Arrow Connector 27"/>
            <p:cNvCxnSpPr>
              <a:cxnSpLocks/>
            </p:cNvCxnSpPr>
            <p:nvPr/>
          </p:nvCxnSpPr>
          <p:spPr>
            <a:xfrm rot="16200000" flipH="1">
              <a:off x="5407544" y="1287921"/>
              <a:ext cx="507909" cy="20640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Left Brace 30"/>
            <p:cNvSpPr/>
            <p:nvPr/>
          </p:nvSpPr>
          <p:spPr>
            <a:xfrm rot="2421696">
              <a:off x="4194442" y="1109614"/>
              <a:ext cx="554116" cy="319030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srgbClr val="000000"/>
                </a:solidFill>
                <a:latin typeface="Arial"/>
                <a:cs typeface="Arial"/>
              </a:endParaRPr>
            </a:p>
          </p:txBody>
        </p:sp>
        <p:sp>
          <p:nvSpPr>
            <p:cNvPr id="21522" name="TextBox 32"/>
            <p:cNvSpPr txBox="1">
              <a:spLocks noChangeArrowheads="1"/>
            </p:cNvSpPr>
            <p:nvPr/>
          </p:nvSpPr>
          <p:spPr bwMode="auto">
            <a:xfrm>
              <a:off x="3276600" y="1769430"/>
              <a:ext cx="1143000" cy="923330"/>
            </a:xfrm>
            <a:prstGeom prst="rect">
              <a:avLst/>
            </a:prstGeom>
            <a:noFill/>
            <a:ln w="9525">
              <a:noFill/>
              <a:miter lim="800000"/>
              <a:headEnd/>
              <a:tailEnd/>
            </a:ln>
          </p:spPr>
          <p:txBody>
            <a:bodyPr>
              <a:spAutoFit/>
            </a:bodyPr>
            <a:lstStyle/>
            <a:p>
              <a:pPr fontAlgn="base">
                <a:spcBef>
                  <a:spcPct val="0"/>
                </a:spcBef>
                <a:spcAft>
                  <a:spcPct val="0"/>
                </a:spcAft>
                <a:defRPr/>
              </a:pPr>
              <a:r>
                <a:rPr lang="en-US">
                  <a:solidFill>
                    <a:srgbClr val="000000"/>
                  </a:solidFill>
                  <a:latin typeface="Arial" charset="0"/>
                  <a:cs typeface="Arial" charset="0"/>
                </a:rPr>
                <a:t>Linear Dynamic Range</a:t>
              </a:r>
            </a:p>
          </p:txBody>
        </p:sp>
      </p:grpSp>
      <p:sp>
        <p:nvSpPr>
          <p:cNvPr id="34" name="TextBox 33"/>
          <p:cNvSpPr txBox="1"/>
          <p:nvPr/>
        </p:nvSpPr>
        <p:spPr>
          <a:xfrm>
            <a:off x="2012664" y="5781236"/>
            <a:ext cx="3711575" cy="923925"/>
          </a:xfrm>
          <a:prstGeom prst="rect">
            <a:avLst/>
          </a:prstGeom>
          <a:solidFill>
            <a:schemeClr val="bg1"/>
          </a:solidFill>
          <a:ln w="28575">
            <a:solidFill>
              <a:schemeClr val="tx1"/>
            </a:solidFill>
          </a:ln>
          <a:effectLst>
            <a:outerShdw blurRad="50800" dist="38100" dir="18900000" sx="101000" sy="101000" algn="bl" rotWithShape="0">
              <a:prstClr val="black">
                <a:alpha val="40000"/>
              </a:prstClr>
            </a:outerShdw>
          </a:effectLst>
        </p:spPr>
        <p:txBody>
          <a:bodyPr wrap="none">
            <a:spAutoFit/>
          </a:bodyPr>
          <a:lstStyle/>
          <a:p>
            <a:pPr fontAlgn="base">
              <a:spcBef>
                <a:spcPct val="0"/>
              </a:spcBef>
              <a:spcAft>
                <a:spcPct val="0"/>
              </a:spcAft>
              <a:defRPr/>
            </a:pPr>
            <a:r>
              <a:rPr lang="en-US" dirty="0">
                <a:solidFill>
                  <a:srgbClr val="000000"/>
                </a:solidFill>
                <a:latin typeface="Arial" charset="0"/>
                <a:cs typeface="Arial" charset="0"/>
              </a:rPr>
              <a:t>LOD: Limit of Detection</a:t>
            </a:r>
          </a:p>
          <a:p>
            <a:pPr fontAlgn="base">
              <a:spcBef>
                <a:spcPct val="0"/>
              </a:spcBef>
              <a:spcAft>
                <a:spcPct val="0"/>
              </a:spcAft>
              <a:defRPr/>
            </a:pPr>
            <a:r>
              <a:rPr lang="en-US" dirty="0">
                <a:solidFill>
                  <a:srgbClr val="000000"/>
                </a:solidFill>
                <a:latin typeface="Arial" charset="0"/>
                <a:cs typeface="Arial" charset="0"/>
              </a:rPr>
              <a:t>LLOQ: Lower Limit of Quantitation</a:t>
            </a:r>
          </a:p>
          <a:p>
            <a:pPr fontAlgn="base">
              <a:spcBef>
                <a:spcPct val="0"/>
              </a:spcBef>
              <a:spcAft>
                <a:spcPct val="0"/>
              </a:spcAft>
              <a:defRPr/>
            </a:pPr>
            <a:r>
              <a:rPr lang="en-US" dirty="0">
                <a:solidFill>
                  <a:srgbClr val="000000"/>
                </a:solidFill>
                <a:latin typeface="Arial" charset="0"/>
                <a:cs typeface="Arial" charset="0"/>
              </a:rPr>
              <a:t>ULOQ: Upper Limit of Quantitation</a:t>
            </a:r>
          </a:p>
        </p:txBody>
      </p:sp>
    </p:spTree>
    <p:extLst>
      <p:ext uri="{BB962C8B-B14F-4D97-AF65-F5344CB8AC3E}">
        <p14:creationId xmlns:p14="http://schemas.microsoft.com/office/powerpoint/2010/main" val="141962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6"/>
          <p:cNvSpPr>
            <a:spLocks noGrp="1"/>
          </p:cNvSpPr>
          <p:nvPr>
            <p:ph type="title"/>
          </p:nvPr>
        </p:nvSpPr>
        <p:spPr>
          <a:xfrm>
            <a:off x="541421" y="-1015"/>
            <a:ext cx="11185358" cy="1325563"/>
          </a:xfrm>
        </p:spPr>
        <p:txBody>
          <a:bodyPr>
            <a:noAutofit/>
          </a:bodyPr>
          <a:lstStyle/>
          <a:p>
            <a:r>
              <a:rPr lang="en-US" dirty="0"/>
              <a:t>Quantitative Analysis 101: Using an Internal </a:t>
            </a:r>
            <a:r>
              <a:rPr lang="en-US" dirty="0" err="1"/>
              <a:t>Std</a:t>
            </a:r>
            <a:endParaRPr lang="en-US" dirty="0"/>
          </a:p>
        </p:txBody>
      </p:sp>
      <p:sp>
        <p:nvSpPr>
          <p:cNvPr id="22532" name="Slide Number Placeholder 5"/>
          <p:cNvSpPr>
            <a:spLocks noGrp="1"/>
          </p:cNvSpPr>
          <p:nvPr>
            <p:ph type="sldNum" sz="quarter" idx="12"/>
          </p:nvPr>
        </p:nvSpPr>
        <p:spPr>
          <a:noFill/>
        </p:spPr>
        <p:txBody>
          <a:bodyPr/>
          <a:lstStyle/>
          <a:p>
            <a:pPr fontAlgn="base">
              <a:spcBef>
                <a:spcPct val="0"/>
              </a:spcBef>
              <a:spcAft>
                <a:spcPct val="0"/>
              </a:spcAft>
              <a:defRPr/>
            </a:pPr>
            <a:fld id="{539D187A-C3C9-4175-85AB-FD8E6919BCF8}" type="slidenum">
              <a:rPr lang="en-US" sz="1400">
                <a:solidFill>
                  <a:srgbClr val="000000"/>
                </a:solidFill>
                <a:latin typeface="Arial" charset="0"/>
                <a:cs typeface="Arial" charset="0"/>
              </a:rPr>
              <a:pPr fontAlgn="base">
                <a:spcBef>
                  <a:spcPct val="0"/>
                </a:spcBef>
                <a:spcAft>
                  <a:spcPct val="0"/>
                </a:spcAft>
                <a:defRPr/>
              </a:pPr>
              <a:t>8</a:t>
            </a:fld>
            <a:endParaRPr lang="en-US" sz="1400">
              <a:solidFill>
                <a:srgbClr val="000000"/>
              </a:solidFill>
              <a:latin typeface="Arial" charset="0"/>
              <a:cs typeface="Arial" charset="0"/>
            </a:endParaRPr>
          </a:p>
        </p:txBody>
      </p:sp>
      <p:cxnSp>
        <p:nvCxnSpPr>
          <p:cNvPr id="11" name="Elbow Connector 10"/>
          <p:cNvCxnSpPr/>
          <p:nvPr/>
        </p:nvCxnSpPr>
        <p:spPr>
          <a:xfrm>
            <a:off x="3733800" y="1465263"/>
            <a:ext cx="4800600" cy="3581400"/>
          </a:xfrm>
          <a:prstGeom prst="bentConnector3">
            <a:avLst>
              <a:gd name="adj1" fmla="val 286"/>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3816350" y="1693863"/>
            <a:ext cx="4565650" cy="3200400"/>
          </a:xfrm>
          <a:custGeom>
            <a:avLst/>
            <a:gdLst>
              <a:gd name="connsiteX0" fmla="*/ 0 w 5367528"/>
              <a:gd name="connsiteY0" fmla="*/ 2453640 h 2456688"/>
              <a:gd name="connsiteX1" fmla="*/ 1124712 w 5367528"/>
              <a:gd name="connsiteY1" fmla="*/ 2380488 h 2456688"/>
              <a:gd name="connsiteX2" fmla="*/ 1956816 w 5367528"/>
              <a:gd name="connsiteY2" fmla="*/ 1996440 h 2456688"/>
              <a:gd name="connsiteX3" fmla="*/ 4087368 w 5367528"/>
              <a:gd name="connsiteY3" fmla="*/ 332232 h 2456688"/>
              <a:gd name="connsiteX4" fmla="*/ 5367528 w 5367528"/>
              <a:gd name="connsiteY4" fmla="*/ 3048 h 2456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7528" h="2456688">
                <a:moveTo>
                  <a:pt x="0" y="2453640"/>
                </a:moveTo>
                <a:cubicBezTo>
                  <a:pt x="399288" y="2455164"/>
                  <a:pt x="798576" y="2456688"/>
                  <a:pt x="1124712" y="2380488"/>
                </a:cubicBezTo>
                <a:cubicBezTo>
                  <a:pt x="1450848" y="2304288"/>
                  <a:pt x="1463040" y="2337816"/>
                  <a:pt x="1956816" y="1996440"/>
                </a:cubicBezTo>
                <a:cubicBezTo>
                  <a:pt x="2450592" y="1655064"/>
                  <a:pt x="3518916" y="664464"/>
                  <a:pt x="4087368" y="332232"/>
                </a:cubicBezTo>
                <a:cubicBezTo>
                  <a:pt x="4655820" y="0"/>
                  <a:pt x="5011674" y="1524"/>
                  <a:pt x="5367528" y="3048"/>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srgbClr val="000000"/>
              </a:solidFill>
              <a:latin typeface="Arial"/>
              <a:cs typeface="Arial"/>
            </a:endParaRPr>
          </a:p>
        </p:txBody>
      </p:sp>
      <p:sp>
        <p:nvSpPr>
          <p:cNvPr id="22535" name="TextBox 16"/>
          <p:cNvSpPr txBox="1">
            <a:spLocks noChangeArrowheads="1"/>
          </p:cNvSpPr>
          <p:nvPr/>
        </p:nvSpPr>
        <p:spPr bwMode="auto">
          <a:xfrm>
            <a:off x="5334001" y="5199063"/>
            <a:ext cx="1812925" cy="368300"/>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Amount (moles)</a:t>
            </a:r>
          </a:p>
        </p:txBody>
      </p:sp>
      <p:sp>
        <p:nvSpPr>
          <p:cNvPr id="22536" name="TextBox 17"/>
          <p:cNvSpPr txBox="1">
            <a:spLocks noChangeArrowheads="1"/>
          </p:cNvSpPr>
          <p:nvPr/>
        </p:nvSpPr>
        <p:spPr bwMode="auto">
          <a:xfrm rot="-5400000">
            <a:off x="1755776" y="2986088"/>
            <a:ext cx="2954337" cy="369888"/>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Intensity Ratio (Area Ratio)</a:t>
            </a:r>
          </a:p>
        </p:txBody>
      </p:sp>
      <p:grpSp>
        <p:nvGrpSpPr>
          <p:cNvPr id="22537" name="Group 34"/>
          <p:cNvGrpSpPr>
            <a:grpSpLocks/>
          </p:cNvGrpSpPr>
          <p:nvPr/>
        </p:nvGrpSpPr>
        <p:grpSpPr bwMode="auto">
          <a:xfrm>
            <a:off x="3810000" y="1295401"/>
            <a:ext cx="3505200" cy="3522663"/>
            <a:chOff x="2286000" y="838200"/>
            <a:chExt cx="3505691" cy="3522030"/>
          </a:xfrm>
        </p:grpSpPr>
        <p:sp>
          <p:nvSpPr>
            <p:cNvPr id="22539" name="TextBox 19"/>
            <p:cNvSpPr txBox="1">
              <a:spLocks noChangeArrowheads="1"/>
            </p:cNvSpPr>
            <p:nvPr/>
          </p:nvSpPr>
          <p:spPr bwMode="auto">
            <a:xfrm>
              <a:off x="2286000" y="3445830"/>
              <a:ext cx="659155" cy="369332"/>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LOD</a:t>
              </a:r>
            </a:p>
          </p:txBody>
        </p:sp>
        <p:cxnSp>
          <p:nvCxnSpPr>
            <p:cNvPr id="22" name="Straight Arrow Connector 21"/>
            <p:cNvCxnSpPr>
              <a:stCxn id="22539" idx="2"/>
            </p:cNvCxnSpPr>
            <p:nvPr/>
          </p:nvCxnSpPr>
          <p:spPr>
            <a:xfrm rot="5400000">
              <a:off x="2293231" y="4037216"/>
              <a:ext cx="544415" cy="10161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541" name="TextBox 22"/>
            <p:cNvSpPr txBox="1">
              <a:spLocks noChangeArrowheads="1"/>
            </p:cNvSpPr>
            <p:nvPr/>
          </p:nvSpPr>
          <p:spPr bwMode="auto">
            <a:xfrm>
              <a:off x="4648200" y="3903030"/>
              <a:ext cx="800219" cy="369332"/>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LLOQ</a:t>
              </a:r>
            </a:p>
          </p:txBody>
        </p:sp>
        <p:cxnSp>
          <p:nvCxnSpPr>
            <p:cNvPr id="25" name="Straight Arrow Connector 24"/>
            <p:cNvCxnSpPr>
              <a:stCxn id="22541" idx="1"/>
            </p:cNvCxnSpPr>
            <p:nvPr/>
          </p:nvCxnSpPr>
          <p:spPr>
            <a:xfrm rot="10800000" flipV="1">
              <a:off x="3734003" y="4087229"/>
              <a:ext cx="914528" cy="4444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543" name="TextBox 25"/>
            <p:cNvSpPr txBox="1">
              <a:spLocks noChangeArrowheads="1"/>
            </p:cNvSpPr>
            <p:nvPr/>
          </p:nvSpPr>
          <p:spPr bwMode="auto">
            <a:xfrm>
              <a:off x="4953000" y="838200"/>
              <a:ext cx="838691" cy="369332"/>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ULOQ</a:t>
              </a:r>
            </a:p>
          </p:txBody>
        </p:sp>
        <p:cxnSp>
          <p:nvCxnSpPr>
            <p:cNvPr id="28" name="Straight Arrow Connector 27"/>
            <p:cNvCxnSpPr>
              <a:cxnSpLocks/>
            </p:cNvCxnSpPr>
            <p:nvPr/>
          </p:nvCxnSpPr>
          <p:spPr>
            <a:xfrm rot="16200000" flipH="1">
              <a:off x="5407544" y="1294902"/>
              <a:ext cx="507909" cy="20640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Left Brace 30"/>
            <p:cNvSpPr/>
            <p:nvPr/>
          </p:nvSpPr>
          <p:spPr>
            <a:xfrm rot="2421696">
              <a:off x="4194442" y="1109614"/>
              <a:ext cx="554116" cy="319030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srgbClr val="000000"/>
                </a:solidFill>
                <a:latin typeface="Arial"/>
                <a:cs typeface="Arial"/>
              </a:endParaRPr>
            </a:p>
          </p:txBody>
        </p:sp>
        <p:sp>
          <p:nvSpPr>
            <p:cNvPr id="22546" name="TextBox 32"/>
            <p:cNvSpPr txBox="1">
              <a:spLocks noChangeArrowheads="1"/>
            </p:cNvSpPr>
            <p:nvPr/>
          </p:nvSpPr>
          <p:spPr bwMode="auto">
            <a:xfrm>
              <a:off x="3276600" y="1769430"/>
              <a:ext cx="1143000" cy="923330"/>
            </a:xfrm>
            <a:prstGeom prst="rect">
              <a:avLst/>
            </a:prstGeom>
            <a:noFill/>
            <a:ln w="9525">
              <a:noFill/>
              <a:miter lim="800000"/>
              <a:headEnd/>
              <a:tailEnd/>
            </a:ln>
          </p:spPr>
          <p:txBody>
            <a:bodyPr>
              <a:spAutoFit/>
            </a:bodyPr>
            <a:lstStyle/>
            <a:p>
              <a:pPr fontAlgn="base">
                <a:spcBef>
                  <a:spcPct val="0"/>
                </a:spcBef>
                <a:spcAft>
                  <a:spcPct val="0"/>
                </a:spcAft>
                <a:defRPr/>
              </a:pPr>
              <a:r>
                <a:rPr lang="en-US">
                  <a:solidFill>
                    <a:srgbClr val="000000"/>
                  </a:solidFill>
                  <a:latin typeface="Arial" charset="0"/>
                  <a:cs typeface="Arial" charset="0"/>
                </a:rPr>
                <a:t>Linear Dynamic Range</a:t>
              </a:r>
            </a:p>
          </p:txBody>
        </p:sp>
      </p:grpSp>
      <p:sp>
        <p:nvSpPr>
          <p:cNvPr id="34" name="TextBox 33"/>
          <p:cNvSpPr txBox="1"/>
          <p:nvPr/>
        </p:nvSpPr>
        <p:spPr>
          <a:xfrm>
            <a:off x="2057401" y="5781676"/>
            <a:ext cx="3711575" cy="923925"/>
          </a:xfrm>
          <a:prstGeom prst="rect">
            <a:avLst/>
          </a:prstGeom>
          <a:solidFill>
            <a:schemeClr val="bg1"/>
          </a:solidFill>
          <a:ln w="28575">
            <a:solidFill>
              <a:schemeClr val="tx1"/>
            </a:solidFill>
          </a:ln>
          <a:effectLst>
            <a:outerShdw blurRad="50800" dist="38100" dir="18900000" sx="101000" sy="101000" algn="bl" rotWithShape="0">
              <a:prstClr val="black">
                <a:alpha val="40000"/>
              </a:prstClr>
            </a:outerShdw>
          </a:effectLst>
        </p:spPr>
        <p:txBody>
          <a:bodyPr wrap="none">
            <a:spAutoFit/>
          </a:bodyPr>
          <a:lstStyle/>
          <a:p>
            <a:pPr fontAlgn="base">
              <a:spcBef>
                <a:spcPct val="0"/>
              </a:spcBef>
              <a:spcAft>
                <a:spcPct val="0"/>
              </a:spcAft>
              <a:defRPr/>
            </a:pPr>
            <a:r>
              <a:rPr lang="en-US" dirty="0">
                <a:solidFill>
                  <a:srgbClr val="000000"/>
                </a:solidFill>
                <a:latin typeface="Arial" charset="0"/>
                <a:cs typeface="Arial" charset="0"/>
              </a:rPr>
              <a:t>LOD: Limit of Detection</a:t>
            </a:r>
          </a:p>
          <a:p>
            <a:pPr fontAlgn="base">
              <a:spcBef>
                <a:spcPct val="0"/>
              </a:spcBef>
              <a:spcAft>
                <a:spcPct val="0"/>
              </a:spcAft>
              <a:defRPr/>
            </a:pPr>
            <a:r>
              <a:rPr lang="en-US" dirty="0">
                <a:solidFill>
                  <a:srgbClr val="000000"/>
                </a:solidFill>
                <a:latin typeface="Arial" charset="0"/>
                <a:cs typeface="Arial" charset="0"/>
              </a:rPr>
              <a:t>LLOQ: Lower Limit of Quantitation</a:t>
            </a:r>
          </a:p>
          <a:p>
            <a:pPr fontAlgn="base">
              <a:spcBef>
                <a:spcPct val="0"/>
              </a:spcBef>
              <a:spcAft>
                <a:spcPct val="0"/>
              </a:spcAft>
              <a:defRPr/>
            </a:pPr>
            <a:r>
              <a:rPr lang="en-US" dirty="0">
                <a:solidFill>
                  <a:srgbClr val="000000"/>
                </a:solidFill>
                <a:latin typeface="Arial" charset="0"/>
                <a:cs typeface="Arial" charset="0"/>
              </a:rPr>
              <a:t>ULOQ: Upper Limit of Quantitation</a:t>
            </a:r>
          </a:p>
        </p:txBody>
      </p:sp>
    </p:spTree>
    <p:extLst>
      <p:ext uri="{BB962C8B-B14F-4D97-AF65-F5344CB8AC3E}">
        <p14:creationId xmlns:p14="http://schemas.microsoft.com/office/powerpoint/2010/main" val="92268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6"/>
          <p:cNvSpPr>
            <a:spLocks noGrp="1"/>
          </p:cNvSpPr>
          <p:nvPr>
            <p:ph type="title"/>
          </p:nvPr>
        </p:nvSpPr>
        <p:spPr/>
        <p:txBody>
          <a:bodyPr/>
          <a:lstStyle/>
          <a:p>
            <a:r>
              <a:rPr lang="en-US"/>
              <a:t>Quantitative Analysis 101</a:t>
            </a:r>
          </a:p>
        </p:txBody>
      </p:sp>
      <p:sp>
        <p:nvSpPr>
          <p:cNvPr id="3" name="TextBox 2">
            <a:extLst>
              <a:ext uri="{FF2B5EF4-FFF2-40B4-BE49-F238E27FC236}">
                <a16:creationId xmlns:a16="http://schemas.microsoft.com/office/drawing/2014/main" id="{8EBC2D1B-98BF-4DD0-83CD-7121C464DE77}"/>
              </a:ext>
            </a:extLst>
          </p:cNvPr>
          <p:cNvSpPr txBox="1"/>
          <p:nvPr/>
        </p:nvSpPr>
        <p:spPr>
          <a:xfrm>
            <a:off x="1447420" y="1993232"/>
            <a:ext cx="8653266" cy="1938992"/>
          </a:xfrm>
          <a:prstGeom prst="rect">
            <a:avLst/>
          </a:prstGeom>
          <a:noFill/>
        </p:spPr>
        <p:txBody>
          <a:bodyPr wrap="none" rtlCol="0">
            <a:spAutoFit/>
          </a:bodyPr>
          <a:lstStyle/>
          <a:p>
            <a:pPr marL="457200" indent="-457200">
              <a:buFont typeface="Arial" panose="020B0604020202020204" pitchFamily="34" charset="0"/>
              <a:buChar char="•"/>
            </a:pPr>
            <a:r>
              <a:rPr lang="en-US" sz="4000" dirty="0"/>
              <a:t>What does it mean to be quantitative?</a:t>
            </a:r>
          </a:p>
          <a:p>
            <a:pPr marL="457200" indent="-457200">
              <a:buFont typeface="Arial" panose="020B0604020202020204" pitchFamily="34" charset="0"/>
              <a:buChar char="•"/>
            </a:pPr>
            <a:endParaRPr lang="en-US" sz="4000" dirty="0"/>
          </a:p>
          <a:p>
            <a:pPr marL="457200" indent="-457200">
              <a:buFont typeface="Arial" panose="020B0604020202020204" pitchFamily="34" charset="0"/>
              <a:buChar char="•"/>
            </a:pPr>
            <a:r>
              <a:rPr lang="en-US" sz="4000" dirty="0"/>
              <a:t>What does signal calibration mean?</a:t>
            </a:r>
          </a:p>
        </p:txBody>
      </p:sp>
    </p:spTree>
    <p:extLst>
      <p:ext uri="{BB962C8B-B14F-4D97-AF65-F5344CB8AC3E}">
        <p14:creationId xmlns:p14="http://schemas.microsoft.com/office/powerpoint/2010/main" val="2254547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988</Words>
  <Application>Microsoft Office PowerPoint</Application>
  <PresentationFormat>Widescreen</PresentationFormat>
  <Paragraphs>171</Paragraphs>
  <Slides>31</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41" baseType="lpstr">
      <vt:lpstr>Arial</vt:lpstr>
      <vt:lpstr>Arial Regular</vt:lpstr>
      <vt:lpstr>Book Antiqua</vt:lpstr>
      <vt:lpstr>Calibri</vt:lpstr>
      <vt:lpstr>Calibri Light</vt:lpstr>
      <vt:lpstr>Cambria Math</vt:lpstr>
      <vt:lpstr>Times New Roman</vt:lpstr>
      <vt:lpstr>Office Theme</vt:lpstr>
      <vt:lpstr>Équation</vt:lpstr>
      <vt:lpstr>Equation</vt:lpstr>
      <vt:lpstr>From last class: Selectivity vs Sensitivity</vt:lpstr>
      <vt:lpstr>PowerPoint Presentation</vt:lpstr>
      <vt:lpstr>PowerPoint Presentation</vt:lpstr>
      <vt:lpstr>Fluorescence Advantage</vt:lpstr>
      <vt:lpstr>Quantitative Analysis 101</vt:lpstr>
      <vt:lpstr>The change in signal should reflect the change in quantity</vt:lpstr>
      <vt:lpstr>Quantitative Analysis 101</vt:lpstr>
      <vt:lpstr>Quantitative Analysis 101: Using an Internal Std</vt:lpstr>
      <vt:lpstr>Quantitative Analysis 101</vt:lpstr>
      <vt:lpstr>Measurements on different platforms are not measured on the same scale</vt:lpstr>
      <vt:lpstr>Between Batch/Platform/Lab Signal Calibration</vt:lpstr>
      <vt:lpstr>Use of calibration curve to convert signal to quantity</vt:lpstr>
      <vt:lpstr>Use of calibration curve to convert signal to quantity</vt:lpstr>
      <vt:lpstr>What you calibrate against is important</vt:lpstr>
      <vt:lpstr>What you calibrate against is important</vt:lpstr>
      <vt:lpstr>What you calibrate against is important</vt:lpstr>
      <vt:lpstr>What is the difference between relative and absolute quantitation?</vt:lpstr>
      <vt:lpstr>What is the difference between a “differential” and a “quantitative” measurement?</vt:lpstr>
      <vt:lpstr>What does it mean if these are the two points?</vt:lpstr>
      <vt:lpstr>Major Quantitative Figures of Merit</vt:lpstr>
      <vt:lpstr>Limit of detection</vt:lpstr>
      <vt:lpstr>Limit of Quantitation</vt:lpstr>
      <vt:lpstr>Limit of Quantitation</vt:lpstr>
      <vt:lpstr>Questions:</vt:lpstr>
      <vt:lpstr>Matched Matrix Dilution Curves</vt:lpstr>
      <vt:lpstr>Matching the Matrix is Important</vt:lpstr>
      <vt:lpstr>Reference Yeast BY4742 Diluted in 15N Yeast (S288c)</vt:lpstr>
      <vt:lpstr>Not all Peptides are Equal Quantitative Proxies for a Protein</vt:lpstr>
      <vt:lpstr>Not all Peptides are Quantitative</vt:lpstr>
      <vt:lpstr>Method of Standard Addition</vt:lpstr>
      <vt:lpstr>Mixing two samples of extreme 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MacCoss</dc:creator>
  <cp:lastModifiedBy>Michael MacCoss</cp:lastModifiedBy>
  <cp:revision>1</cp:revision>
  <dcterms:created xsi:type="dcterms:W3CDTF">2022-04-04T00:48:17Z</dcterms:created>
  <dcterms:modified xsi:type="dcterms:W3CDTF">2022-04-04T17:15:11Z</dcterms:modified>
</cp:coreProperties>
</file>