
<file path=[Content_Types].xml><?xml version="1.0" encoding="utf-8"?>
<Types xmlns="http://schemas.openxmlformats.org/package/2006/content-types">
  <Default Extension="doc" ContentType="application/msword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22" r:id="rId5"/>
    <p:sldId id="323" r:id="rId6"/>
    <p:sldId id="268" r:id="rId7"/>
    <p:sldId id="321" r:id="rId8"/>
    <p:sldId id="287" r:id="rId9"/>
    <p:sldId id="277" r:id="rId10"/>
    <p:sldId id="288" r:id="rId11"/>
    <p:sldId id="289" r:id="rId12"/>
    <p:sldId id="285" r:id="rId13"/>
    <p:sldId id="303" r:id="rId14"/>
    <p:sldId id="306" r:id="rId15"/>
    <p:sldId id="317" r:id="rId16"/>
    <p:sldId id="320" r:id="rId17"/>
    <p:sldId id="308" r:id="rId18"/>
    <p:sldId id="301" r:id="rId19"/>
    <p:sldId id="273" r:id="rId20"/>
    <p:sldId id="274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96B98-D56F-43A5-93C3-D111F6DEBE3A}" v="112" dt="2022-05-09T04:17:26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acCoss" userId="afbd1c96-5255-4d89-b6b4-1a00a15797b0" providerId="ADAL" clId="{9DA96B98-D56F-43A5-93C3-D111F6DEBE3A}"/>
    <pc:docChg chg="custSel addSld modSld">
      <pc:chgData name="Michael MacCoss" userId="afbd1c96-5255-4d89-b6b4-1a00a15797b0" providerId="ADAL" clId="{9DA96B98-D56F-43A5-93C3-D111F6DEBE3A}" dt="2022-05-09T04:31:15.880" v="959" actId="114"/>
      <pc:docMkLst>
        <pc:docMk/>
      </pc:docMkLst>
      <pc:sldChg chg="modSp mod">
        <pc:chgData name="Michael MacCoss" userId="afbd1c96-5255-4d89-b6b4-1a00a15797b0" providerId="ADAL" clId="{9DA96B98-D56F-43A5-93C3-D111F6DEBE3A}" dt="2022-05-09T04:31:15.880" v="959" actId="114"/>
        <pc:sldMkLst>
          <pc:docMk/>
          <pc:sldMk cId="2075712403" sldId="256"/>
        </pc:sldMkLst>
        <pc:spChg chg="mod">
          <ac:chgData name="Michael MacCoss" userId="afbd1c96-5255-4d89-b6b4-1a00a15797b0" providerId="ADAL" clId="{9DA96B98-D56F-43A5-93C3-D111F6DEBE3A}" dt="2022-05-09T04:31:15.880" v="959" actId="114"/>
          <ac:spMkLst>
            <pc:docMk/>
            <pc:sldMk cId="2075712403" sldId="256"/>
            <ac:spMk id="2" creationId="{AA58486E-922C-5E17-68ED-280CDD57C7F9}"/>
          </ac:spMkLst>
        </pc:spChg>
      </pc:sldChg>
      <pc:sldChg chg="addSp modSp mod">
        <pc:chgData name="Michael MacCoss" userId="afbd1c96-5255-4d89-b6b4-1a00a15797b0" providerId="ADAL" clId="{9DA96B98-D56F-43A5-93C3-D111F6DEBE3A}" dt="2022-05-09T01:39:35.007" v="189" actId="1076"/>
        <pc:sldMkLst>
          <pc:docMk/>
          <pc:sldMk cId="2794212857" sldId="258"/>
        </pc:sldMkLst>
        <pc:spChg chg="mod">
          <ac:chgData name="Michael MacCoss" userId="afbd1c96-5255-4d89-b6b4-1a00a15797b0" providerId="ADAL" clId="{9DA96B98-D56F-43A5-93C3-D111F6DEBE3A}" dt="2022-05-09T01:39:35.007" v="189" actId="1076"/>
          <ac:spMkLst>
            <pc:docMk/>
            <pc:sldMk cId="2794212857" sldId="258"/>
            <ac:spMk id="3" creationId="{CFC34726-BA44-A4CE-8EDE-40169CE72308}"/>
          </ac:spMkLst>
        </pc:spChg>
        <pc:spChg chg="add mod">
          <ac:chgData name="Michael MacCoss" userId="afbd1c96-5255-4d89-b6b4-1a00a15797b0" providerId="ADAL" clId="{9DA96B98-D56F-43A5-93C3-D111F6DEBE3A}" dt="2022-05-09T01:39:31.959" v="188" actId="1076"/>
          <ac:spMkLst>
            <pc:docMk/>
            <pc:sldMk cId="2794212857" sldId="258"/>
            <ac:spMk id="4" creationId="{70E3BC16-A254-AF51-BAC1-C2EB7672B022}"/>
          </ac:spMkLst>
        </pc:spChg>
      </pc:sldChg>
      <pc:sldChg chg="addSp modSp add mod modClrScheme chgLayout">
        <pc:chgData name="Michael MacCoss" userId="afbd1c96-5255-4d89-b6b4-1a00a15797b0" providerId="ADAL" clId="{9DA96B98-D56F-43A5-93C3-D111F6DEBE3A}" dt="2022-05-09T02:35:40.354" v="348" actId="20577"/>
        <pc:sldMkLst>
          <pc:docMk/>
          <pc:sldMk cId="0" sldId="268"/>
        </pc:sldMkLst>
        <pc:spChg chg="add mod ord">
          <ac:chgData name="Michael MacCoss" userId="afbd1c96-5255-4d89-b6b4-1a00a15797b0" providerId="ADAL" clId="{9DA96B98-D56F-43A5-93C3-D111F6DEBE3A}" dt="2022-05-09T02:35:40.354" v="348" actId="20577"/>
          <ac:spMkLst>
            <pc:docMk/>
            <pc:sldMk cId="0" sldId="268"/>
            <ac:spMk id="2" creationId="{64D9ACC7-2D74-F484-0C17-7902459229F3}"/>
          </ac:spMkLst>
        </pc:spChg>
        <pc:spChg chg="mod ord">
          <ac:chgData name="Michael MacCoss" userId="afbd1c96-5255-4d89-b6b4-1a00a15797b0" providerId="ADAL" clId="{9DA96B98-D56F-43A5-93C3-D111F6DEBE3A}" dt="2022-05-09T02:34:34.969" v="318" actId="1076"/>
          <ac:spMkLst>
            <pc:docMk/>
            <pc:sldMk cId="0" sldId="268"/>
            <ac:spMk id="69636" creationId="{5EA44354-BF04-040D-6AB3-78D373EEED98}"/>
          </ac:spMkLst>
        </pc:spChg>
        <pc:picChg chg="mod">
          <ac:chgData name="Michael MacCoss" userId="afbd1c96-5255-4d89-b6b4-1a00a15797b0" providerId="ADAL" clId="{9DA96B98-D56F-43A5-93C3-D111F6DEBE3A}" dt="2022-05-09T02:31:28.282" v="221" actId="14100"/>
          <ac:picMkLst>
            <pc:docMk/>
            <pc:sldMk cId="0" sldId="268"/>
            <ac:picMk id="69637" creationId="{02AF5604-E18D-3BA0-2524-E1D3BC2C9045}"/>
          </ac:picMkLst>
        </pc:picChg>
        <pc:picChg chg="mod">
          <ac:chgData name="Michael MacCoss" userId="afbd1c96-5255-4d89-b6b4-1a00a15797b0" providerId="ADAL" clId="{9DA96B98-D56F-43A5-93C3-D111F6DEBE3A}" dt="2022-05-09T02:31:31.463" v="222" actId="14100"/>
          <ac:picMkLst>
            <pc:docMk/>
            <pc:sldMk cId="0" sldId="268"/>
            <ac:picMk id="69638" creationId="{36A4B543-45F4-3402-9305-1B5A5DEFCCF9}"/>
          </ac:picMkLst>
        </pc:picChg>
      </pc:sldChg>
      <pc:sldChg chg="modSp add">
        <pc:chgData name="Michael MacCoss" userId="afbd1c96-5255-4d89-b6b4-1a00a15797b0" providerId="ADAL" clId="{9DA96B98-D56F-43A5-93C3-D111F6DEBE3A}" dt="2022-05-09T04:17:26.835" v="762" actId="1076"/>
        <pc:sldMkLst>
          <pc:docMk/>
          <pc:sldMk cId="0" sldId="272"/>
        </pc:sldMkLst>
        <pc:picChg chg="mod">
          <ac:chgData name="Michael MacCoss" userId="afbd1c96-5255-4d89-b6b4-1a00a15797b0" providerId="ADAL" clId="{9DA96B98-D56F-43A5-93C3-D111F6DEBE3A}" dt="2022-05-09T04:17:26.835" v="762" actId="1076"/>
          <ac:picMkLst>
            <pc:docMk/>
            <pc:sldMk cId="0" sldId="272"/>
            <ac:picMk id="77829" creationId="{988CBF1C-B1D3-A312-D985-76D9F92E7A4A}"/>
          </ac:picMkLst>
        </pc:picChg>
      </pc:sldChg>
      <pc:sldChg chg="addSp delSp modSp add mod modAnim">
        <pc:chgData name="Michael MacCoss" userId="afbd1c96-5255-4d89-b6b4-1a00a15797b0" providerId="ADAL" clId="{9DA96B98-D56F-43A5-93C3-D111F6DEBE3A}" dt="2022-05-09T03:25:18.746" v="485" actId="1076"/>
        <pc:sldMkLst>
          <pc:docMk/>
          <pc:sldMk cId="0" sldId="273"/>
        </pc:sldMkLst>
        <pc:spChg chg="del">
          <ac:chgData name="Michael MacCoss" userId="afbd1c96-5255-4d89-b6b4-1a00a15797b0" providerId="ADAL" clId="{9DA96B98-D56F-43A5-93C3-D111F6DEBE3A}" dt="2022-05-09T03:25:00.149" v="478" actId="21"/>
          <ac:spMkLst>
            <pc:docMk/>
            <pc:sldMk cId="0" sldId="273"/>
            <ac:spMk id="79875" creationId="{DEB91624-F645-D019-E216-3C073C2A9B00}"/>
          </ac:spMkLst>
        </pc:spChg>
        <pc:spChg chg="del">
          <ac:chgData name="Michael MacCoss" userId="afbd1c96-5255-4d89-b6b4-1a00a15797b0" providerId="ADAL" clId="{9DA96B98-D56F-43A5-93C3-D111F6DEBE3A}" dt="2022-05-09T03:25:00.149" v="478" actId="21"/>
          <ac:spMkLst>
            <pc:docMk/>
            <pc:sldMk cId="0" sldId="273"/>
            <ac:spMk id="79876" creationId="{F22CF0D2-2306-176F-0406-25752B553B2B}"/>
          </ac:spMkLst>
        </pc:spChg>
        <pc:spChg chg="del">
          <ac:chgData name="Michael MacCoss" userId="afbd1c96-5255-4d89-b6b4-1a00a15797b0" providerId="ADAL" clId="{9DA96B98-D56F-43A5-93C3-D111F6DEBE3A}" dt="2022-05-09T03:25:00.149" v="478" actId="21"/>
          <ac:spMkLst>
            <pc:docMk/>
            <pc:sldMk cId="0" sldId="273"/>
            <ac:spMk id="79877" creationId="{ABB63A24-1859-2AA7-212D-DF8494670BF7}"/>
          </ac:spMkLst>
        </pc:spChg>
        <pc:spChg chg="del">
          <ac:chgData name="Michael MacCoss" userId="afbd1c96-5255-4d89-b6b4-1a00a15797b0" providerId="ADAL" clId="{9DA96B98-D56F-43A5-93C3-D111F6DEBE3A}" dt="2022-05-09T03:25:00.149" v="478" actId="21"/>
          <ac:spMkLst>
            <pc:docMk/>
            <pc:sldMk cId="0" sldId="273"/>
            <ac:spMk id="79878" creationId="{9265FE05-6DFA-67B1-63E9-6E754EEB9C17}"/>
          </ac:spMkLst>
        </pc:spChg>
        <pc:spChg chg="del">
          <ac:chgData name="Michael MacCoss" userId="afbd1c96-5255-4d89-b6b4-1a00a15797b0" providerId="ADAL" clId="{9DA96B98-D56F-43A5-93C3-D111F6DEBE3A}" dt="2022-05-09T03:24:29.041" v="473" actId="478"/>
          <ac:spMkLst>
            <pc:docMk/>
            <pc:sldMk cId="0" sldId="273"/>
            <ac:spMk id="79911" creationId="{98E313AF-5DF3-27D7-1976-EBA94867E687}"/>
          </ac:spMkLst>
        </pc:spChg>
        <pc:spChg chg="del mod">
          <ac:chgData name="Michael MacCoss" userId="afbd1c96-5255-4d89-b6b4-1a00a15797b0" providerId="ADAL" clId="{9DA96B98-D56F-43A5-93C3-D111F6DEBE3A}" dt="2022-05-09T03:24:54.283" v="477" actId="478"/>
          <ac:spMkLst>
            <pc:docMk/>
            <pc:sldMk cId="0" sldId="273"/>
            <ac:spMk id="79912" creationId="{6FE07027-0119-1041-64E1-23D5CB5D9B8A}"/>
          </ac:spMkLst>
        </pc:spChg>
        <pc:spChg chg="del">
          <ac:chgData name="Michael MacCoss" userId="afbd1c96-5255-4d89-b6b4-1a00a15797b0" providerId="ADAL" clId="{9DA96B98-D56F-43A5-93C3-D111F6DEBE3A}" dt="2022-05-09T03:24:29.041" v="473" actId="478"/>
          <ac:spMkLst>
            <pc:docMk/>
            <pc:sldMk cId="0" sldId="273"/>
            <ac:spMk id="79913" creationId="{C45643D2-18B0-6791-FA8E-DC52E65F1D10}"/>
          </ac:spMkLst>
        </pc:spChg>
        <pc:spChg chg="del">
          <ac:chgData name="Michael MacCoss" userId="afbd1c96-5255-4d89-b6b4-1a00a15797b0" providerId="ADAL" clId="{9DA96B98-D56F-43A5-93C3-D111F6DEBE3A}" dt="2022-05-09T03:24:29.041" v="473" actId="478"/>
          <ac:spMkLst>
            <pc:docMk/>
            <pc:sldMk cId="0" sldId="273"/>
            <ac:spMk id="79914" creationId="{A60781CA-5452-61C0-78E0-8390C058E7CC}"/>
          </ac:spMkLst>
        </pc:spChg>
        <pc:grpChg chg="del">
          <ac:chgData name="Michael MacCoss" userId="afbd1c96-5255-4d89-b6b4-1a00a15797b0" providerId="ADAL" clId="{9DA96B98-D56F-43A5-93C3-D111F6DEBE3A}" dt="2022-05-09T03:25:00.149" v="478" actId="21"/>
          <ac:grpSpMkLst>
            <pc:docMk/>
            <pc:sldMk cId="0" sldId="273"/>
            <ac:grpSpMk id="79879" creationId="{D62B76FD-68F6-3266-63FE-41B8A1557185}"/>
          </ac:grpSpMkLst>
        </pc:grpChg>
        <pc:grpChg chg="del">
          <ac:chgData name="Michael MacCoss" userId="afbd1c96-5255-4d89-b6b4-1a00a15797b0" providerId="ADAL" clId="{9DA96B98-D56F-43A5-93C3-D111F6DEBE3A}" dt="2022-05-09T03:25:00.149" v="478" actId="21"/>
          <ac:grpSpMkLst>
            <pc:docMk/>
            <pc:sldMk cId="0" sldId="273"/>
            <ac:grpSpMk id="79886" creationId="{ED37EBFF-0AF9-AACD-FA8D-52762BDDC83C}"/>
          </ac:grpSpMkLst>
        </pc:grpChg>
        <pc:grpChg chg="del">
          <ac:chgData name="Michael MacCoss" userId="afbd1c96-5255-4d89-b6b4-1a00a15797b0" providerId="ADAL" clId="{9DA96B98-D56F-43A5-93C3-D111F6DEBE3A}" dt="2022-05-09T03:24:29.041" v="473" actId="478"/>
          <ac:grpSpMkLst>
            <pc:docMk/>
            <pc:sldMk cId="0" sldId="273"/>
            <ac:grpSpMk id="79891" creationId="{E6D7E66D-3979-52F7-DEC3-15CDE329A4E9}"/>
          </ac:grpSpMkLst>
        </pc:grpChg>
        <pc:graphicFrameChg chg="del">
          <ac:chgData name="Michael MacCoss" userId="afbd1c96-5255-4d89-b6b4-1a00a15797b0" providerId="ADAL" clId="{9DA96B98-D56F-43A5-93C3-D111F6DEBE3A}" dt="2022-05-09T03:25:00.149" v="478" actId="21"/>
          <ac:graphicFrameMkLst>
            <pc:docMk/>
            <pc:sldMk cId="0" sldId="273"/>
            <ac:graphicFrameMk id="79874" creationId="{B813B94E-F8A5-F995-CB38-D2DB0D8C8761}"/>
          </ac:graphicFrameMkLst>
        </pc:graphicFrameChg>
        <pc:picChg chg="add mod">
          <ac:chgData name="Michael MacCoss" userId="afbd1c96-5255-4d89-b6b4-1a00a15797b0" providerId="ADAL" clId="{9DA96B98-D56F-43A5-93C3-D111F6DEBE3A}" dt="2022-05-09T03:25:18.746" v="485" actId="1076"/>
          <ac:picMkLst>
            <pc:docMk/>
            <pc:sldMk cId="0" sldId="273"/>
            <ac:picMk id="2" creationId="{337B0D4D-C1AE-9D73-869D-ADB92E475635}"/>
          </ac:picMkLst>
        </pc:picChg>
      </pc:sldChg>
      <pc:sldChg chg="add">
        <pc:chgData name="Michael MacCoss" userId="afbd1c96-5255-4d89-b6b4-1a00a15797b0" providerId="ADAL" clId="{9DA96B98-D56F-43A5-93C3-D111F6DEBE3A}" dt="2022-05-09T03:25:30.619" v="486"/>
        <pc:sldMkLst>
          <pc:docMk/>
          <pc:sldMk cId="0" sldId="274"/>
        </pc:sldMkLst>
      </pc:sldChg>
      <pc:sldChg chg="modSp add">
        <pc:chgData name="Michael MacCoss" userId="afbd1c96-5255-4d89-b6b4-1a00a15797b0" providerId="ADAL" clId="{9DA96B98-D56F-43A5-93C3-D111F6DEBE3A}" dt="2022-05-09T01:53:20.758" v="218" actId="1076"/>
        <pc:sldMkLst>
          <pc:docMk/>
          <pc:sldMk cId="0" sldId="277"/>
        </pc:sldMkLst>
        <pc:picChg chg="mod">
          <ac:chgData name="Michael MacCoss" userId="afbd1c96-5255-4d89-b6b4-1a00a15797b0" providerId="ADAL" clId="{9DA96B98-D56F-43A5-93C3-D111F6DEBE3A}" dt="2022-05-09T01:53:14.999" v="216" actId="1076"/>
          <ac:picMkLst>
            <pc:docMk/>
            <pc:sldMk cId="0" sldId="277"/>
            <ac:picMk id="83971" creationId="{264FF4C9-C64C-668B-BCD4-2BBDB1E21B02}"/>
          </ac:picMkLst>
        </pc:picChg>
        <pc:picChg chg="mod">
          <ac:chgData name="Michael MacCoss" userId="afbd1c96-5255-4d89-b6b4-1a00a15797b0" providerId="ADAL" clId="{9DA96B98-D56F-43A5-93C3-D111F6DEBE3A}" dt="2022-05-09T01:53:20.758" v="218" actId="1076"/>
          <ac:picMkLst>
            <pc:docMk/>
            <pc:sldMk cId="0" sldId="277"/>
            <ac:picMk id="83972" creationId="{FF2A67E8-724A-70BB-93A9-4B67C494EF05}"/>
          </ac:picMkLst>
        </pc:picChg>
      </pc:sldChg>
      <pc:sldChg chg="modSp add">
        <pc:chgData name="Michael MacCoss" userId="afbd1c96-5255-4d89-b6b4-1a00a15797b0" providerId="ADAL" clId="{9DA96B98-D56F-43A5-93C3-D111F6DEBE3A}" dt="2022-05-09T03:17:19.642" v="419"/>
        <pc:sldMkLst>
          <pc:docMk/>
          <pc:sldMk cId="0" sldId="285"/>
        </pc:sldMkLst>
        <pc:graphicFrameChg chg="mod">
          <ac:chgData name="Michael MacCoss" userId="afbd1c96-5255-4d89-b6b4-1a00a15797b0" providerId="ADAL" clId="{9DA96B98-D56F-43A5-93C3-D111F6DEBE3A}" dt="2022-05-09T03:17:19.642" v="419"/>
          <ac:graphicFrameMkLst>
            <pc:docMk/>
            <pc:sldMk cId="0" sldId="285"/>
            <ac:graphicFrameMk id="92165" creationId="{ECF726E9-5BF6-D05C-BF51-A963010A266C}"/>
          </ac:graphicFrameMkLst>
        </pc:graphicFrameChg>
      </pc:sldChg>
      <pc:sldChg chg="add">
        <pc:chgData name="Michael MacCoss" userId="afbd1c96-5255-4d89-b6b4-1a00a15797b0" providerId="ADAL" clId="{9DA96B98-D56F-43A5-93C3-D111F6DEBE3A}" dt="2022-05-09T01:52:44.485" v="213"/>
        <pc:sldMkLst>
          <pc:docMk/>
          <pc:sldMk cId="0" sldId="287"/>
        </pc:sldMkLst>
      </pc:sldChg>
      <pc:sldChg chg="modSp add mod">
        <pc:chgData name="Michael MacCoss" userId="afbd1c96-5255-4d89-b6b4-1a00a15797b0" providerId="ADAL" clId="{9DA96B98-D56F-43A5-93C3-D111F6DEBE3A}" dt="2022-05-09T02:55:19.981" v="408" actId="403"/>
        <pc:sldMkLst>
          <pc:docMk/>
          <pc:sldMk cId="0" sldId="288"/>
        </pc:sldMkLst>
        <pc:spChg chg="mod">
          <ac:chgData name="Michael MacCoss" userId="afbd1c96-5255-4d89-b6b4-1a00a15797b0" providerId="ADAL" clId="{9DA96B98-D56F-43A5-93C3-D111F6DEBE3A}" dt="2022-05-09T02:55:19.981" v="408" actId="403"/>
          <ac:spMkLst>
            <pc:docMk/>
            <pc:sldMk cId="0" sldId="288"/>
            <ac:spMk id="95235" creationId="{A25643A3-1447-E222-B0F5-446398FDA431}"/>
          </ac:spMkLst>
        </pc:spChg>
      </pc:sldChg>
      <pc:sldChg chg="modSp add mod">
        <pc:chgData name="Michael MacCoss" userId="afbd1c96-5255-4d89-b6b4-1a00a15797b0" providerId="ADAL" clId="{9DA96B98-D56F-43A5-93C3-D111F6DEBE3A}" dt="2022-05-09T02:58:04.069" v="414" actId="403"/>
        <pc:sldMkLst>
          <pc:docMk/>
          <pc:sldMk cId="0" sldId="289"/>
        </pc:sldMkLst>
        <pc:spChg chg="mod">
          <ac:chgData name="Michael MacCoss" userId="afbd1c96-5255-4d89-b6b4-1a00a15797b0" providerId="ADAL" clId="{9DA96B98-D56F-43A5-93C3-D111F6DEBE3A}" dt="2022-05-09T02:58:01.129" v="413" actId="14100"/>
          <ac:spMkLst>
            <pc:docMk/>
            <pc:sldMk cId="0" sldId="289"/>
            <ac:spMk id="96258" creationId="{D012A66D-EF08-2DE1-C4B1-0C6C781B9F8F}"/>
          </ac:spMkLst>
        </pc:spChg>
        <pc:spChg chg="mod">
          <ac:chgData name="Michael MacCoss" userId="afbd1c96-5255-4d89-b6b4-1a00a15797b0" providerId="ADAL" clId="{9DA96B98-D56F-43A5-93C3-D111F6DEBE3A}" dt="2022-05-09T02:58:04.069" v="414" actId="403"/>
          <ac:spMkLst>
            <pc:docMk/>
            <pc:sldMk cId="0" sldId="289"/>
            <ac:spMk id="96259" creationId="{803B7EA4-045E-E23F-5CC6-CD473C773AE2}"/>
          </ac:spMkLst>
        </pc:spChg>
      </pc:sldChg>
      <pc:sldChg chg="add">
        <pc:chgData name="Michael MacCoss" userId="afbd1c96-5255-4d89-b6b4-1a00a15797b0" providerId="ADAL" clId="{9DA96B98-D56F-43A5-93C3-D111F6DEBE3A}" dt="2022-05-09T03:23:44.712" v="471"/>
        <pc:sldMkLst>
          <pc:docMk/>
          <pc:sldMk cId="0" sldId="301"/>
        </pc:sldMkLst>
      </pc:sldChg>
      <pc:sldChg chg="add">
        <pc:chgData name="Michael MacCoss" userId="afbd1c96-5255-4d89-b6b4-1a00a15797b0" providerId="ADAL" clId="{9DA96B98-D56F-43A5-93C3-D111F6DEBE3A}" dt="2022-05-09T03:18:48.808" v="420"/>
        <pc:sldMkLst>
          <pc:docMk/>
          <pc:sldMk cId="0" sldId="303"/>
        </pc:sldMkLst>
      </pc:sldChg>
      <pc:sldChg chg="modSp add mod">
        <pc:chgData name="Michael MacCoss" userId="afbd1c96-5255-4d89-b6b4-1a00a15797b0" providerId="ADAL" clId="{9DA96B98-D56F-43A5-93C3-D111F6DEBE3A}" dt="2022-05-09T03:21:03.115" v="458" actId="20577"/>
        <pc:sldMkLst>
          <pc:docMk/>
          <pc:sldMk cId="0" sldId="306"/>
        </pc:sldMkLst>
        <pc:spChg chg="mod">
          <ac:chgData name="Michael MacCoss" userId="afbd1c96-5255-4d89-b6b4-1a00a15797b0" providerId="ADAL" clId="{9DA96B98-D56F-43A5-93C3-D111F6DEBE3A}" dt="2022-05-09T03:21:03.115" v="458" actId="20577"/>
          <ac:spMkLst>
            <pc:docMk/>
            <pc:sldMk cId="0" sldId="306"/>
            <ac:spMk id="114690" creationId="{FDB950F5-0F9E-7E2C-8206-04A7A15C020D}"/>
          </ac:spMkLst>
        </pc:spChg>
        <pc:spChg chg="mod">
          <ac:chgData name="Michael MacCoss" userId="afbd1c96-5255-4d89-b6b4-1a00a15797b0" providerId="ADAL" clId="{9DA96B98-D56F-43A5-93C3-D111F6DEBE3A}" dt="2022-05-09T03:20:52.562" v="453" actId="20577"/>
          <ac:spMkLst>
            <pc:docMk/>
            <pc:sldMk cId="0" sldId="306"/>
            <ac:spMk id="114691" creationId="{99B95E64-96FA-4697-3B93-52B7D01DE5D3}"/>
          </ac:spMkLst>
        </pc:spChg>
        <pc:spChg chg="mod">
          <ac:chgData name="Michael MacCoss" userId="afbd1c96-5255-4d89-b6b4-1a00a15797b0" providerId="ADAL" clId="{9DA96B98-D56F-43A5-93C3-D111F6DEBE3A}" dt="2022-05-09T03:19:50.969" v="429" actId="1076"/>
          <ac:spMkLst>
            <pc:docMk/>
            <pc:sldMk cId="0" sldId="306"/>
            <ac:spMk id="114692" creationId="{19037903-3626-E034-90A1-802D138E4040}"/>
          </ac:spMkLst>
        </pc:spChg>
        <pc:spChg chg="mod">
          <ac:chgData name="Michael MacCoss" userId="afbd1c96-5255-4d89-b6b4-1a00a15797b0" providerId="ADAL" clId="{9DA96B98-D56F-43A5-93C3-D111F6DEBE3A}" dt="2022-05-09T03:19:50.969" v="429" actId="1076"/>
          <ac:spMkLst>
            <pc:docMk/>
            <pc:sldMk cId="0" sldId="306"/>
            <ac:spMk id="114693" creationId="{90924901-4F85-32EC-063B-63B27899A33B}"/>
          </ac:spMkLst>
        </pc:spChg>
        <pc:spChg chg="mod">
          <ac:chgData name="Michael MacCoss" userId="afbd1c96-5255-4d89-b6b4-1a00a15797b0" providerId="ADAL" clId="{9DA96B98-D56F-43A5-93C3-D111F6DEBE3A}" dt="2022-05-09T03:19:50.969" v="429" actId="1076"/>
          <ac:spMkLst>
            <pc:docMk/>
            <pc:sldMk cId="0" sldId="306"/>
            <ac:spMk id="114694" creationId="{1B932695-5B5E-9B68-0CA0-5A73FB258B3B}"/>
          </ac:spMkLst>
        </pc:spChg>
      </pc:sldChg>
      <pc:sldChg chg="modSp add mod">
        <pc:chgData name="Michael MacCoss" userId="afbd1c96-5255-4d89-b6b4-1a00a15797b0" providerId="ADAL" clId="{9DA96B98-D56F-43A5-93C3-D111F6DEBE3A}" dt="2022-05-09T03:22:54.570" v="470" actId="20577"/>
        <pc:sldMkLst>
          <pc:docMk/>
          <pc:sldMk cId="0" sldId="308"/>
        </pc:sldMkLst>
        <pc:spChg chg="mod">
          <ac:chgData name="Michael MacCoss" userId="afbd1c96-5255-4d89-b6b4-1a00a15797b0" providerId="ADAL" clId="{9DA96B98-D56F-43A5-93C3-D111F6DEBE3A}" dt="2022-05-09T03:22:54.570" v="470" actId="20577"/>
          <ac:spMkLst>
            <pc:docMk/>
            <pc:sldMk cId="0" sldId="308"/>
            <ac:spMk id="116739" creationId="{54285D1D-0DFB-4BBF-7590-881CB19C74D8}"/>
          </ac:spMkLst>
        </pc:spChg>
      </pc:sldChg>
      <pc:sldChg chg="modSp add mod">
        <pc:chgData name="Michael MacCoss" userId="afbd1c96-5255-4d89-b6b4-1a00a15797b0" providerId="ADAL" clId="{9DA96B98-D56F-43A5-93C3-D111F6DEBE3A}" dt="2022-05-09T03:21:27.083" v="460" actId="1076"/>
        <pc:sldMkLst>
          <pc:docMk/>
          <pc:sldMk cId="0" sldId="317"/>
        </pc:sldMkLst>
        <pc:spChg chg="mod">
          <ac:chgData name="Michael MacCoss" userId="afbd1c96-5255-4d89-b6b4-1a00a15797b0" providerId="ADAL" clId="{9DA96B98-D56F-43A5-93C3-D111F6DEBE3A}" dt="2022-05-09T03:21:27.083" v="460" actId="1076"/>
          <ac:spMkLst>
            <pc:docMk/>
            <pc:sldMk cId="0" sldId="317"/>
            <ac:spMk id="129029" creationId="{9360EB1D-7381-0736-144D-1C4F11FF7AE1}"/>
          </ac:spMkLst>
        </pc:spChg>
      </pc:sldChg>
      <pc:sldChg chg="modSp add mod">
        <pc:chgData name="Michael MacCoss" userId="afbd1c96-5255-4d89-b6b4-1a00a15797b0" providerId="ADAL" clId="{9DA96B98-D56F-43A5-93C3-D111F6DEBE3A}" dt="2022-05-09T03:21:40.354" v="463" actId="14100"/>
        <pc:sldMkLst>
          <pc:docMk/>
          <pc:sldMk cId="0" sldId="320"/>
        </pc:sldMkLst>
        <pc:spChg chg="mod">
          <ac:chgData name="Michael MacCoss" userId="afbd1c96-5255-4d89-b6b4-1a00a15797b0" providerId="ADAL" clId="{9DA96B98-D56F-43A5-93C3-D111F6DEBE3A}" dt="2022-05-09T03:21:40.354" v="463" actId="14100"/>
          <ac:spMkLst>
            <pc:docMk/>
            <pc:sldMk cId="0" sldId="320"/>
            <ac:spMk id="138245" creationId="{55604BCE-2EDE-0163-4B69-C91DDAD21705}"/>
          </ac:spMkLst>
        </pc:spChg>
      </pc:sldChg>
      <pc:sldChg chg="modSp add mod">
        <pc:chgData name="Michael MacCoss" userId="afbd1c96-5255-4d89-b6b4-1a00a15797b0" providerId="ADAL" clId="{9DA96B98-D56F-43A5-93C3-D111F6DEBE3A}" dt="2022-05-09T02:53:12.002" v="405" actId="20577"/>
        <pc:sldMkLst>
          <pc:docMk/>
          <pc:sldMk cId="0" sldId="321"/>
        </pc:sldMkLst>
        <pc:spChg chg="mod">
          <ac:chgData name="Michael MacCoss" userId="afbd1c96-5255-4d89-b6b4-1a00a15797b0" providerId="ADAL" clId="{9DA96B98-D56F-43A5-93C3-D111F6DEBE3A}" dt="2022-05-09T02:53:12.002" v="405" actId="20577"/>
          <ac:spMkLst>
            <pc:docMk/>
            <pc:sldMk cId="0" sldId="321"/>
            <ac:spMk id="141317" creationId="{D35F0E38-3846-DB21-F8A5-9BFADEBA34E5}"/>
          </ac:spMkLst>
        </pc:spChg>
        <pc:picChg chg="mod">
          <ac:chgData name="Michael MacCoss" userId="afbd1c96-5255-4d89-b6b4-1a00a15797b0" providerId="ADAL" clId="{9DA96B98-D56F-43A5-93C3-D111F6DEBE3A}" dt="2022-05-09T01:52:01.487" v="212" actId="1076"/>
          <ac:picMkLst>
            <pc:docMk/>
            <pc:sldMk cId="0" sldId="321"/>
            <ac:picMk id="141316" creationId="{22EBB641-BCF5-3E18-82CB-9969DA1E0123}"/>
          </ac:picMkLst>
        </pc:picChg>
      </pc:sldChg>
      <pc:sldChg chg="addSp delSp modSp new mod">
        <pc:chgData name="Michael MacCoss" userId="afbd1c96-5255-4d89-b6b4-1a00a15797b0" providerId="ADAL" clId="{9DA96B98-D56F-43A5-93C3-D111F6DEBE3A}" dt="2022-05-09T04:11:57.810" v="761" actId="1076"/>
        <pc:sldMkLst>
          <pc:docMk/>
          <pc:sldMk cId="2875363597" sldId="322"/>
        </pc:sldMkLst>
        <pc:spChg chg="mod">
          <ac:chgData name="Michael MacCoss" userId="afbd1c96-5255-4d89-b6b4-1a00a15797b0" providerId="ADAL" clId="{9DA96B98-D56F-43A5-93C3-D111F6DEBE3A}" dt="2022-05-09T04:06:52.116" v="759" actId="14100"/>
          <ac:spMkLst>
            <pc:docMk/>
            <pc:sldMk cId="2875363597" sldId="322"/>
            <ac:spMk id="2" creationId="{B9BB2036-516E-7F03-136B-5D14B081E725}"/>
          </ac:spMkLst>
        </pc:spChg>
        <pc:spChg chg="mod">
          <ac:chgData name="Michael MacCoss" userId="afbd1c96-5255-4d89-b6b4-1a00a15797b0" providerId="ADAL" clId="{9DA96B98-D56F-43A5-93C3-D111F6DEBE3A}" dt="2022-05-09T04:11:48.402" v="760" actId="114"/>
          <ac:spMkLst>
            <pc:docMk/>
            <pc:sldMk cId="2875363597" sldId="322"/>
            <ac:spMk id="3" creationId="{C6C956BD-2091-2FA6-8DF8-004DAF1FC8C6}"/>
          </ac:spMkLst>
        </pc:spChg>
        <pc:spChg chg="add del mod">
          <ac:chgData name="Michael MacCoss" userId="afbd1c96-5255-4d89-b6b4-1a00a15797b0" providerId="ADAL" clId="{9DA96B98-D56F-43A5-93C3-D111F6DEBE3A}" dt="2022-05-09T03:55:45.372" v="560" actId="478"/>
          <ac:spMkLst>
            <pc:docMk/>
            <pc:sldMk cId="2875363597" sldId="322"/>
            <ac:spMk id="6" creationId="{80F79D19-2B84-1534-1FE7-3B5765B8F625}"/>
          </ac:spMkLst>
        </pc:spChg>
        <pc:spChg chg="add mod">
          <ac:chgData name="Michael MacCoss" userId="afbd1c96-5255-4d89-b6b4-1a00a15797b0" providerId="ADAL" clId="{9DA96B98-D56F-43A5-93C3-D111F6DEBE3A}" dt="2022-05-09T04:04:55.011" v="746" actId="1076"/>
          <ac:spMkLst>
            <pc:docMk/>
            <pc:sldMk cId="2875363597" sldId="322"/>
            <ac:spMk id="7" creationId="{965D7A36-541A-AB03-6E7E-952EF4EE0DD8}"/>
          </ac:spMkLst>
        </pc:spChg>
        <pc:spChg chg="add mod">
          <ac:chgData name="Michael MacCoss" userId="afbd1c96-5255-4d89-b6b4-1a00a15797b0" providerId="ADAL" clId="{9DA96B98-D56F-43A5-93C3-D111F6DEBE3A}" dt="2022-05-09T04:11:57.810" v="761" actId="1076"/>
          <ac:spMkLst>
            <pc:docMk/>
            <pc:sldMk cId="2875363597" sldId="322"/>
            <ac:spMk id="8" creationId="{07AE82BE-E3B3-0E74-DCC2-F574B113F9C0}"/>
          </ac:spMkLst>
        </pc:spChg>
        <pc:spChg chg="add mod">
          <ac:chgData name="Michael MacCoss" userId="afbd1c96-5255-4d89-b6b4-1a00a15797b0" providerId="ADAL" clId="{9DA96B98-D56F-43A5-93C3-D111F6DEBE3A}" dt="2022-05-09T04:04:00.891" v="741" actId="1076"/>
          <ac:spMkLst>
            <pc:docMk/>
            <pc:sldMk cId="2875363597" sldId="322"/>
            <ac:spMk id="12" creationId="{74B5FB5A-B57E-E597-85A4-967EBE7F136E}"/>
          </ac:spMkLst>
        </pc:spChg>
        <pc:picChg chg="add mod">
          <ac:chgData name="Michael MacCoss" userId="afbd1c96-5255-4d89-b6b4-1a00a15797b0" providerId="ADAL" clId="{9DA96B98-D56F-43A5-93C3-D111F6DEBE3A}" dt="2022-05-09T04:00:03.154" v="617" actId="1076"/>
          <ac:picMkLst>
            <pc:docMk/>
            <pc:sldMk cId="2875363597" sldId="322"/>
            <ac:picMk id="5" creationId="{493FA736-6681-2701-2603-80A21517A713}"/>
          </ac:picMkLst>
        </pc:picChg>
        <pc:picChg chg="add mod">
          <ac:chgData name="Michael MacCoss" userId="afbd1c96-5255-4d89-b6b4-1a00a15797b0" providerId="ADAL" clId="{9DA96B98-D56F-43A5-93C3-D111F6DEBE3A}" dt="2022-05-09T04:06:41.580" v="757" actId="1076"/>
          <ac:picMkLst>
            <pc:docMk/>
            <pc:sldMk cId="2875363597" sldId="322"/>
            <ac:picMk id="14" creationId="{3665D268-10EF-8DB1-1B48-3CE7C6CD0225}"/>
          </ac:picMkLst>
        </pc:picChg>
        <pc:picChg chg="add mod">
          <ac:chgData name="Michael MacCoss" userId="afbd1c96-5255-4d89-b6b4-1a00a15797b0" providerId="ADAL" clId="{9DA96B98-D56F-43A5-93C3-D111F6DEBE3A}" dt="2022-05-09T04:06:44.395" v="758" actId="1076"/>
          <ac:picMkLst>
            <pc:docMk/>
            <pc:sldMk cId="2875363597" sldId="322"/>
            <ac:picMk id="16" creationId="{A3439235-90E4-9BD7-3AD3-F054FA356289}"/>
          </ac:picMkLst>
        </pc:picChg>
        <pc:cxnChg chg="add mod">
          <ac:chgData name="Michael MacCoss" userId="afbd1c96-5255-4d89-b6b4-1a00a15797b0" providerId="ADAL" clId="{9DA96B98-D56F-43A5-93C3-D111F6DEBE3A}" dt="2022-05-09T04:03:43.227" v="736" actId="1076"/>
          <ac:cxnSpMkLst>
            <pc:docMk/>
            <pc:sldMk cId="2875363597" sldId="322"/>
            <ac:cxnSpMk id="10" creationId="{699ED5EC-F2BA-EAF1-ED66-A6FC952199A7}"/>
          </ac:cxnSpMkLst>
        </pc:cxnChg>
      </pc:sldChg>
      <pc:sldChg chg="addSp delSp modSp new mod modClrScheme chgLayout">
        <pc:chgData name="Michael MacCoss" userId="afbd1c96-5255-4d89-b6b4-1a00a15797b0" providerId="ADAL" clId="{9DA96B98-D56F-43A5-93C3-D111F6DEBE3A}" dt="2022-05-09T04:27:43.683" v="931" actId="1076"/>
        <pc:sldMkLst>
          <pc:docMk/>
          <pc:sldMk cId="2604104668" sldId="323"/>
        </pc:sldMkLst>
        <pc:spChg chg="del mod ord">
          <ac:chgData name="Michael MacCoss" userId="afbd1c96-5255-4d89-b6b4-1a00a15797b0" providerId="ADAL" clId="{9DA96B98-D56F-43A5-93C3-D111F6DEBE3A}" dt="2022-05-09T04:26:08.612" v="764" actId="700"/>
          <ac:spMkLst>
            <pc:docMk/>
            <pc:sldMk cId="2604104668" sldId="323"/>
            <ac:spMk id="2" creationId="{D5B9DD2E-31CF-7533-7945-E5FA117A2233}"/>
          </ac:spMkLst>
        </pc:spChg>
        <pc:spChg chg="add mod ord">
          <ac:chgData name="Michael MacCoss" userId="afbd1c96-5255-4d89-b6b4-1a00a15797b0" providerId="ADAL" clId="{9DA96B98-D56F-43A5-93C3-D111F6DEBE3A}" dt="2022-05-09T04:27:43.683" v="931" actId="1076"/>
          <ac:spMkLst>
            <pc:docMk/>
            <pc:sldMk cId="2604104668" sldId="323"/>
            <ac:spMk id="3" creationId="{8F25527F-C783-7C37-A672-8E835BB59A8A}"/>
          </ac:spMkLst>
        </pc:spChg>
        <pc:spChg chg="add mod ord">
          <ac:chgData name="Michael MacCoss" userId="afbd1c96-5255-4d89-b6b4-1a00a15797b0" providerId="ADAL" clId="{9DA96B98-D56F-43A5-93C3-D111F6DEBE3A}" dt="2022-05-09T04:27:41.020" v="930" actId="1076"/>
          <ac:spMkLst>
            <pc:docMk/>
            <pc:sldMk cId="2604104668" sldId="323"/>
            <ac:spMk id="4" creationId="{F63C04E5-F472-A9CB-E57C-E4382002B2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0A33-FA9B-321B-4830-35B2C944F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850D7-0D79-3615-6131-5CFE48EDD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C798-9677-F900-92C8-B1A7FC9A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9473-D76E-4B19-B3D2-D0A8B8C8DC0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30501-E80E-6529-1DAC-A6073ADA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AC895-1BFE-A59A-C0E4-E6611DE6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DC0-9C0B-4D7A-A1D5-5DB476C6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6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409B-A7F1-DBBD-35B9-E7CDDA19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10787-082E-FA1E-2E88-D6D75FE39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F906C-2EB1-842D-A5E1-57C20631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9473-D76E-4B19-B3D2-D0A8B8C8DC0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20DEE-0770-43A8-56A4-CF17AD73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06656-97CD-A44A-2BC9-7E8C2D7C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DC0-9C0B-4D7A-A1D5-5DB476C6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6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580897-5047-0797-36FF-AEBDC18BA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76734-FE27-AFC6-6434-780055F0F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65823-3E13-F7DD-E33D-4C4D4EAB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9473-D76E-4B19-B3D2-D0A8B8C8DC0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C3314-8683-DAB8-C259-63509E2D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5AC45-1459-1004-ABA4-55B4BB82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DC0-9C0B-4D7A-A1D5-5DB476C6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8100-31E1-6B42-9ABE-A67C5F93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82E6-91B9-9537-71F5-6E2C63C95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21392-5812-F4DC-E64E-FD754632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9473-D76E-4B19-B3D2-D0A8B8C8DC0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62309-C600-51C5-99D7-9F59EB81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6183C-991B-33C8-9C5D-91205357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DC0-9C0B-4D7A-A1D5-5DB476C6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656C-F312-825D-36F7-70FD96A9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F1700-4552-CF17-4B31-526448056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3D61F-A28E-D18E-B7CC-99B791F2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9473-D76E-4B19-B3D2-D0A8B8C8DC0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B960-6EB9-12AC-C884-AF2CAF71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F94A2-5707-4660-3A7F-4AA5BE23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DC0-9C0B-4D7A-A1D5-5DB476C6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EDDD-4B21-6FA5-A5E8-5CA19128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FA76-D5E3-036D-C059-36E9DA08D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E197B-E86C-8828-D2CD-C2B030026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24439-88DF-220A-0FE2-5CEC85F4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9473-D76E-4B19-B3D2-D0A8B8C8DC0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626E0-5346-0839-D0D6-81779335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F57E9-B4DF-0B88-94EA-4092ED71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DC0-9C0B-4D7A-A1D5-5DB476C6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2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E538-8EFD-CA00-AA80-85394CCB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674E6-EE17-66A2-14C4-4EE2E51ED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9EB81-1490-CB43-C267-BBE65B47D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651F7-C43E-6B2C-F562-7361010AC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C61C9-F1F1-D962-2475-BCF2D5C68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45485-CFDF-8C9D-1F19-3A6EC592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9473-D76E-4B19-B3D2-D0A8B8C8DC0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33019-0054-8465-1270-186F5D97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ECDBD-786C-A3AE-AF16-BAE48426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DC0-9C0B-4D7A-A1D5-5DB476C6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3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B171-7542-A627-4028-8A4D7042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0B860-4EC1-5275-5A43-140FFD50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9473-D76E-4B19-B3D2-D0A8B8C8DC0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36B12-F140-DCC7-D61A-3C027364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83AD4-9F30-1876-264F-F6951CBB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DC0-9C0B-4D7A-A1D5-5DB476C6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0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20E7A-FC80-BAFF-936A-CDAA219D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9473-D76E-4B19-B3D2-D0A8B8C8DC0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DB1AF-1C28-2E97-0B84-7B5C52ED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8CFFE-A32B-7979-0FB3-8722B03A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DC0-9C0B-4D7A-A1D5-5DB476C6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89E-F77F-C3EE-83F8-5E0C7C5E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2D62-781C-D5B1-683C-BF635277E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E75AD-815E-C473-43BB-F9E5732E1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94011-602F-1435-1FA2-47778223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9473-D76E-4B19-B3D2-D0A8B8C8DC0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265F4-E73D-A96B-59C1-5FF8D626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AF12C-08A8-300D-324D-8F1D02F8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DC0-9C0B-4D7A-A1D5-5DB476C6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A424-CDB2-8C88-67C0-4F15845D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19963-E38E-F0B9-2C75-054C36D95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D9AED-E5D1-36A9-A268-2613B3B20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463D7-24AB-C17F-9E82-8326756E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9473-D76E-4B19-B3D2-D0A8B8C8DC0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3FBE9-43B6-E40C-B0FE-2E8D4BDE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082C7-0600-8615-E550-D586E179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DC0-9C0B-4D7A-A1D5-5DB476C6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7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736F0-9C36-647F-E410-E6CE6AD6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905BE-6172-DD12-0959-ACA3A2C42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BE5F9-0411-E1D1-3CD0-FFEAAB738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99473-D76E-4B19-B3D2-D0A8B8C8DC0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A211C-91EA-5E9B-107E-3A002FF94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CB150-0D5C-DEBA-DAB1-3D0F61FDB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7CDC0-9C0B-4D7A-A1D5-5DB476C6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2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.doc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486E-922C-5E17-68ED-280CDD57C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56250"/>
          </a:xfrm>
        </p:spPr>
        <p:txBody>
          <a:bodyPr>
            <a:normAutofit/>
          </a:bodyPr>
          <a:lstStyle/>
          <a:p>
            <a:r>
              <a:rPr lang="en-US" sz="7200" b="1" i="1" dirty="0"/>
              <a:t>Basics of Biomedical Separation</a:t>
            </a:r>
          </a:p>
        </p:txBody>
      </p:sp>
    </p:spTree>
    <p:extLst>
      <p:ext uri="{BB962C8B-B14F-4D97-AF65-F5344CB8AC3E}">
        <p14:creationId xmlns:p14="http://schemas.microsoft.com/office/powerpoint/2010/main" val="207571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F188EEC6-D046-639B-02A4-105781F59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Uses of SDS-PAGE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A25643A3-1447-E222-B0F5-446398FDA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Determine protein size</a:t>
            </a:r>
          </a:p>
          <a:p>
            <a:r>
              <a:rPr lang="en-US" altLang="en-US" sz="3600" dirty="0"/>
              <a:t>Identify protein</a:t>
            </a:r>
          </a:p>
          <a:p>
            <a:r>
              <a:rPr lang="en-US" altLang="en-US" sz="3600" dirty="0"/>
              <a:t>Determine sample purity</a:t>
            </a:r>
          </a:p>
          <a:p>
            <a:r>
              <a:rPr lang="en-US" altLang="en-US" sz="3600" dirty="0"/>
              <a:t>Identify existence of disulfide bonds</a:t>
            </a:r>
          </a:p>
          <a:p>
            <a:r>
              <a:rPr lang="en-US" altLang="en-US" sz="3600" dirty="0"/>
              <a:t>Quantify amounts of protein</a:t>
            </a:r>
          </a:p>
          <a:p>
            <a:pPr>
              <a:buFontTx/>
              <a:buNone/>
            </a:pPr>
            <a:endParaRPr lang="en-US" alt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D012A66D-EF08-2DE1-C4B1-0C6C781B9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1840" y="192505"/>
            <a:ext cx="10655969" cy="1066800"/>
          </a:xfrm>
        </p:spPr>
        <p:txBody>
          <a:bodyPr/>
          <a:lstStyle/>
          <a:p>
            <a:r>
              <a:rPr lang="en-US" altLang="en-US" dirty="0"/>
              <a:t>Western Blotting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803B7EA4-045E-E23F-5CC6-CD473C773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841" y="1511968"/>
            <a:ext cx="10655969" cy="48006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Combines resolution of SDS-PAGE with specificity of antibody detection.</a:t>
            </a:r>
          </a:p>
          <a:p>
            <a:r>
              <a:rPr lang="en-US" altLang="en-US" sz="3200" dirty="0"/>
              <a:t>What you can find out:</a:t>
            </a:r>
          </a:p>
          <a:p>
            <a:pPr lvl="1"/>
            <a:r>
              <a:rPr lang="en-US" altLang="en-US" sz="2800" dirty="0"/>
              <a:t>Presence of an antigen</a:t>
            </a:r>
          </a:p>
          <a:p>
            <a:pPr lvl="1"/>
            <a:r>
              <a:rPr lang="en-US" altLang="en-US" sz="2800" dirty="0"/>
              <a:t>Amount of an antigen present</a:t>
            </a:r>
          </a:p>
          <a:p>
            <a:pPr lvl="1"/>
            <a:r>
              <a:rPr lang="en-US" altLang="en-US" sz="2800" dirty="0"/>
              <a:t>Molecular Weight of antigen</a:t>
            </a:r>
          </a:p>
          <a:p>
            <a:r>
              <a:rPr lang="en-US" altLang="en-US" sz="3200" dirty="0"/>
              <a:t>Allows for the identification of a single protein in a complex mixture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4" name="Picture 4">
            <a:extLst>
              <a:ext uri="{FF2B5EF4-FFF2-40B4-BE49-F238E27FC236}">
                <a16:creationId xmlns:a16="http://schemas.microsoft.com/office/drawing/2014/main" id="{A3B315F6-A9F1-7CB5-2A4F-C9E2799F4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1"/>
            <a:ext cx="5105400" cy="384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2165" name="Object 5">
            <a:extLst>
              <a:ext uri="{FF2B5EF4-FFF2-40B4-BE49-F238E27FC236}">
                <a16:creationId xmlns:a16="http://schemas.microsoft.com/office/drawing/2014/main" id="{ECF726E9-5BF6-D05C-BF51-A963010A2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533400"/>
          <a:ext cx="38354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791200" imgH="4099560" progId="Word.Document.8">
                  <p:embed/>
                </p:oleObj>
              </mc:Choice>
              <mc:Fallback>
                <p:oleObj name="Document" r:id="rId3" imgW="5791200" imgH="4099560" progId="Word.Document.8">
                  <p:embed/>
                  <p:pic>
                    <p:nvPicPr>
                      <p:cNvPr id="92165" name="Object 5">
                        <a:extLst>
                          <a:ext uri="{FF2B5EF4-FFF2-40B4-BE49-F238E27FC236}">
                            <a16:creationId xmlns:a16="http://schemas.microsoft.com/office/drawing/2014/main" id="{ECF726E9-5BF6-D05C-BF51-A963010A26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2632" r="7895"/>
                      <a:stretch>
                        <a:fillRect/>
                      </a:stretch>
                    </p:blipFill>
                    <p:spPr bwMode="auto">
                      <a:xfrm>
                        <a:off x="6832600" y="533400"/>
                        <a:ext cx="3835400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20" name="Picture 4">
            <a:extLst>
              <a:ext uri="{FF2B5EF4-FFF2-40B4-BE49-F238E27FC236}">
                <a16:creationId xmlns:a16="http://schemas.microsoft.com/office/drawing/2014/main" id="{20E6A1BF-0F96-4A50-239E-9FF2C60A5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457200"/>
            <a:ext cx="8958263" cy="614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FDB950F5-0F9E-7E2C-8206-04A7A15C0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410" y="1501777"/>
            <a:ext cx="8598569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1344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20663">
              <a:spcBef>
                <a:spcPct val="20000"/>
              </a:spcBef>
              <a:buChar char="–"/>
              <a:tabLst>
                <a:tab pos="1344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71625" indent="-228600">
              <a:spcBef>
                <a:spcPct val="20000"/>
              </a:spcBef>
              <a:buChar char="•"/>
              <a:tabLst>
                <a:tab pos="1344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9613" indent="-228600">
              <a:spcBef>
                <a:spcPct val="20000"/>
              </a:spcBef>
              <a:buChar char="–"/>
              <a:tabLst>
                <a:tab pos="1344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87600" indent="-228600">
              <a:spcBef>
                <a:spcPct val="20000"/>
              </a:spcBef>
              <a:buChar char="»"/>
              <a:tabLst>
                <a:tab pos="1344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448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344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020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344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592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344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164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344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SDS-PAGE Gel size: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dirty="0">
              <a:solidFill>
                <a:schemeClr val="hlink"/>
              </a:solidFill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This “O’Farrell” techniques has been used for 20 years without major modification.</a:t>
            </a:r>
          </a:p>
          <a:p>
            <a:pPr>
              <a:lnSpc>
                <a:spcPct val="80000"/>
              </a:lnSpc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20 x 20 cm have become a standard for 2D-Gel. </a:t>
            </a:r>
          </a:p>
          <a:p>
            <a:pPr>
              <a:lnSpc>
                <a:spcPct val="80000"/>
              </a:lnSpc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Assumption: 100 bands can be resolved by 20 cm long 1D-Electrophoresis. </a:t>
            </a:r>
          </a:p>
          <a:p>
            <a:pPr>
              <a:lnSpc>
                <a:spcPct val="80000"/>
              </a:lnSpc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Therefore, 20 x 20 cm gel can resolve 100 x 100 = 10,000 proteins, in theory. 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99B95E64-96FA-4697-3B93-52B7D01DE5D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981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Evolution of 2D-Gel methodology</a:t>
            </a:r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19037903-3626-E034-90A1-802D138E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5021" y="5343526"/>
            <a:ext cx="1584325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3" name="Text Box 5">
            <a:extLst>
              <a:ext uri="{FF2B5EF4-FFF2-40B4-BE49-F238E27FC236}">
                <a16:creationId xmlns:a16="http://schemas.microsoft.com/office/drawing/2014/main" id="{90924901-4F85-32EC-063B-63B27899A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7470" y="5310188"/>
            <a:ext cx="490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新細明體" panose="02020500000000000000" pitchFamily="18" charset="-120"/>
              </a:rPr>
              <a:t>100</a:t>
            </a:r>
          </a:p>
        </p:txBody>
      </p:sp>
      <p:sp>
        <p:nvSpPr>
          <p:cNvPr id="114694" name="Text Box 6">
            <a:extLst>
              <a:ext uri="{FF2B5EF4-FFF2-40B4-BE49-F238E27FC236}">
                <a16:creationId xmlns:a16="http://schemas.microsoft.com/office/drawing/2014/main" id="{1B932695-5B5E-9B68-0CA0-5A73FB258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8045" y="5775326"/>
            <a:ext cx="490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新細明體" panose="02020500000000000000" pitchFamily="18" charset="-120"/>
              </a:rPr>
              <a:t>100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8" name="Picture 4">
            <a:extLst>
              <a:ext uri="{FF2B5EF4-FFF2-40B4-BE49-F238E27FC236}">
                <a16:creationId xmlns:a16="http://schemas.microsoft.com/office/drawing/2014/main" id="{6EDFB50B-5760-6F98-339E-AC2E9B1AC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43000"/>
            <a:ext cx="6934200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029" name="Rectangle 5">
            <a:extLst>
              <a:ext uri="{FF2B5EF4-FFF2-40B4-BE49-F238E27FC236}">
                <a16:creationId xmlns:a16="http://schemas.microsoft.com/office/drawing/2014/main" id="{9360EB1D-7381-0736-144D-1C4F11FF7A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08452"/>
            <a:ext cx="10515600" cy="1325563"/>
          </a:xfrm>
        </p:spPr>
        <p:txBody>
          <a:bodyPr/>
          <a:lstStyle/>
          <a:p>
            <a:r>
              <a:rPr lang="en-US" altLang="en-US" dirty="0"/>
              <a:t>Separation of </a:t>
            </a:r>
            <a:r>
              <a:rPr lang="en-US" altLang="en-US" i="1" dirty="0"/>
              <a:t>E. coli</a:t>
            </a:r>
            <a:r>
              <a:rPr lang="en-US" altLang="en-US" dirty="0"/>
              <a:t> Proteins in 1975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4" name="Picture 4">
            <a:extLst>
              <a:ext uri="{FF2B5EF4-FFF2-40B4-BE49-F238E27FC236}">
                <a16:creationId xmlns:a16="http://schemas.microsoft.com/office/drawing/2014/main" id="{3733B01E-4702-08D1-5DDC-C388CD9CF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41400"/>
            <a:ext cx="6572250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245" name="Rectangle 5">
            <a:extLst>
              <a:ext uri="{FF2B5EF4-FFF2-40B4-BE49-F238E27FC236}">
                <a16:creationId xmlns:a16="http://schemas.microsoft.com/office/drawing/2014/main" id="{55604BCE-2EDE-0163-4B69-C91DDAD21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8131"/>
            <a:ext cx="10515600" cy="1008731"/>
          </a:xfrm>
        </p:spPr>
        <p:txBody>
          <a:bodyPr/>
          <a:lstStyle/>
          <a:p>
            <a:r>
              <a:rPr lang="en-US" altLang="en-US" dirty="0"/>
              <a:t>1D to 2D Comparison</a:t>
            </a:r>
          </a:p>
        </p:txBody>
      </p:sp>
      <p:sp>
        <p:nvSpPr>
          <p:cNvPr id="138246" name="Rectangle 6">
            <a:extLst>
              <a:ext uri="{FF2B5EF4-FFF2-40B4-BE49-F238E27FC236}">
                <a16:creationId xmlns:a16="http://schemas.microsoft.com/office/drawing/2014/main" id="{12BF1847-DE44-7666-27F0-ECA1222CD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295400"/>
            <a:ext cx="457200" cy="4953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7" name="Rectangle 7">
            <a:extLst>
              <a:ext uri="{FF2B5EF4-FFF2-40B4-BE49-F238E27FC236}">
                <a16:creationId xmlns:a16="http://schemas.microsoft.com/office/drawing/2014/main" id="{FA08BFF1-2594-2DB9-515D-0BD1ACB32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990600"/>
            <a:ext cx="52578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8CB49DF4-CB4A-A8CC-AA4D-A88746C3B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139826"/>
            <a:ext cx="86756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tabLst>
                <a:tab pos="1344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55688" indent="-533400">
              <a:spcBef>
                <a:spcPct val="20000"/>
              </a:spcBef>
              <a:buChar char="–"/>
              <a:tabLst>
                <a:tab pos="1344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800225" indent="-457200">
              <a:spcBef>
                <a:spcPct val="20000"/>
              </a:spcBef>
              <a:buChar char="•"/>
              <a:tabLst>
                <a:tab pos="1344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32013" indent="-381000">
              <a:spcBef>
                <a:spcPct val="20000"/>
              </a:spcBef>
              <a:buChar char="–"/>
              <a:tabLst>
                <a:tab pos="1344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40000" indent="-381000">
              <a:spcBef>
                <a:spcPct val="20000"/>
              </a:spcBef>
              <a:buChar char="»"/>
              <a:tabLst>
                <a:tab pos="1344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97200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344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54400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344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11600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344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68800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344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Resolution for IEF: Immobilized pH gradients.</a:t>
            </a: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Reported first by Bjellqvist (</a:t>
            </a:r>
            <a:r>
              <a:rPr lang="en-US" altLang="zh-TW" sz="1600">
                <a:ea typeface="新細明體" panose="02020500000000000000" pitchFamily="18" charset="-120"/>
              </a:rPr>
              <a:t>1982, Biochem. Biophys Methods, vol 6, p317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pH gradient are prepared by co-polymerizing acrylamide monomers with acrylamide derivatives containing carboxylic and tertiary amino groups.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The pH gradient is fixed, not affected by sample composition.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Reproducible data are presented.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Higher loading capacity than with carrier ampholytes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Modified by Angelika Gorg by using thin film to support the thin polyacrylamide IEF gel, named Strips. (</a:t>
            </a:r>
            <a:r>
              <a:rPr lang="en-US" altLang="zh-TW" sz="1600">
                <a:ea typeface="新細明體" panose="02020500000000000000" pitchFamily="18" charset="-120"/>
              </a:rPr>
              <a:t>1988, Electrophoresis, vol 9, p 531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54285D1D-0DFB-4BBF-7590-881CB19C74D8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981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Evolution of 2D-Gel methodology</a:t>
            </a:r>
          </a:p>
        </p:txBody>
      </p:sp>
      <p:grpSp>
        <p:nvGrpSpPr>
          <p:cNvPr id="116740" name="Group 4">
            <a:extLst>
              <a:ext uri="{FF2B5EF4-FFF2-40B4-BE49-F238E27FC236}">
                <a16:creationId xmlns:a16="http://schemas.microsoft.com/office/drawing/2014/main" id="{BB010E72-4EDA-3681-2733-BDBBABF780FA}"/>
              </a:ext>
            </a:extLst>
          </p:cNvPr>
          <p:cNvGrpSpPr>
            <a:grpSpLocks/>
          </p:cNvGrpSpPr>
          <p:nvPr/>
        </p:nvGrpSpPr>
        <p:grpSpPr bwMode="auto">
          <a:xfrm>
            <a:off x="2995614" y="5473701"/>
            <a:ext cx="6376987" cy="1387475"/>
            <a:chOff x="612" y="2789"/>
            <a:chExt cx="4017" cy="874"/>
          </a:xfrm>
        </p:grpSpPr>
        <p:sp>
          <p:nvSpPr>
            <p:cNvPr id="116741" name="Text Box 5">
              <a:extLst>
                <a:ext uri="{FF2B5EF4-FFF2-40B4-BE49-F238E27FC236}">
                  <a16:creationId xmlns:a16="http://schemas.microsoft.com/office/drawing/2014/main" id="{1CB0D68B-4D27-1D8C-7867-74D8765D2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3" y="2795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CH</a:t>
              </a:r>
              <a:r>
                <a:rPr kumimoji="1" lang="en-US" altLang="zh-TW" b="1" baseline="-25000">
                  <a:latin typeface="Garamond" panose="02020404030301010803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16742" name="Text Box 6">
              <a:extLst>
                <a:ext uri="{FF2B5EF4-FFF2-40B4-BE49-F238E27FC236}">
                  <a16:creationId xmlns:a16="http://schemas.microsoft.com/office/drawing/2014/main" id="{BF5968A4-BAF5-C6F5-CDC2-387745556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8" y="2795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C</a:t>
              </a:r>
              <a:endParaRPr kumimoji="1" lang="en-US" altLang="zh-TW" b="1" baseline="-25000"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6743" name="Line 7">
              <a:extLst>
                <a:ext uri="{FF2B5EF4-FFF2-40B4-BE49-F238E27FC236}">
                  <a16:creationId xmlns:a16="http://schemas.microsoft.com/office/drawing/2014/main" id="{B462A377-C123-F0B4-6040-DAFEF1051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9" y="291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44" name="Text Box 8">
              <a:extLst>
                <a:ext uri="{FF2B5EF4-FFF2-40B4-BE49-F238E27FC236}">
                  <a16:creationId xmlns:a16="http://schemas.microsoft.com/office/drawing/2014/main" id="{47A3AB03-1968-7DEC-0BAF-8D97661E9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9" y="2795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CN</a:t>
              </a:r>
              <a:endParaRPr kumimoji="1" lang="en-US" altLang="zh-TW" b="1" baseline="-25000"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6745" name="Text Box 9">
              <a:extLst>
                <a:ext uri="{FF2B5EF4-FFF2-40B4-BE49-F238E27FC236}">
                  <a16:creationId xmlns:a16="http://schemas.microsoft.com/office/drawing/2014/main" id="{30B23B27-8EC4-B23C-4804-192765301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4" y="2789"/>
              <a:ext cx="2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N</a:t>
              </a:r>
              <a:endParaRPr kumimoji="1" lang="en-US" altLang="zh-TW" b="1" baseline="-25000"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6746" name="Line 10">
              <a:extLst>
                <a:ext uri="{FF2B5EF4-FFF2-40B4-BE49-F238E27FC236}">
                  <a16:creationId xmlns:a16="http://schemas.microsoft.com/office/drawing/2014/main" id="{06C28801-20AB-67A0-7E45-F853A4EF2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892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47" name="Line 11">
              <a:extLst>
                <a:ext uri="{FF2B5EF4-FFF2-40B4-BE49-F238E27FC236}">
                  <a16:creationId xmlns:a16="http://schemas.microsoft.com/office/drawing/2014/main" id="{35C4072C-9116-BEA9-7CE3-56AE7BCE4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6" y="2907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48" name="Line 12">
              <a:extLst>
                <a:ext uri="{FF2B5EF4-FFF2-40B4-BE49-F238E27FC236}">
                  <a16:creationId xmlns:a16="http://schemas.microsoft.com/office/drawing/2014/main" id="{535ADDD4-EDD0-2828-CE75-450E1E5C3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" y="291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49" name="Line 13">
              <a:extLst>
                <a:ext uri="{FF2B5EF4-FFF2-40B4-BE49-F238E27FC236}">
                  <a16:creationId xmlns:a16="http://schemas.microsoft.com/office/drawing/2014/main" id="{E121C324-BCE0-050E-1EBA-E5050DC3A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291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50" name="Line 14">
              <a:extLst>
                <a:ext uri="{FF2B5EF4-FFF2-40B4-BE49-F238E27FC236}">
                  <a16:creationId xmlns:a16="http://schemas.microsoft.com/office/drawing/2014/main" id="{F568836D-2401-C261-ED77-D6045A467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" y="2986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51" name="Text Box 15">
              <a:extLst>
                <a:ext uri="{FF2B5EF4-FFF2-40B4-BE49-F238E27FC236}">
                  <a16:creationId xmlns:a16="http://schemas.microsoft.com/office/drawing/2014/main" id="{1364F366-EE0A-4C7B-E8BA-09911DB72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430"/>
              <a:ext cx="20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R = amino or carboxylic groups</a:t>
              </a:r>
              <a:endParaRPr kumimoji="1" lang="en-US" altLang="zh-TW" b="1" baseline="-25000"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6752" name="Line 16">
              <a:extLst>
                <a:ext uri="{FF2B5EF4-FFF2-40B4-BE49-F238E27FC236}">
                  <a16:creationId xmlns:a16="http://schemas.microsoft.com/office/drawing/2014/main" id="{239F4DB9-5825-9CDE-A014-B9B5117A5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293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53" name="Line 17">
              <a:extLst>
                <a:ext uri="{FF2B5EF4-FFF2-40B4-BE49-F238E27FC236}">
                  <a16:creationId xmlns:a16="http://schemas.microsoft.com/office/drawing/2014/main" id="{B57A6D38-ACFE-69DD-0FF6-0BBB83AA5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2" y="2976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54" name="Text Box 18">
              <a:extLst>
                <a:ext uri="{FF2B5EF4-FFF2-40B4-BE49-F238E27FC236}">
                  <a16:creationId xmlns:a16="http://schemas.microsoft.com/office/drawing/2014/main" id="{5BD386A8-503C-4B1A-6528-88AC5A2BC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" y="3067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H</a:t>
              </a:r>
              <a:endParaRPr kumimoji="1" lang="en-US" altLang="zh-TW" b="1" baseline="-25000"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6755" name="Text Box 19">
              <a:extLst>
                <a:ext uri="{FF2B5EF4-FFF2-40B4-BE49-F238E27FC236}">
                  <a16:creationId xmlns:a16="http://schemas.microsoft.com/office/drawing/2014/main" id="{A19102C8-CFD8-5E80-6A2B-42D8D18A3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8" y="2795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H</a:t>
              </a:r>
              <a:endParaRPr kumimoji="1" lang="en-US" altLang="zh-TW" b="1" baseline="-25000"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6756" name="Text Box 20">
              <a:extLst>
                <a:ext uri="{FF2B5EF4-FFF2-40B4-BE49-F238E27FC236}">
                  <a16:creationId xmlns:a16="http://schemas.microsoft.com/office/drawing/2014/main" id="{23928A41-198A-3082-88BB-24B1D14D4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8" y="3067"/>
              <a:ext cx="2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O</a:t>
              </a:r>
              <a:endParaRPr kumimoji="1" lang="en-US" altLang="zh-TW" b="1" baseline="-25000"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6757" name="Text Box 21">
              <a:extLst>
                <a:ext uri="{FF2B5EF4-FFF2-40B4-BE49-F238E27FC236}">
                  <a16:creationId xmlns:a16="http://schemas.microsoft.com/office/drawing/2014/main" id="{5C15B413-0751-123C-5C95-D6ACB5F26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2795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CH</a:t>
              </a:r>
              <a:r>
                <a:rPr kumimoji="1" lang="en-US" altLang="zh-TW" b="1" baseline="-25000">
                  <a:latin typeface="Garamond" panose="02020404030301010803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16758" name="Text Box 22">
              <a:extLst>
                <a:ext uri="{FF2B5EF4-FFF2-40B4-BE49-F238E27FC236}">
                  <a16:creationId xmlns:a16="http://schemas.microsoft.com/office/drawing/2014/main" id="{BB873FF4-9258-975D-2560-333A1534D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4" y="2795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C</a:t>
              </a:r>
              <a:endParaRPr kumimoji="1" lang="en-US" altLang="zh-TW" b="1" baseline="-25000"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6759" name="Line 23">
              <a:extLst>
                <a:ext uri="{FF2B5EF4-FFF2-40B4-BE49-F238E27FC236}">
                  <a16:creationId xmlns:a16="http://schemas.microsoft.com/office/drawing/2014/main" id="{79BB182E-4C8A-0339-4961-7B8262BCF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291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0" name="Text Box 24">
              <a:extLst>
                <a:ext uri="{FF2B5EF4-FFF2-40B4-BE49-F238E27FC236}">
                  <a16:creationId xmlns:a16="http://schemas.microsoft.com/office/drawing/2014/main" id="{BDCDE0D7-CAA5-A360-DCF7-42EF54114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" y="2795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CN</a:t>
              </a:r>
              <a:endParaRPr kumimoji="1" lang="en-US" altLang="zh-TW" b="1" baseline="-25000"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6761" name="Text Box 25">
              <a:extLst>
                <a:ext uri="{FF2B5EF4-FFF2-40B4-BE49-F238E27FC236}">
                  <a16:creationId xmlns:a16="http://schemas.microsoft.com/office/drawing/2014/main" id="{77A75878-8F59-7155-1728-BBC6968CA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0" y="2789"/>
              <a:ext cx="2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N</a:t>
              </a:r>
              <a:endParaRPr kumimoji="1" lang="en-US" altLang="zh-TW" b="1" baseline="-25000"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6762" name="Line 26">
              <a:extLst>
                <a:ext uri="{FF2B5EF4-FFF2-40B4-BE49-F238E27FC236}">
                  <a16:creationId xmlns:a16="http://schemas.microsoft.com/office/drawing/2014/main" id="{791FBF82-6D5A-4DF9-7D9C-A9850F5E7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8" y="2892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3" name="Line 27">
              <a:extLst>
                <a:ext uri="{FF2B5EF4-FFF2-40B4-BE49-F238E27FC236}">
                  <a16:creationId xmlns:a16="http://schemas.microsoft.com/office/drawing/2014/main" id="{8B6AC945-4350-242C-3B32-B62717B51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2" y="2907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4" name="Line 28">
              <a:extLst>
                <a:ext uri="{FF2B5EF4-FFF2-40B4-BE49-F238E27FC236}">
                  <a16:creationId xmlns:a16="http://schemas.microsoft.com/office/drawing/2014/main" id="{D6C45CB5-2E97-203A-B8A2-BE61EFAF5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2" y="291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5" name="Line 29">
              <a:extLst>
                <a:ext uri="{FF2B5EF4-FFF2-40B4-BE49-F238E27FC236}">
                  <a16:creationId xmlns:a16="http://schemas.microsoft.com/office/drawing/2014/main" id="{54A2BD7D-B7DB-DFB3-62C0-F797CCA53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6" y="291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6" name="Line 30">
              <a:extLst>
                <a:ext uri="{FF2B5EF4-FFF2-40B4-BE49-F238E27FC236}">
                  <a16:creationId xmlns:a16="http://schemas.microsoft.com/office/drawing/2014/main" id="{6A7F270E-EDDA-EC18-83F8-C2F5FAF0A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0" y="2986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7" name="Line 31">
              <a:extLst>
                <a:ext uri="{FF2B5EF4-FFF2-40B4-BE49-F238E27FC236}">
                  <a16:creationId xmlns:a16="http://schemas.microsoft.com/office/drawing/2014/main" id="{B41ABB81-B21A-2FAF-A8BF-5753C590F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7" y="293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8" name="Line 32">
              <a:extLst>
                <a:ext uri="{FF2B5EF4-FFF2-40B4-BE49-F238E27FC236}">
                  <a16:creationId xmlns:a16="http://schemas.microsoft.com/office/drawing/2014/main" id="{0B6CE356-4477-8D93-73EF-466A9988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8" y="2976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9" name="Text Box 33">
              <a:extLst>
                <a:ext uri="{FF2B5EF4-FFF2-40B4-BE49-F238E27FC236}">
                  <a16:creationId xmlns:a16="http://schemas.microsoft.com/office/drawing/2014/main" id="{FB457D1A-94E0-C11A-CB14-A50D55B53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3067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H</a:t>
              </a:r>
              <a:endParaRPr kumimoji="1" lang="en-US" altLang="zh-TW" b="1" baseline="-25000"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6770" name="Text Box 34">
              <a:extLst>
                <a:ext uri="{FF2B5EF4-FFF2-40B4-BE49-F238E27FC236}">
                  <a16:creationId xmlns:a16="http://schemas.microsoft.com/office/drawing/2014/main" id="{8B03F879-10FE-0784-E408-0C9E0DF3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4" y="2795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solidFill>
                    <a:srgbClr val="FF9900"/>
                  </a:solidFill>
                  <a:latin typeface="Garamond" panose="02020404030301010803" pitchFamily="18" charset="0"/>
                  <a:ea typeface="新細明體" panose="02020500000000000000" pitchFamily="18" charset="-120"/>
                </a:rPr>
                <a:t>R</a:t>
              </a:r>
              <a:endParaRPr kumimoji="1" lang="en-US" altLang="zh-TW" b="1" baseline="-25000">
                <a:solidFill>
                  <a:srgbClr val="FF9900"/>
                </a:solidFill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6771" name="Text Box 35">
              <a:extLst>
                <a:ext uri="{FF2B5EF4-FFF2-40B4-BE49-F238E27FC236}">
                  <a16:creationId xmlns:a16="http://schemas.microsoft.com/office/drawing/2014/main" id="{FE6C3F5E-47B2-3C66-0B75-EA84D4B11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4" y="3067"/>
              <a:ext cx="2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O</a:t>
              </a:r>
              <a:endParaRPr kumimoji="1" lang="en-US" altLang="zh-TW" b="1" baseline="-25000"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6772" name="Text Box 36">
              <a:extLst>
                <a:ext uri="{FF2B5EF4-FFF2-40B4-BE49-F238E27FC236}">
                  <a16:creationId xmlns:a16="http://schemas.microsoft.com/office/drawing/2014/main" id="{91F50F0F-4CEE-8113-0AAA-E57258855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430"/>
              <a:ext cx="8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Acrylamide</a:t>
              </a:r>
              <a:endParaRPr kumimoji="1" lang="en-US" altLang="zh-TW" b="1" baseline="-25000"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2" name="Picture 4">
            <a:extLst>
              <a:ext uri="{FF2B5EF4-FFF2-40B4-BE49-F238E27FC236}">
                <a16:creationId xmlns:a16="http://schemas.microsoft.com/office/drawing/2014/main" id="{8E94D0CD-F67B-DFD9-53FE-98E0B4964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-90488"/>
            <a:ext cx="9686926" cy="7038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7B0D4D-C1AE-9D73-869D-ADB92E475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6" y="806906"/>
            <a:ext cx="10950839" cy="48368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3480-5180-1994-A146-2E5F070A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of properties do we want/need to separate biomolecules?</a:t>
            </a:r>
          </a:p>
        </p:txBody>
      </p:sp>
    </p:spTree>
    <p:extLst>
      <p:ext uri="{BB962C8B-B14F-4D97-AF65-F5344CB8AC3E}">
        <p14:creationId xmlns:p14="http://schemas.microsoft.com/office/powerpoint/2010/main" val="3679259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>
            <a:extLst>
              <a:ext uri="{FF2B5EF4-FFF2-40B4-BE49-F238E27FC236}">
                <a16:creationId xmlns:a16="http://schemas.microsoft.com/office/drawing/2014/main" id="{683D3EBA-AFA9-CD0C-0F93-E633528B4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1047750"/>
            <a:ext cx="169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CTL Golgi</a:t>
            </a: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35675671-98F8-65F7-3151-95067A8ED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2571750"/>
            <a:ext cx="169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CHX Golgi</a:t>
            </a: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C7E4FB88-E0D4-7585-ABAA-8EB8CB40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4095751"/>
            <a:ext cx="1847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CTL cytosol</a:t>
            </a:r>
          </a:p>
        </p:txBody>
      </p:sp>
      <p:sp>
        <p:nvSpPr>
          <p:cNvPr id="80901" name="Text Box 5">
            <a:extLst>
              <a:ext uri="{FF2B5EF4-FFF2-40B4-BE49-F238E27FC236}">
                <a16:creationId xmlns:a16="http://schemas.microsoft.com/office/drawing/2014/main" id="{651F6C19-F515-ABF4-7637-DC62D4DB4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5619751"/>
            <a:ext cx="1847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CHX cytosol</a:t>
            </a:r>
          </a:p>
        </p:txBody>
      </p:sp>
      <p:sp>
        <p:nvSpPr>
          <p:cNvPr id="80902" name="Text Box 6">
            <a:extLst>
              <a:ext uri="{FF2B5EF4-FFF2-40B4-BE49-F238E27FC236}">
                <a16:creationId xmlns:a16="http://schemas.microsoft.com/office/drawing/2014/main" id="{6F037F18-32F6-41C1-6622-840A613D9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950" y="28575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Silver</a:t>
            </a:r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B943239F-533A-D345-7C9C-26982FB93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28575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Immunoblot</a:t>
            </a:r>
          </a:p>
        </p:txBody>
      </p:sp>
      <p:grpSp>
        <p:nvGrpSpPr>
          <p:cNvPr id="80904" name="Group 8">
            <a:extLst>
              <a:ext uri="{FF2B5EF4-FFF2-40B4-BE49-F238E27FC236}">
                <a16:creationId xmlns:a16="http://schemas.microsoft.com/office/drawing/2014/main" id="{E8AEDE49-FC55-9099-E09F-990EE6217274}"/>
              </a:ext>
            </a:extLst>
          </p:cNvPr>
          <p:cNvGrpSpPr>
            <a:grpSpLocks/>
          </p:cNvGrpSpPr>
          <p:nvPr/>
        </p:nvGrpSpPr>
        <p:grpSpPr bwMode="auto">
          <a:xfrm>
            <a:off x="3267075" y="476251"/>
            <a:ext cx="4229100" cy="6276975"/>
            <a:chOff x="894" y="252"/>
            <a:chExt cx="2664" cy="3954"/>
          </a:xfrm>
        </p:grpSpPr>
        <p:pic>
          <p:nvPicPr>
            <p:cNvPr id="80905" name="Picture 9">
              <a:extLst>
                <a:ext uri="{FF2B5EF4-FFF2-40B4-BE49-F238E27FC236}">
                  <a16:creationId xmlns:a16="http://schemas.microsoft.com/office/drawing/2014/main" id="{C1F8FEA9-CAAA-0CC9-697B-5DC842FA12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3" t="5017" r="22948"/>
            <a:stretch>
              <a:fillRect/>
            </a:stretch>
          </p:blipFill>
          <p:spPr bwMode="auto">
            <a:xfrm>
              <a:off x="912" y="255"/>
              <a:ext cx="2626" cy="3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906" name="Rectangle 10">
              <a:extLst>
                <a:ext uri="{FF2B5EF4-FFF2-40B4-BE49-F238E27FC236}">
                  <a16:creationId xmlns:a16="http://schemas.microsoft.com/office/drawing/2014/main" id="{3872E529-EAB5-CDF6-FD1B-A01D0758E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" y="252"/>
              <a:ext cx="2664" cy="3954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9" name="Picture 5">
            <a:extLst>
              <a:ext uri="{FF2B5EF4-FFF2-40B4-BE49-F238E27FC236}">
                <a16:creationId xmlns:a16="http://schemas.microsoft.com/office/drawing/2014/main" id="{988CBF1C-B1D3-A312-D985-76D9F92E7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131" y="0"/>
            <a:ext cx="4395788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3480-5180-1994-A146-2E5F070A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of properties do we want/need to separate biomolecules?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34726-BA44-A4CE-8EDE-40169CE72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716" y="1981195"/>
            <a:ext cx="6043863" cy="4195763"/>
          </a:xfrm>
        </p:spPr>
        <p:txBody>
          <a:bodyPr>
            <a:normAutofit/>
          </a:bodyPr>
          <a:lstStyle/>
          <a:p>
            <a:r>
              <a:rPr lang="en-US" sz="3600" dirty="0"/>
              <a:t>Mass</a:t>
            </a:r>
          </a:p>
          <a:p>
            <a:r>
              <a:rPr lang="en-US" sz="3600" dirty="0"/>
              <a:t>Isoelectric point/charge</a:t>
            </a:r>
          </a:p>
          <a:p>
            <a:r>
              <a:rPr lang="en-US" sz="3600" dirty="0"/>
              <a:t>Hydrophobicity/Hydrophilicity</a:t>
            </a:r>
          </a:p>
          <a:p>
            <a:r>
              <a:rPr lang="en-US" sz="3600" dirty="0"/>
              <a:t>Size</a:t>
            </a:r>
          </a:p>
          <a:p>
            <a:r>
              <a:rPr lang="en-US" sz="3600" dirty="0"/>
              <a:t>Solubility</a:t>
            </a:r>
          </a:p>
          <a:p>
            <a:r>
              <a:rPr lang="en-US" sz="3600" dirty="0"/>
              <a:t>Affinity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3BC16-A254-AF51-BAC1-C2EB7672B022}"/>
              </a:ext>
            </a:extLst>
          </p:cNvPr>
          <p:cNvSpPr txBox="1">
            <a:spLocks/>
          </p:cNvSpPr>
          <p:nvPr/>
        </p:nvSpPr>
        <p:spPr>
          <a:xfrm>
            <a:off x="7259053" y="1981196"/>
            <a:ext cx="4539915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Density</a:t>
            </a:r>
          </a:p>
          <a:p>
            <a:r>
              <a:rPr lang="en-US" sz="3600" dirty="0"/>
              <a:t>Boiling point</a:t>
            </a:r>
          </a:p>
          <a:p>
            <a:r>
              <a:rPr lang="en-US" sz="3600" dirty="0"/>
              <a:t>Activity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9421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2036-516E-7F03-136B-5D14B081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814"/>
            <a:ext cx="10515600" cy="1042850"/>
          </a:xfrm>
        </p:spPr>
        <p:txBody>
          <a:bodyPr/>
          <a:lstStyle/>
          <a:p>
            <a:r>
              <a:rPr lang="en-US" dirty="0"/>
              <a:t>How do we evaluate separations?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956BD-2091-2FA6-8DF8-004DAF1F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" y="1276735"/>
            <a:ext cx="5159406" cy="2831395"/>
          </a:xfrm>
        </p:spPr>
        <p:txBody>
          <a:bodyPr/>
          <a:lstStyle/>
          <a:p>
            <a:r>
              <a:rPr lang="en-US" i="1" dirty="0"/>
              <a:t>Resolution</a:t>
            </a:r>
            <a:r>
              <a:rPr lang="en-US" dirty="0"/>
              <a:t> – How well separated are two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FA736-6681-2701-2603-80A21517A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318" y="1154390"/>
            <a:ext cx="5159406" cy="27500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5D7A36-541A-AB03-6E7E-952EF4EE0D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1292" y="2339498"/>
                <a:ext cx="2942325" cy="8546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)/2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5D7A36-541A-AB03-6E7E-952EF4EE0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292" y="2339498"/>
                <a:ext cx="2942325" cy="854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7AE82BE-E3B3-0E74-DCC2-F574B113F9C0}"/>
              </a:ext>
            </a:extLst>
          </p:cNvPr>
          <p:cNvSpPr txBox="1"/>
          <p:nvPr/>
        </p:nvSpPr>
        <p:spPr>
          <a:xfrm>
            <a:off x="2184958" y="3583928"/>
            <a:ext cx="243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 = width at base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9ED5EC-F2BA-EAF1-ED66-A6FC952199A7}"/>
              </a:ext>
            </a:extLst>
          </p:cNvPr>
          <p:cNvCxnSpPr>
            <a:cxnSpLocks/>
          </p:cNvCxnSpPr>
          <p:nvPr/>
        </p:nvCxnSpPr>
        <p:spPr>
          <a:xfrm>
            <a:off x="7383294" y="3551022"/>
            <a:ext cx="282102" cy="0"/>
          </a:xfrm>
          <a:prstGeom prst="straightConnector1">
            <a:avLst/>
          </a:prstGeom>
          <a:ln w="28575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B5FB5A-B57E-E597-85A4-967EBE7F136E}"/>
              </a:ext>
            </a:extLst>
          </p:cNvPr>
          <p:cNvSpPr txBox="1"/>
          <p:nvPr/>
        </p:nvSpPr>
        <p:spPr>
          <a:xfrm>
            <a:off x="7329420" y="363009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65D268-10EF-8DB1-1B48-3CE7C6CD0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812" y="4763610"/>
            <a:ext cx="4744188" cy="1522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439235-90E4-9BD7-3AD3-F054FA356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390" y="4904065"/>
            <a:ext cx="4188709" cy="13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6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25527F-C783-7C37-A672-8E835BB5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68" y="258121"/>
            <a:ext cx="10515600" cy="1006475"/>
          </a:xfrm>
        </p:spPr>
        <p:txBody>
          <a:bodyPr/>
          <a:lstStyle/>
          <a:p>
            <a:r>
              <a:rPr lang="en-US" dirty="0"/>
              <a:t>How do we evaluate separations?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C04E5-F472-A9CB-E57C-E4382002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68" y="1660255"/>
            <a:ext cx="7440038" cy="4351338"/>
          </a:xfrm>
        </p:spPr>
        <p:txBody>
          <a:bodyPr/>
          <a:lstStyle/>
          <a:p>
            <a:r>
              <a:rPr lang="en-US" i="1" dirty="0"/>
              <a:t>Peak Capacity</a:t>
            </a:r>
            <a:r>
              <a:rPr lang="en-US" dirty="0"/>
              <a:t> – maximum number of molecular species that can be separated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0410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8" name="Picture 6">
            <a:extLst>
              <a:ext uri="{FF2B5EF4-FFF2-40B4-BE49-F238E27FC236}">
                <a16:creationId xmlns:a16="http://schemas.microsoft.com/office/drawing/2014/main" id="{36A4B543-45F4-3402-9305-1B5A5DEFC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294" y="1323474"/>
            <a:ext cx="4094747" cy="408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7" name="Picture 5">
            <a:extLst>
              <a:ext uri="{FF2B5EF4-FFF2-40B4-BE49-F238E27FC236}">
                <a16:creationId xmlns:a16="http://schemas.microsoft.com/office/drawing/2014/main" id="{02AF5604-E18D-3BA0-2524-E1D3BC2C9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"/>
          <a:stretch>
            <a:fillRect/>
          </a:stretch>
        </p:blipFill>
        <p:spPr bwMode="auto">
          <a:xfrm>
            <a:off x="1058778" y="1203660"/>
            <a:ext cx="4323347" cy="4300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D9ACC7-2D74-F484-0C17-790245922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2" y="5335002"/>
            <a:ext cx="10692567" cy="1248943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Separation by molecular weight</a:t>
            </a:r>
          </a:p>
          <a:p>
            <a:r>
              <a:rPr lang="en-US" dirty="0"/>
              <a:t>Any charge swamped by negatively charged SDS molecules</a:t>
            </a:r>
          </a:p>
          <a:p>
            <a:r>
              <a:rPr lang="en-US" dirty="0"/>
              <a:t>SDS denatures the protein</a:t>
            </a: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5EA44354-BF04-040D-6AB3-78D373EEE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1195" y="123847"/>
            <a:ext cx="11213431" cy="1325563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SDS-PAGE</a:t>
            </a:r>
            <a:r>
              <a:rPr lang="en-US" altLang="en-US" sz="3200" dirty="0"/>
              <a:t> </a:t>
            </a:r>
            <a:r>
              <a:rPr lang="en-US" altLang="en-US" sz="2800" dirty="0"/>
              <a:t>(sodium dodecyl sulfate–polyacrylamide gel electrophoresis)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6" name="Picture 4">
            <a:extLst>
              <a:ext uri="{FF2B5EF4-FFF2-40B4-BE49-F238E27FC236}">
                <a16:creationId xmlns:a16="http://schemas.microsoft.com/office/drawing/2014/main" id="{22EBB641-BCF5-3E18-82CB-9969DA1E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709864"/>
            <a:ext cx="84963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1317" name="Text Box 5">
            <a:extLst>
              <a:ext uri="{FF2B5EF4-FFF2-40B4-BE49-F238E27FC236}">
                <a16:creationId xmlns:a16="http://schemas.microsoft.com/office/drawing/2014/main" id="{D35F0E38-3846-DB21-F8A5-9BFADEBA3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5791201"/>
            <a:ext cx="59333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 = Percentage of acrylamide and </a:t>
            </a:r>
            <a:r>
              <a:rPr lang="en-US" altLang="en-US" dirty="0" err="1"/>
              <a:t>bisacrylamide</a:t>
            </a:r>
            <a:r>
              <a:rPr lang="en-US" altLang="en-US" dirty="0"/>
              <a:t> in grams / ml</a:t>
            </a:r>
          </a:p>
          <a:p>
            <a:r>
              <a:rPr lang="en-US" altLang="en-US" dirty="0"/>
              <a:t>C = Percentage of crosslinker </a:t>
            </a:r>
            <a:r>
              <a:rPr lang="en-US" altLang="en-US" dirty="0" err="1"/>
              <a:t>bisacrylamide</a:t>
            </a:r>
            <a:endParaRPr lang="en-US" altLang="en-US" dirty="0"/>
          </a:p>
          <a:p>
            <a:r>
              <a:rPr lang="en-US" altLang="en-US" dirty="0"/>
              <a:t>Pore size reduced reciprocally to the %T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2" name="Picture 4">
            <a:extLst>
              <a:ext uri="{FF2B5EF4-FFF2-40B4-BE49-F238E27FC236}">
                <a16:creationId xmlns:a16="http://schemas.microsoft.com/office/drawing/2014/main" id="{69999680-3D32-F1D7-2869-01426A8EA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1" y="685800"/>
            <a:ext cx="380682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3" name="Picture 5">
            <a:extLst>
              <a:ext uri="{FF2B5EF4-FFF2-40B4-BE49-F238E27FC236}">
                <a16:creationId xmlns:a16="http://schemas.microsoft.com/office/drawing/2014/main" id="{3591B4B6-E616-5D7D-AC3E-E96A4107F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1"/>
            <a:ext cx="4572000" cy="289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4" name="Picture 6">
            <a:extLst>
              <a:ext uri="{FF2B5EF4-FFF2-40B4-BE49-F238E27FC236}">
                <a16:creationId xmlns:a16="http://schemas.microsoft.com/office/drawing/2014/main" id="{C007400C-D95B-F947-C13C-30402A324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800600"/>
            <a:ext cx="4953000" cy="74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1" name="Picture 3">
            <a:extLst>
              <a:ext uri="{FF2B5EF4-FFF2-40B4-BE49-F238E27FC236}">
                <a16:creationId xmlns:a16="http://schemas.microsoft.com/office/drawing/2014/main" id="{264FF4C9-C64C-668B-BCD4-2BBDB1E21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3" y="1524001"/>
            <a:ext cx="6384758" cy="3638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2" name="Picture 4">
            <a:extLst>
              <a:ext uri="{FF2B5EF4-FFF2-40B4-BE49-F238E27FC236}">
                <a16:creationId xmlns:a16="http://schemas.microsoft.com/office/drawing/2014/main" id="{FF2A67E8-724A-70BB-93A9-4B67C494E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296" y="1379621"/>
            <a:ext cx="3497178" cy="384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412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Microsoft Word 97 - 2003 Document</vt:lpstr>
      <vt:lpstr>Basics of Biomedical Separation</vt:lpstr>
      <vt:lpstr>What types of properties do we want/need to separate biomolecules?</vt:lpstr>
      <vt:lpstr>What types of properties do we want/need to separate biomolecules?</vt:lpstr>
      <vt:lpstr>How do we evaluate separations?</vt:lpstr>
      <vt:lpstr>How do we evaluate separations?</vt:lpstr>
      <vt:lpstr>SDS-PAGE (sodium dodecyl sulfate–polyacrylamide gel electrophoresis)</vt:lpstr>
      <vt:lpstr>PowerPoint Presentation</vt:lpstr>
      <vt:lpstr>PowerPoint Presentation</vt:lpstr>
      <vt:lpstr>PowerPoint Presentation</vt:lpstr>
      <vt:lpstr>Uses of SDS-PAGE</vt:lpstr>
      <vt:lpstr>Western Blotting</vt:lpstr>
      <vt:lpstr>PowerPoint Presentation</vt:lpstr>
      <vt:lpstr>PowerPoint Presentation</vt:lpstr>
      <vt:lpstr>PowerPoint Presentation</vt:lpstr>
      <vt:lpstr>Separation of E. coli Proteins in 1975</vt:lpstr>
      <vt:lpstr>1D to 2D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Separation</dc:title>
  <dc:creator>Michael MacCoss</dc:creator>
  <cp:lastModifiedBy>Michael MacCoss</cp:lastModifiedBy>
  <cp:revision>1</cp:revision>
  <dcterms:created xsi:type="dcterms:W3CDTF">2022-05-09T01:25:50Z</dcterms:created>
  <dcterms:modified xsi:type="dcterms:W3CDTF">2022-05-09T04:31:23Z</dcterms:modified>
</cp:coreProperties>
</file>