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Qu'est-ce que Gymnasium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Gymnasium est une librairie Python pour simuler des environnements interactifs.</a:t>
            </a:r>
          </a:p>
          <a:p>
            <a:r>
              <a:t>Utilisée pour entraîner des agents en Apprentissage par Renforcement (RL).</a:t>
            </a:r>
          </a:p>
          <a:p>
            <a:r>
              <a:t>Fournit une API standardisée pour tester des algorithmes.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Reinforcement Learning : version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Principe : un agent interagit avec un environnement en boucle.</a:t>
            </a:r>
          </a:p>
          <a:p>
            <a:r>
              <a:t>À chaque étape t : reçoit un état sₜ, prend une action aₜ, reçoit une récompense rₜ+1 et un nouvel état sₜ+1.</a:t>
            </a:r>
          </a:p>
          <a:p>
            <a:r>
              <a:t>Objectif : apprendre une politique π(s) → a pour maximiser les récompenses futures.</a:t>
            </a:r>
          </a:p>
          <a:p>
            <a:r>
              <a:t>Modèle : MDP (Markov Decision Process) avec (S, A, P, R, γ).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🎮 À quoi ça ressemble concrètement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gymnasium as gym</a:t>
            </a:r>
          </a:p>
          <a:p/>
          <a:p>
            <a:r>
              <a:t>env = gym.make("CartPole-v1")</a:t>
            </a:r>
          </a:p>
          <a:p>
            <a:r>
              <a:t>observation, info = env.reset()</a:t>
            </a:r>
          </a:p>
          <a:p/>
          <a:p>
            <a:r>
              <a:t>for _ in range(1000):</a:t>
            </a:r>
          </a:p>
          <a:p>
            <a:r>
              <a:t>    action = env.action_space.sample()  # action aléatoire</a:t>
            </a:r>
          </a:p>
          <a:p>
            <a:r>
              <a:t>    observation, reward, terminated, truncated, info = env.step(action)</a:t>
            </a:r>
          </a:p>
          <a:p>
            <a:r>
              <a:t>    env.render()</a:t>
            </a:r>
          </a:p>
          <a:p>
            <a:r>
              <a:t>    if terminated or truncated:</a:t>
            </a:r>
          </a:p>
          <a:p>
            <a:r>
              <a:t>        observation, info = env.reset()</a:t>
            </a:r>
          </a:p>
          <a:p>
            <a:r>
              <a:t>env.close()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Gymnasium : Concepts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Fonctions principales : reset(), step(action), render().</a:t>
            </a:r>
          </a:p>
          <a:p>
            <a:r>
              <a:t>step() retourne : observation, reward, terminated, truncated, info.</a:t>
            </a:r>
          </a:p>
          <a:p>
            <a:r>
              <a:t>Espaces définis : observation_space et action_space (ex : Box, Discrete).</a:t>
            </a:r>
          </a:p>
          <a:p>
            <a:r>
              <a:t>Boucle typique : appel à policy(obs), puis step(action) jusqu'à done.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