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715000" type="screen16x10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 autoAdjust="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56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B0BF5-7A9B-2349-88FC-38B9C00DB69D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763E3-F59C-4242-A7C8-C61EAAA05D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59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9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FA8B5-ADBB-4D4D-9D16-C29BFAE63E7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9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04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07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96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74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23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61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70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18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4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17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5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39CC-ED58-394D-B6DE-B2DECB329A5B}" type="datetimeFigureOut">
              <a:rPr lang="fr-FR" smtClean="0"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1CAB-C360-9745-9791-2776007BD4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93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04846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" name="Picture 9" descr="bandea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4222145"/>
            <a:ext cx="9158053" cy="34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25" y="4768569"/>
            <a:ext cx="2314827" cy="766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6001442" y="4768569"/>
            <a:ext cx="224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LAHOUEL</a:t>
            </a:r>
            <a:r>
              <a:rPr lang="de-DE" dirty="0" smtClean="0"/>
              <a:t> Belkacem</a:t>
            </a:r>
          </a:p>
          <a:p>
            <a:r>
              <a:rPr lang="de-DE" b="1" dirty="0" smtClean="0"/>
              <a:t>CADORET</a:t>
            </a:r>
            <a:r>
              <a:rPr lang="de-DE" dirty="0"/>
              <a:t> </a:t>
            </a:r>
            <a:r>
              <a:rPr lang="de-DE" dirty="0" smtClean="0"/>
              <a:t>Luc</a:t>
            </a:r>
            <a:endParaRPr lang="de-DE" b="1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470462" y="3703654"/>
            <a:ext cx="7278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AG41 : </a:t>
            </a:r>
            <a:r>
              <a:rPr lang="fr-FR" sz="2400" dirty="0" smtClean="0">
                <a:solidFill>
                  <a:schemeClr val="bg1"/>
                </a:solidFill>
              </a:rPr>
              <a:t>Présentation du c</a:t>
            </a:r>
            <a:r>
              <a:rPr lang="fr-FR" sz="2400" dirty="0" smtClean="0">
                <a:solidFill>
                  <a:schemeClr val="bg1"/>
                </a:solidFill>
              </a:rPr>
              <a:t>hallenge, méthode exacte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378" y="388056"/>
            <a:ext cx="3519189" cy="30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6190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</a:t>
            </a:r>
            <a:r>
              <a:rPr lang="de-DE" sz="1400" dirty="0" smtClean="0">
                <a:solidFill>
                  <a:srgbClr val="FFFFFF"/>
                </a:solidFill>
              </a:rPr>
              <a:t>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</a:t>
            </a:r>
            <a:r>
              <a:rPr lang="de-DE" sz="1400" dirty="0" smtClean="0">
                <a:solidFill>
                  <a:srgbClr val="FFFFFF"/>
                </a:solidFill>
              </a:rPr>
              <a:t>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Introduction &gt; </a:t>
            </a:r>
            <a:r>
              <a:rPr lang="fr-FR" sz="2400" i="1" dirty="0" smtClean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834533" y="1305277"/>
            <a:ext cx="5468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Introduction</a:t>
            </a:r>
            <a:r>
              <a:rPr lang="fr-FR" sz="2800" dirty="0" smtClean="0"/>
              <a:t> </a:t>
            </a:r>
            <a:r>
              <a:rPr lang="fr-FR" sz="2800" i="1" dirty="0" smtClean="0"/>
              <a:t>(problématique)</a:t>
            </a:r>
            <a:endParaRPr lang="fr-FR" sz="2800" b="1" dirty="0" smtClean="0"/>
          </a:p>
          <a:p>
            <a:r>
              <a:rPr lang="fr-FR" sz="2800" b="1" dirty="0" smtClean="0"/>
              <a:t>Implémentation</a:t>
            </a:r>
          </a:p>
          <a:p>
            <a:r>
              <a:rPr lang="fr-FR" sz="2800" b="1" dirty="0" smtClean="0"/>
              <a:t>Heuristique</a:t>
            </a:r>
          </a:p>
          <a:p>
            <a:r>
              <a:rPr lang="fr-FR" sz="2800" b="1" dirty="0" smtClean="0"/>
              <a:t>Résolution exacte</a:t>
            </a:r>
            <a:r>
              <a:rPr lang="fr-FR" sz="2800" i="1" dirty="0" smtClean="0"/>
              <a:t> (</a:t>
            </a:r>
            <a:r>
              <a:rPr lang="fr-FR" sz="2800" i="1" dirty="0" err="1" smtClean="0"/>
              <a:t>branch</a:t>
            </a:r>
            <a:r>
              <a:rPr lang="fr-FR" sz="2800" i="1" dirty="0" smtClean="0"/>
              <a:t> &amp; </a:t>
            </a:r>
            <a:r>
              <a:rPr lang="fr-FR" sz="2800" i="1" dirty="0" err="1" smtClean="0"/>
              <a:t>cut</a:t>
            </a:r>
            <a:r>
              <a:rPr lang="fr-FR" sz="2800" i="1" dirty="0" smtClean="0"/>
              <a:t>)</a:t>
            </a:r>
          </a:p>
          <a:p>
            <a:r>
              <a:rPr lang="fr-FR" sz="2800" b="1" dirty="0" smtClean="0"/>
              <a:t>Améliorations possibles</a:t>
            </a:r>
          </a:p>
          <a:p>
            <a:r>
              <a:rPr lang="fr-FR" sz="2800" b="1" dirty="0" smtClean="0"/>
              <a:t>Conclusion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27759490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</a:t>
            </a:r>
            <a:r>
              <a:rPr lang="de-DE" sz="1400" dirty="0" smtClean="0">
                <a:solidFill>
                  <a:srgbClr val="FFFFFF"/>
                </a:solidFill>
              </a:rPr>
              <a:t>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</a:t>
            </a:r>
            <a:r>
              <a:rPr lang="de-DE" sz="1400" dirty="0" smtClean="0">
                <a:solidFill>
                  <a:srgbClr val="FFFFFF"/>
                </a:solidFill>
              </a:rPr>
              <a:t>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Implémentation &gt; </a:t>
            </a:r>
            <a:r>
              <a:rPr lang="fr-FR" sz="2400" i="1" dirty="0" smtClean="0">
                <a:solidFill>
                  <a:schemeClr val="bg1"/>
                </a:solidFill>
              </a:rPr>
              <a:t>Le C++ et les différentes classes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Choix du langage :</a:t>
            </a:r>
            <a:r>
              <a:rPr lang="fr-FR" sz="2800" dirty="0" smtClean="0"/>
              <a:t> C++</a:t>
            </a:r>
          </a:p>
          <a:p>
            <a:endParaRPr lang="fr-FR" sz="2800" b="1" dirty="0"/>
          </a:p>
          <a:p>
            <a:r>
              <a:rPr lang="fr-FR" sz="2800" b="1" dirty="0" smtClean="0"/>
              <a:t>Classes : </a:t>
            </a:r>
            <a:r>
              <a:rPr lang="fr-FR" sz="2800" dirty="0" err="1" smtClean="0"/>
              <a:t>Probleme</a:t>
            </a:r>
            <a:r>
              <a:rPr lang="fr-FR" sz="2800" dirty="0" smtClean="0"/>
              <a:t>, Batch, Client, Produit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44545766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</a:t>
            </a:r>
            <a:r>
              <a:rPr lang="de-DE" sz="1400" dirty="0" smtClean="0">
                <a:solidFill>
                  <a:srgbClr val="FFFFFF"/>
                </a:solidFill>
              </a:rPr>
              <a:t>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</a:t>
            </a:r>
            <a:r>
              <a:rPr lang="de-DE" sz="1400" dirty="0" smtClean="0">
                <a:solidFill>
                  <a:srgbClr val="FFFFFF"/>
                </a:solidFill>
              </a:rPr>
              <a:t>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Heuristique &gt; </a:t>
            </a:r>
            <a:r>
              <a:rPr lang="fr-FR" sz="2400" i="1" dirty="0" smtClean="0">
                <a:solidFill>
                  <a:schemeClr val="bg1"/>
                </a:solidFill>
              </a:rPr>
              <a:t>Construction des lots et permutations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Construction des lots : </a:t>
            </a:r>
            <a:r>
              <a:rPr lang="fr-FR" sz="2800" dirty="0" smtClean="0"/>
              <a:t>on essayer de regrouper un maximum les produits (hypothèse : cela aide à minimiser les co</a:t>
            </a:r>
            <a:r>
              <a:rPr lang="fr-FR" sz="2800" dirty="0" smtClean="0"/>
              <a:t>ûts)</a:t>
            </a:r>
          </a:p>
          <a:p>
            <a:r>
              <a:rPr lang="fr-FR" sz="2800" b="1" dirty="0" smtClean="0"/>
              <a:t>Pas toujours une solution optimale</a:t>
            </a:r>
          </a:p>
          <a:p>
            <a:r>
              <a:rPr lang="fr-FR" sz="2800" b="1" dirty="0" smtClean="0"/>
              <a:t>Permutations :</a:t>
            </a:r>
            <a:r>
              <a:rPr lang="fr-FR" sz="2800" dirty="0" smtClean="0"/>
              <a:t> on essaie de réarranger les </a:t>
            </a:r>
            <a:r>
              <a:rPr lang="fr-FR" sz="2800" dirty="0" err="1" smtClean="0"/>
              <a:t>batches</a:t>
            </a:r>
            <a:r>
              <a:rPr lang="fr-FR" sz="2800" dirty="0" smtClean="0"/>
              <a:t> pour trouver un meilleure ordre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0916065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</a:t>
            </a:r>
            <a:r>
              <a:rPr lang="de-DE" sz="1400" dirty="0" smtClean="0">
                <a:solidFill>
                  <a:srgbClr val="FFFFFF"/>
                </a:solidFill>
              </a:rPr>
              <a:t>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</a:t>
            </a:r>
            <a:r>
              <a:rPr lang="de-DE" sz="1400" dirty="0" smtClean="0">
                <a:solidFill>
                  <a:srgbClr val="FFFFFF"/>
                </a:solidFill>
              </a:rPr>
              <a:t>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Résolution exacte &gt; </a:t>
            </a:r>
            <a:r>
              <a:rPr lang="fr-FR" sz="2400" i="1" dirty="0" smtClean="0">
                <a:solidFill>
                  <a:schemeClr val="bg1"/>
                </a:solidFill>
              </a:rPr>
              <a:t>Construction des lots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On cherche les permutation de </a:t>
            </a:r>
            <a:r>
              <a:rPr lang="fr-FR" sz="2800" b="1" dirty="0" err="1" smtClean="0"/>
              <a:t>batches</a:t>
            </a:r>
            <a:r>
              <a:rPr lang="fr-FR" sz="2800" dirty="0"/>
              <a:t> </a:t>
            </a:r>
            <a:r>
              <a:rPr lang="fr-FR" sz="2800" dirty="0" smtClean="0"/>
              <a:t>: attention, on ne considère pas l’ordre des produits dans les </a:t>
            </a:r>
            <a:r>
              <a:rPr lang="fr-FR" sz="2800" dirty="0" err="1" smtClean="0"/>
              <a:t>batches</a:t>
            </a:r>
            <a:endParaRPr lang="fr-FR" sz="2800" dirty="0" smtClean="0"/>
          </a:p>
          <a:p>
            <a:r>
              <a:rPr lang="fr-FR" sz="2800" b="1" dirty="0" smtClean="0"/>
              <a:t>On supprime les </a:t>
            </a:r>
            <a:r>
              <a:rPr lang="fr-FR" sz="2800" b="1" dirty="0" err="1" smtClean="0"/>
              <a:t>batchs</a:t>
            </a:r>
            <a:r>
              <a:rPr lang="fr-FR" sz="2800" b="1" dirty="0" smtClean="0"/>
              <a:t> inutiles</a:t>
            </a:r>
            <a:r>
              <a:rPr lang="fr-FR" sz="2800" dirty="0" smtClean="0"/>
              <a:t> : ce sont ceux qui seront forcément les plus mauvais (de part leurs dates dues trop éloignées), par exemple : (1, 3) est inutile</a:t>
            </a:r>
          </a:p>
        </p:txBody>
      </p:sp>
    </p:spTree>
    <p:extLst>
      <p:ext uri="{BB962C8B-B14F-4D97-AF65-F5344CB8AC3E}">
        <p14:creationId xmlns:p14="http://schemas.microsoft.com/office/powerpoint/2010/main" val="54842053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</a:t>
            </a:r>
            <a:r>
              <a:rPr lang="de-DE" sz="1400" dirty="0" smtClean="0">
                <a:solidFill>
                  <a:srgbClr val="FFFFFF"/>
                </a:solidFill>
              </a:rPr>
              <a:t>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</a:t>
            </a:r>
            <a:r>
              <a:rPr lang="de-DE" sz="1400" dirty="0" smtClean="0">
                <a:solidFill>
                  <a:srgbClr val="FFFFFF"/>
                </a:solidFill>
              </a:rPr>
              <a:t>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Résolution exacte &gt; </a:t>
            </a:r>
            <a:r>
              <a:rPr lang="fr-FR" sz="2400" i="1" dirty="0" smtClean="0">
                <a:solidFill>
                  <a:schemeClr val="bg1"/>
                </a:solidFill>
              </a:rPr>
              <a:t>Recherche dans l’arbre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On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77769516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</a:t>
            </a:r>
            <a:r>
              <a:rPr lang="de-DE" sz="1400" dirty="0" smtClean="0">
                <a:solidFill>
                  <a:srgbClr val="FFFFFF"/>
                </a:solidFill>
              </a:rPr>
              <a:t>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</a:t>
            </a:r>
            <a:r>
              <a:rPr lang="de-DE" sz="1400" dirty="0" smtClean="0">
                <a:solidFill>
                  <a:srgbClr val="FFFFFF"/>
                </a:solidFill>
              </a:rPr>
              <a:t>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Résolution exacte &gt; </a:t>
            </a:r>
            <a:r>
              <a:rPr lang="fr-FR" sz="2400" i="1" dirty="0" smtClean="0">
                <a:solidFill>
                  <a:schemeClr val="bg1"/>
                </a:solidFill>
              </a:rPr>
              <a:t>Elagage dans l’arbre de recherche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On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31201462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</a:t>
            </a:r>
            <a:r>
              <a:rPr lang="de-DE" sz="1400" dirty="0" smtClean="0">
                <a:solidFill>
                  <a:srgbClr val="FFFFFF"/>
                </a:solidFill>
              </a:rPr>
              <a:t>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</a:t>
            </a:r>
            <a:r>
              <a:rPr lang="de-DE" sz="1400" dirty="0" smtClean="0">
                <a:solidFill>
                  <a:srgbClr val="FFFFFF"/>
                </a:solidFill>
              </a:rPr>
              <a:t>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Optimisation &gt; </a:t>
            </a:r>
            <a:r>
              <a:rPr lang="fr-FR" sz="2400" i="1" dirty="0" smtClean="0">
                <a:solidFill>
                  <a:schemeClr val="bg1"/>
                </a:solidFill>
              </a:rPr>
              <a:t>Tris et co</a:t>
            </a:r>
            <a:r>
              <a:rPr lang="fr-FR" sz="2400" i="1" dirty="0" smtClean="0">
                <a:solidFill>
                  <a:schemeClr val="bg1"/>
                </a:solidFill>
              </a:rPr>
              <a:t>ût minimum</a:t>
            </a:r>
            <a:endParaRPr lang="fr-FR" sz="2400" i="1" dirty="0" smtClean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On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28322603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429464"/>
            <a:ext cx="9152524" cy="2855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29464"/>
            <a:ext cx="3749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LAHOUEL</a:t>
            </a:r>
            <a:r>
              <a:rPr lang="de-DE" sz="1400" dirty="0" smtClean="0">
                <a:solidFill>
                  <a:srgbClr val="FFFFFF"/>
                </a:solidFill>
              </a:rPr>
              <a:t> </a:t>
            </a:r>
            <a:r>
              <a:rPr lang="de-DE" sz="1400" dirty="0" smtClean="0">
                <a:solidFill>
                  <a:srgbClr val="FFFFFF"/>
                </a:solidFill>
              </a:rPr>
              <a:t>Belkacem, </a:t>
            </a:r>
            <a:r>
              <a:rPr lang="de-DE" sz="1400" b="1" dirty="0" smtClean="0">
                <a:solidFill>
                  <a:srgbClr val="FFFFFF"/>
                </a:solidFill>
              </a:rPr>
              <a:t>CADORET</a:t>
            </a:r>
            <a:r>
              <a:rPr lang="de-DE" sz="1400" dirty="0" smtClean="0">
                <a:solidFill>
                  <a:srgbClr val="FFFFFF"/>
                </a:solidFill>
              </a:rPr>
              <a:t> Luc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62875" y="5407223"/>
            <a:ext cx="1218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rgbClr val="FFFFFF"/>
                </a:solidFill>
              </a:rPr>
              <a:t>UTBM</a:t>
            </a:r>
            <a:r>
              <a:rPr lang="de-DE" sz="1400" dirty="0" smtClean="0">
                <a:solidFill>
                  <a:srgbClr val="FFFFFF"/>
                </a:solidFill>
              </a:rPr>
              <a:t> – </a:t>
            </a:r>
            <a:r>
              <a:rPr lang="de-DE" sz="1400" dirty="0" smtClean="0">
                <a:solidFill>
                  <a:srgbClr val="FFFFFF"/>
                </a:solidFill>
              </a:rPr>
              <a:t>AG41</a:t>
            </a:r>
            <a:endParaRPr lang="de-DE" sz="1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1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988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Conclusion &gt; </a:t>
            </a:r>
            <a:r>
              <a:rPr lang="fr-FR" sz="2400" i="1" dirty="0" smtClean="0">
                <a:solidFill>
                  <a:schemeClr val="bg1"/>
                </a:solidFill>
              </a:rPr>
              <a:t>&amp; améliorations possibles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73043" y="1305277"/>
            <a:ext cx="678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On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79992186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266</Words>
  <Application>Microsoft Macintosh PowerPoint</Application>
  <PresentationFormat>Présentation à l'écran (16:10)</PresentationFormat>
  <Paragraphs>54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Belkacem Lahouel</dc:creator>
  <cp:lastModifiedBy>Belkacem Lahouel</cp:lastModifiedBy>
  <cp:revision>7</cp:revision>
  <dcterms:created xsi:type="dcterms:W3CDTF">2014-06-20T05:30:51Z</dcterms:created>
  <dcterms:modified xsi:type="dcterms:W3CDTF">2014-06-20T05:54:58Z</dcterms:modified>
</cp:coreProperties>
</file>