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5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0BF5-7A9B-2349-88FC-38B9C00DB69D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63E3-F59C-4242-A7C8-C61EAAA05D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5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3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6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7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4846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Picture 9" descr="band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22145"/>
            <a:ext cx="915805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5" y="4768569"/>
            <a:ext cx="2314827" cy="76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001442" y="4768569"/>
            <a:ext cx="22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LAHOUEL</a:t>
            </a:r>
            <a:r>
              <a:rPr lang="de-DE" dirty="0" smtClean="0"/>
              <a:t> Belkacem</a:t>
            </a:r>
          </a:p>
          <a:p>
            <a:r>
              <a:rPr lang="de-DE" b="1" dirty="0" smtClean="0"/>
              <a:t>CADORET</a:t>
            </a:r>
            <a:r>
              <a:rPr lang="de-DE" dirty="0"/>
              <a:t> </a:t>
            </a:r>
            <a:r>
              <a:rPr lang="de-DE" dirty="0" smtClean="0"/>
              <a:t>Luc</a:t>
            </a:r>
            <a:endParaRPr lang="de-DE" b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470462" y="3703654"/>
            <a:ext cx="72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AG41 : </a:t>
            </a:r>
            <a:r>
              <a:rPr lang="fr-FR" sz="2400" dirty="0" smtClean="0">
                <a:solidFill>
                  <a:schemeClr val="bg1"/>
                </a:solidFill>
              </a:rPr>
              <a:t>Présentation du challenge, méthode exacte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78" y="388056"/>
            <a:ext cx="3519189" cy="3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19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Introduction &gt; </a:t>
            </a:r>
            <a:r>
              <a:rPr lang="fr-FR" sz="2400" i="1" dirty="0" smtClean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34533" y="1305277"/>
            <a:ext cx="5468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Introduction</a:t>
            </a:r>
            <a:r>
              <a:rPr lang="fr-FR" sz="2800" dirty="0" smtClean="0"/>
              <a:t> </a:t>
            </a:r>
            <a:r>
              <a:rPr lang="fr-FR" sz="2800" i="1" dirty="0" smtClean="0"/>
              <a:t>(problématique)</a:t>
            </a:r>
            <a:endParaRPr lang="fr-FR" sz="2800" b="1" dirty="0" smtClean="0"/>
          </a:p>
          <a:p>
            <a:r>
              <a:rPr lang="fr-FR" sz="2800" b="1" dirty="0" smtClean="0"/>
              <a:t>Implémentation</a:t>
            </a:r>
          </a:p>
          <a:p>
            <a:r>
              <a:rPr lang="fr-FR" sz="2800" b="1" dirty="0" smtClean="0"/>
              <a:t>Heuristique</a:t>
            </a:r>
          </a:p>
          <a:p>
            <a:r>
              <a:rPr lang="fr-FR" sz="2800" b="1" dirty="0" smtClean="0"/>
              <a:t>Résolution exacte</a:t>
            </a:r>
            <a:r>
              <a:rPr lang="fr-FR" sz="2800" i="1" dirty="0" smtClean="0"/>
              <a:t> (</a:t>
            </a:r>
            <a:r>
              <a:rPr lang="fr-FR" sz="2800" i="1" dirty="0" err="1" smtClean="0"/>
              <a:t>branch</a:t>
            </a:r>
            <a:r>
              <a:rPr lang="fr-FR" sz="2800" i="1" dirty="0" smtClean="0"/>
              <a:t> &amp; </a:t>
            </a:r>
            <a:r>
              <a:rPr lang="fr-FR" sz="2800" i="1" dirty="0" err="1" smtClean="0"/>
              <a:t>cut</a:t>
            </a:r>
            <a:r>
              <a:rPr lang="fr-FR" sz="2800" i="1" dirty="0" smtClean="0"/>
              <a:t>)</a:t>
            </a:r>
          </a:p>
          <a:p>
            <a:r>
              <a:rPr lang="fr-FR" sz="2800" b="1" dirty="0" smtClean="0"/>
              <a:t>Améliorations possibles</a:t>
            </a:r>
          </a:p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7759490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Implémentation &gt; </a:t>
            </a:r>
            <a:r>
              <a:rPr lang="fr-FR" sz="2400" i="1" dirty="0" smtClean="0">
                <a:solidFill>
                  <a:schemeClr val="bg1"/>
                </a:solidFill>
              </a:rPr>
              <a:t>Le C++ et les différentes classes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Choix du langage :</a:t>
            </a:r>
            <a:r>
              <a:rPr lang="fr-FR" sz="2800" dirty="0" smtClean="0"/>
              <a:t> C++</a:t>
            </a:r>
          </a:p>
          <a:p>
            <a:endParaRPr lang="fr-FR" sz="2800" b="1" dirty="0"/>
          </a:p>
          <a:p>
            <a:r>
              <a:rPr lang="fr-FR" sz="2800" b="1" dirty="0" smtClean="0"/>
              <a:t>Classes : </a:t>
            </a:r>
            <a:r>
              <a:rPr lang="fr-FR" sz="2800" dirty="0" err="1" smtClean="0"/>
              <a:t>Probleme</a:t>
            </a:r>
            <a:r>
              <a:rPr lang="fr-FR" sz="2800" dirty="0" smtClean="0"/>
              <a:t>, Batch, Client, Produit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4454576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Heuristique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 et permutations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Construction des lots : </a:t>
            </a:r>
            <a:r>
              <a:rPr lang="fr-FR" sz="2800" dirty="0" smtClean="0"/>
              <a:t>on essayer de regrouper un maximum les produits (hypothèse : cela aide à minimiser les coûts)</a:t>
            </a:r>
          </a:p>
          <a:p>
            <a:r>
              <a:rPr lang="fr-FR" sz="2800" b="1" dirty="0" smtClean="0"/>
              <a:t>Pas toujours une solution optimale</a:t>
            </a:r>
          </a:p>
          <a:p>
            <a:r>
              <a:rPr lang="fr-FR" sz="2800" b="1" dirty="0" smtClean="0"/>
              <a:t>Permutations :</a:t>
            </a:r>
            <a:r>
              <a:rPr lang="fr-FR" sz="2800" dirty="0" smtClean="0"/>
              <a:t> on essaie de réarranger les </a:t>
            </a:r>
            <a:r>
              <a:rPr lang="fr-FR" sz="2800" dirty="0" err="1" smtClean="0"/>
              <a:t>batches</a:t>
            </a:r>
            <a:r>
              <a:rPr lang="fr-FR" sz="2800" dirty="0" smtClean="0"/>
              <a:t> pour trouver un meilleure ordre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916065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 cherche les permutation de </a:t>
            </a:r>
            <a:r>
              <a:rPr lang="fr-FR" sz="2800" b="1" dirty="0" err="1" smtClean="0"/>
              <a:t>batches</a:t>
            </a:r>
            <a:r>
              <a:rPr lang="fr-FR" sz="2800" dirty="0"/>
              <a:t> </a:t>
            </a:r>
            <a:r>
              <a:rPr lang="fr-FR" sz="2800" dirty="0" smtClean="0"/>
              <a:t>: attention, on ne considère pas l’ordre des produits dans les </a:t>
            </a:r>
            <a:r>
              <a:rPr lang="fr-FR" sz="2800" dirty="0" err="1" smtClean="0"/>
              <a:t>batches</a:t>
            </a:r>
            <a:endParaRPr lang="fr-FR" sz="2800" dirty="0" smtClean="0"/>
          </a:p>
          <a:p>
            <a:r>
              <a:rPr lang="fr-FR" sz="2800" b="1" dirty="0" smtClean="0"/>
              <a:t>On supprime les </a:t>
            </a:r>
            <a:r>
              <a:rPr lang="fr-FR" sz="2800" b="1" dirty="0" err="1" smtClean="0"/>
              <a:t>batchs</a:t>
            </a:r>
            <a:r>
              <a:rPr lang="fr-FR" sz="2800" b="1" dirty="0" smtClean="0"/>
              <a:t> inutiles</a:t>
            </a:r>
            <a:r>
              <a:rPr lang="fr-FR" sz="2800" dirty="0" smtClean="0"/>
              <a:t> : ce sont ceux qui seront forcément les plus mauvais (de part leurs dates dues trop éloignées), par exemple : (1, 3) est inutile</a:t>
            </a:r>
          </a:p>
        </p:txBody>
      </p:sp>
    </p:spTree>
    <p:extLst>
      <p:ext uri="{BB962C8B-B14F-4D97-AF65-F5344CB8AC3E}">
        <p14:creationId xmlns:p14="http://schemas.microsoft.com/office/powerpoint/2010/main" val="5484205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Recherche dans </a:t>
            </a:r>
            <a:r>
              <a:rPr lang="fr-FR" sz="2400" i="1" dirty="0" smtClean="0">
                <a:solidFill>
                  <a:schemeClr val="bg1"/>
                </a:solidFill>
              </a:rPr>
              <a:t>l’arbre + élagage</a:t>
            </a:r>
            <a:endParaRPr lang="fr-FR" sz="2400" i="1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43" y="654878"/>
            <a:ext cx="6779732" cy="47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51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Optimisation &gt; </a:t>
            </a:r>
            <a:r>
              <a:rPr lang="fr-FR" sz="2400" i="1" dirty="0" smtClean="0">
                <a:solidFill>
                  <a:schemeClr val="bg1"/>
                </a:solidFill>
              </a:rPr>
              <a:t>Tris et coût minimum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Différents tris : </a:t>
            </a:r>
            <a:r>
              <a:rPr lang="fr-FR" sz="2800" dirty="0" smtClean="0"/>
              <a:t>taille des </a:t>
            </a:r>
            <a:r>
              <a:rPr lang="fr-FR" sz="2800" dirty="0" err="1" smtClean="0"/>
              <a:t>batchs</a:t>
            </a:r>
            <a:r>
              <a:rPr lang="fr-FR" sz="2800" dirty="0" smtClean="0"/>
              <a:t>, date due, coefficients de stockage…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</a:t>
            </a:r>
            <a:r>
              <a:rPr lang="fr-FR" sz="2800" b="1" dirty="0" smtClean="0"/>
              <a:t>ût minimum : </a:t>
            </a:r>
            <a:r>
              <a:rPr lang="fr-FR" sz="2800" dirty="0" smtClean="0"/>
              <a:t>soit juste au début, soit à chaque itération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832260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Conclusion &gt; </a:t>
            </a:r>
            <a:r>
              <a:rPr lang="fr-FR" sz="2400" i="1" dirty="0" smtClean="0">
                <a:solidFill>
                  <a:schemeClr val="bg1"/>
                </a:solidFill>
              </a:rPr>
              <a:t>&amp; améliorations possibles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137708"/>
            <a:ext cx="678983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Threads</a:t>
            </a:r>
          </a:p>
          <a:p>
            <a:r>
              <a:rPr lang="fr-FR" sz="2800" b="1" dirty="0" smtClean="0"/>
              <a:t>Heuristique(s)</a:t>
            </a:r>
          </a:p>
          <a:p>
            <a:r>
              <a:rPr lang="fr-FR" sz="2800" b="1" dirty="0" err="1" smtClean="0"/>
              <a:t>Cuts</a:t>
            </a:r>
            <a:r>
              <a:rPr lang="fr-FR" sz="2800" b="1" dirty="0" smtClean="0"/>
              <a:t> : </a:t>
            </a:r>
            <a:r>
              <a:rPr lang="fr-FR" sz="2800" dirty="0" smtClean="0"/>
              <a:t>co</a:t>
            </a:r>
            <a:r>
              <a:rPr lang="fr-FR" sz="2800" dirty="0" smtClean="0"/>
              <a:t>ût minimum et évaluation, …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Sujet ambigu mais challenge </a:t>
            </a:r>
            <a:r>
              <a:rPr lang="fr-FR" sz="2800" b="1" dirty="0" err="1" smtClean="0"/>
              <a:t>successful</a:t>
            </a:r>
            <a:r>
              <a:rPr lang="fr-FR" sz="2800" b="1" dirty="0" smtClean="0"/>
              <a:t> : </a:t>
            </a:r>
            <a:r>
              <a:rPr lang="fr-FR" sz="2800" dirty="0" smtClean="0"/>
              <a:t>bons résultats, pas de fuites mémoire, assez rapide, on peut prouver que la solution trouvée est la meilleure.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999218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314</Words>
  <Application>Microsoft Macintosh PowerPoint</Application>
  <PresentationFormat>Présentation à l'écran (16:10)</PresentationFormat>
  <Paragraphs>54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Belkacem Lahouel</dc:creator>
  <cp:lastModifiedBy>Belkacem Lahouel</cp:lastModifiedBy>
  <cp:revision>13</cp:revision>
  <dcterms:created xsi:type="dcterms:W3CDTF">2014-06-20T05:30:51Z</dcterms:created>
  <dcterms:modified xsi:type="dcterms:W3CDTF">2014-06-20T08:35:26Z</dcterms:modified>
</cp:coreProperties>
</file>