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>
        <p:scale>
          <a:sx n="66" d="100"/>
          <a:sy n="66" d="100"/>
        </p:scale>
        <p:origin x="32" y="-2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BOOKSTORE 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            -by </a:t>
            </a:r>
            <a:r>
              <a:rPr lang="en-US" dirty="0" err="1"/>
              <a:t>Rithick.R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7AD5-814E-4FFC-2B4D-7D5A2A4D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12" y="980728"/>
            <a:ext cx="8686801" cy="1066800"/>
          </a:xfrm>
        </p:spPr>
        <p:txBody>
          <a:bodyPr/>
          <a:lstStyle/>
          <a:p>
            <a:r>
              <a:rPr lang="en-US" dirty="0"/>
              <a:t>Add book page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D1271FD-0729-7676-6157-FE97B77CB5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77" y="1490881"/>
            <a:ext cx="4251325" cy="23913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6B999-D3DB-79C8-F398-316F5AB6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9876" y="2564904"/>
            <a:ext cx="4251960" cy="4191000"/>
          </a:xfrm>
        </p:spPr>
        <p:txBody>
          <a:bodyPr/>
          <a:lstStyle/>
          <a:p>
            <a:r>
              <a:rPr lang="en-US" dirty="0"/>
              <a:t>By clicking the </a:t>
            </a:r>
            <a:r>
              <a:rPr lang="en-US" dirty="0" err="1"/>
              <a:t>addbook</a:t>
            </a:r>
            <a:r>
              <a:rPr lang="en-US" dirty="0"/>
              <a:t> button, a form will be  opened </a:t>
            </a:r>
          </a:p>
          <a:p>
            <a:r>
              <a:rPr lang="en-US" dirty="0"/>
              <a:t>After submitting the with a new product book details , it will be added to  the user .</a:t>
            </a:r>
          </a:p>
          <a:p>
            <a:r>
              <a:rPr lang="en-US" dirty="0"/>
              <a:t>By doing this a  </a:t>
            </a:r>
            <a:r>
              <a:rPr lang="en-US" dirty="0" err="1"/>
              <a:t>snackbar</a:t>
            </a:r>
            <a:r>
              <a:rPr lang="en-US" dirty="0"/>
              <a:t> will be popped up as (Book added successfully)</a:t>
            </a:r>
          </a:p>
          <a:p>
            <a:r>
              <a:rPr lang="en-US" dirty="0"/>
              <a:t>Admin can  add and delete a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5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957100-9B4E-FE61-823B-B1348679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2996952"/>
            <a:ext cx="8686801" cy="1066800"/>
          </a:xfrm>
        </p:spPr>
        <p:txBody>
          <a:bodyPr/>
          <a:lstStyle/>
          <a:p>
            <a:r>
              <a:rPr lang="en-US" dirty="0"/>
              <a:t>Thank you…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7117432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err="1"/>
              <a:t>Userflow</a:t>
            </a:r>
            <a:r>
              <a:rPr lang="en-US" sz="3600" dirty="0"/>
              <a:t> </a:t>
            </a:r>
          </a:p>
          <a:p>
            <a:r>
              <a:rPr lang="en-US" sz="3600" dirty="0"/>
              <a:t> </a:t>
            </a:r>
            <a:r>
              <a:rPr lang="en-US" sz="2400" dirty="0"/>
              <a:t>users can login and check the books that have been listed in home page .</a:t>
            </a:r>
          </a:p>
          <a:p>
            <a:r>
              <a:rPr lang="en-US" sz="2400" dirty="0"/>
              <a:t>users can see the details of the book and can add the books to the cart along with the quantity and can remove if don't needed .</a:t>
            </a:r>
          </a:p>
          <a:p>
            <a:r>
              <a:rPr lang="en-US" sz="2400" dirty="0"/>
              <a:t>if the cart is empty it will be redirected to home page by clicking continue shopping</a:t>
            </a:r>
            <a:r>
              <a:rPr lang="en-US" dirty="0"/>
              <a:t>..</a:t>
            </a:r>
          </a:p>
          <a:p>
            <a:pPr marL="45720" indent="0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3EDB1C-C2E6-ADE6-C2E1-D66F4873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916832"/>
            <a:ext cx="8686801" cy="4191000"/>
          </a:xfrm>
        </p:spPr>
        <p:txBody>
          <a:bodyPr>
            <a:normAutofit/>
          </a:bodyPr>
          <a:lstStyle/>
          <a:p>
            <a:r>
              <a:rPr lang="en-US" sz="2800" dirty="0" err="1"/>
              <a:t>Adminflow</a:t>
            </a:r>
            <a:r>
              <a:rPr lang="en-US" sz="2400" dirty="0"/>
              <a:t> - can add a new book with name of the book using submit form</a:t>
            </a:r>
          </a:p>
          <a:p>
            <a:r>
              <a:rPr lang="en-US" sz="2400" dirty="0"/>
              <a:t>Angular material is used </a:t>
            </a:r>
          </a:p>
          <a:p>
            <a:r>
              <a:rPr lang="en-US" sz="2400" dirty="0"/>
              <a:t>Internationalization is done by adding </a:t>
            </a:r>
            <a:r>
              <a:rPr lang="en-US" sz="2400" dirty="0" err="1"/>
              <a:t>json</a:t>
            </a:r>
            <a:r>
              <a:rPr lang="en-US" sz="2400" dirty="0"/>
              <a:t> with language French.</a:t>
            </a:r>
          </a:p>
          <a:p>
            <a:r>
              <a:rPr lang="en-US" sz="2400" dirty="0" err="1"/>
              <a:t>Typefilter</a:t>
            </a:r>
            <a:r>
              <a:rPr lang="en-US" sz="2400" dirty="0"/>
              <a:t> is done using pipes </a:t>
            </a:r>
          </a:p>
          <a:p>
            <a:r>
              <a:rPr lang="en-US" sz="2400" dirty="0"/>
              <a:t>Login ..logout function is done using lazy loading concept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368DD-7BCA-7393-C282-3629D881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5" y="533400"/>
            <a:ext cx="3910137" cy="1815480"/>
          </a:xfrm>
        </p:spPr>
        <p:txBody>
          <a:bodyPr anchor="b"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EDC6D1-F746-6532-17E4-737EAC81D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59" y="1412776"/>
            <a:ext cx="5472609" cy="288032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5F7791-55D3-9868-54D0-2E7DC4D0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581128"/>
            <a:ext cx="4114800" cy="19442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a login page is created for both user and admin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done by using </a:t>
            </a:r>
            <a:r>
              <a:rPr lang="en-US" dirty="0" err="1"/>
              <a:t>json</a:t>
            </a:r>
            <a:r>
              <a:rPr lang="en-US" dirty="0"/>
              <a:t>-server-auth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5" y="533400"/>
            <a:ext cx="3550097" cy="1887488"/>
          </a:xfrm>
        </p:spPr>
        <p:txBody>
          <a:bodyPr anchor="b">
            <a:norm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9EF2BF-8647-7D49-43EF-8A30D61384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30316" y="1700808"/>
            <a:ext cx="5623581" cy="2736304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22DBA6-077B-A01A-289E-EED68BFD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820" y="3068960"/>
            <a:ext cx="4414193" cy="2950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logged in as user , this is how the products will be listed in the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filter is done for three categories of books(</a:t>
            </a:r>
            <a:r>
              <a:rPr lang="en-US" dirty="0" err="1"/>
              <a:t>fiction,non-fiction,fantasy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will be displayed with the respective Name, Type, and price.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3" y="533400"/>
            <a:ext cx="8338120" cy="1383432"/>
          </a:xfrm>
        </p:spPr>
        <p:txBody>
          <a:bodyPr anchor="b">
            <a:normAutofit/>
          </a:bodyPr>
          <a:lstStyle/>
          <a:p>
            <a:r>
              <a:rPr lang="en-US" dirty="0"/>
              <a:t>Details page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77AC3D-46DE-4506-F7D6-AF8475255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2420888"/>
            <a:ext cx="4251960" cy="3598912"/>
          </a:xfrm>
        </p:spPr>
        <p:txBody>
          <a:bodyPr/>
          <a:lstStyle/>
          <a:p>
            <a:r>
              <a:rPr lang="en-US" dirty="0"/>
              <a:t>If you click the products in the home page , it will give the details of the products</a:t>
            </a:r>
          </a:p>
          <a:p>
            <a:r>
              <a:rPr lang="en-US" dirty="0"/>
              <a:t>With </a:t>
            </a:r>
            <a:r>
              <a:rPr lang="en-US" dirty="0" err="1"/>
              <a:t>Name,Description,Price,and</a:t>
            </a:r>
            <a:r>
              <a:rPr lang="en-US" dirty="0"/>
              <a:t> quantity</a:t>
            </a:r>
          </a:p>
          <a:p>
            <a:r>
              <a:rPr lang="en-US" dirty="0"/>
              <a:t>Add to cart button is added to this details page</a:t>
            </a:r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E65BFC-B360-CA69-732D-2867292A4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196752"/>
            <a:ext cx="5040560" cy="2664296"/>
          </a:xfrm>
          <a:noFill/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C7DD-E838-3370-E646-E0D8937F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5" y="533400"/>
            <a:ext cx="4176465" cy="1527448"/>
          </a:xfrm>
        </p:spPr>
        <p:txBody>
          <a:bodyPr/>
          <a:lstStyle/>
          <a:p>
            <a:r>
              <a:rPr lang="en-US" dirty="0"/>
              <a:t>Cart page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23F43A-54A2-5110-BC75-C5D9EC7065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021080"/>
            <a:ext cx="5760640" cy="3384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202-E08F-A968-4C19-8446CA79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652" y="2708920"/>
            <a:ext cx="4251960" cy="3326904"/>
          </a:xfrm>
        </p:spPr>
        <p:txBody>
          <a:bodyPr/>
          <a:lstStyle/>
          <a:p>
            <a:r>
              <a:rPr lang="en-US" dirty="0"/>
              <a:t>By clicking add to cart with quantity , the book will be added to cart</a:t>
            </a:r>
          </a:p>
          <a:p>
            <a:r>
              <a:rPr lang="en-US" dirty="0"/>
              <a:t>It will be displayed with product name , image , </a:t>
            </a:r>
            <a:r>
              <a:rPr lang="en-US" dirty="0" err="1"/>
              <a:t>descp,type</a:t>
            </a:r>
            <a:r>
              <a:rPr lang="en-US" dirty="0"/>
              <a:t> and price </a:t>
            </a:r>
          </a:p>
          <a:p>
            <a:r>
              <a:rPr lang="en-US" dirty="0"/>
              <a:t>Action delete button is given to remove the product from the cart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F85F-D3A9-813D-7FF7-C476DB3F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476672"/>
            <a:ext cx="7978081" cy="1728192"/>
          </a:xfrm>
        </p:spPr>
        <p:txBody>
          <a:bodyPr/>
          <a:lstStyle/>
          <a:p>
            <a:r>
              <a:rPr lang="en-US" dirty="0"/>
              <a:t>Empty cart 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E0EE35-4134-3C92-D779-88EEC1914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355631"/>
            <a:ext cx="4621923" cy="24185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DEC47-B344-8C9C-F6BD-C9613F7D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892" y="3284985"/>
            <a:ext cx="4320480" cy="2994610"/>
          </a:xfrm>
        </p:spPr>
        <p:txBody>
          <a:bodyPr/>
          <a:lstStyle/>
          <a:p>
            <a:r>
              <a:rPr lang="en-US" dirty="0"/>
              <a:t>By removing all  the products from </a:t>
            </a:r>
            <a:r>
              <a:rPr lang="en-IN" dirty="0"/>
              <a:t>the cart it will say your cart is empty</a:t>
            </a:r>
          </a:p>
          <a:p>
            <a:r>
              <a:rPr lang="en-IN" dirty="0"/>
              <a:t>By clicking the show now button it will route to home page again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51EF-7F90-02C1-F016-32C1F99B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96752"/>
            <a:ext cx="8686801" cy="1066800"/>
          </a:xfrm>
        </p:spPr>
        <p:txBody>
          <a:bodyPr/>
          <a:lstStyle/>
          <a:p>
            <a:r>
              <a:rPr lang="en-US" dirty="0"/>
              <a:t>Admin home page 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B53B6F-6C83-F52E-9CF2-211E575DD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4" y="1412776"/>
            <a:ext cx="4824536" cy="26642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95309-D437-3FE7-5034-030F947E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6542" y="3645024"/>
            <a:ext cx="4251960" cy="4191000"/>
          </a:xfrm>
        </p:spPr>
        <p:txBody>
          <a:bodyPr/>
          <a:lstStyle/>
          <a:p>
            <a:r>
              <a:rPr lang="en-US" dirty="0"/>
              <a:t>In admin page the product is listed in grid table using angular material</a:t>
            </a:r>
          </a:p>
          <a:p>
            <a:r>
              <a:rPr lang="en-US" dirty="0"/>
              <a:t>The admin page also displays  a </a:t>
            </a:r>
            <a:r>
              <a:rPr lang="en-US" dirty="0" err="1"/>
              <a:t>addbook</a:t>
            </a:r>
            <a:r>
              <a:rPr lang="en-US" dirty="0"/>
              <a:t>  button to add books to the products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8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9F5A5B37D1664A85628F41118ECA9F" ma:contentTypeVersion="11" ma:contentTypeDescription="Creare un nuovo documento." ma:contentTypeScope="" ma:versionID="f22f1c2a2dc7e6605e9d09bff37e0072">
  <xsd:schema xmlns:xsd="http://www.w3.org/2001/XMLSchema" xmlns:xs="http://www.w3.org/2001/XMLSchema" xmlns:p="http://schemas.microsoft.com/office/2006/metadata/properties" xmlns:ns3="5f97c002-ec65-4ece-8b2c-7ed1ee759e07" xmlns:ns4="70a2129b-5970-4fcd-8448-9e4dac816852" targetNamespace="http://schemas.microsoft.com/office/2006/metadata/properties" ma:root="true" ma:fieldsID="cd7b06e9ac6db349cfa33999c6116400" ns3:_="" ns4:_="">
    <xsd:import namespace="5f97c002-ec65-4ece-8b2c-7ed1ee759e07"/>
    <xsd:import namespace="70a2129b-5970-4fcd-8448-9e4dac8168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7c002-ec65-4ece-8b2c-7ed1ee759e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2129b-5970-4fcd-8448-9e4dac81685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97c002-ec65-4ece-8b2c-7ed1ee759e07" xsi:nil="true"/>
  </documentManagement>
</p:properties>
</file>

<file path=customXml/itemProps1.xml><?xml version="1.0" encoding="utf-8"?>
<ds:datastoreItem xmlns:ds="http://schemas.openxmlformats.org/officeDocument/2006/customXml" ds:itemID="{9434B561-D328-4974-B25E-C405C7203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97c002-ec65-4ece-8b2c-7ed1ee759e07"/>
    <ds:schemaRef ds:uri="70a2129b-5970-4fcd-8448-9e4dac8168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14E171-7A20-4AB5-8493-B62B5227A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1163E-B2AA-4534-B928-D34D2C9B343C}">
  <ds:schemaRefs>
    <ds:schemaRef ds:uri="http://purl.org/dc/terms/"/>
    <ds:schemaRef ds:uri="http://schemas.microsoft.com/office/2006/metadata/properties"/>
    <ds:schemaRef ds:uri="70a2129b-5970-4fcd-8448-9e4dac816852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5f97c002-ec65-4ece-8b2c-7ed1ee759e07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391</Words>
  <Application>Microsoft Office PowerPoint</Application>
  <PresentationFormat>Custom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ANGULAR PROJECT</vt:lpstr>
      <vt:lpstr>Problem Statement</vt:lpstr>
      <vt:lpstr>Problem Statement</vt:lpstr>
      <vt:lpstr>Login page</vt:lpstr>
      <vt:lpstr>Home page</vt:lpstr>
      <vt:lpstr>Details page</vt:lpstr>
      <vt:lpstr>Cart page</vt:lpstr>
      <vt:lpstr>Empty cart </vt:lpstr>
      <vt:lpstr>Admin home page </vt:lpstr>
      <vt:lpstr>Add book page</vt:lpstr>
      <vt:lpstr>Thank you…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PROJECT</dc:title>
  <dc:creator>Rithick R</dc:creator>
  <cp:lastModifiedBy>Rithick R</cp:lastModifiedBy>
  <cp:revision>1</cp:revision>
  <dcterms:created xsi:type="dcterms:W3CDTF">2023-05-12T19:35:26Z</dcterms:created>
  <dcterms:modified xsi:type="dcterms:W3CDTF">2023-05-12T21:39:14Z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0x010100FA9F5A5B37D1664A85628F41118ECA9F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