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3" r:id="rId6"/>
    <p:sldId id="287" r:id="rId7"/>
    <p:sldId id="280" r:id="rId8"/>
    <p:sldId id="295" r:id="rId9"/>
    <p:sldId id="300" r:id="rId10"/>
    <p:sldId id="301" r:id="rId11"/>
    <p:sldId id="299" r:id="rId12"/>
    <p:sldId id="304" r:id="rId13"/>
    <p:sldId id="296" r:id="rId14"/>
    <p:sldId id="305" r:id="rId15"/>
    <p:sldId id="286" r:id="rId16"/>
    <p:sldId id="290" r:id="rId17"/>
    <p:sldId id="289" r:id="rId18"/>
    <p:sldId id="306" r:id="rId19"/>
    <p:sldId id="283" r:id="rId20"/>
    <p:sldId id="297" r:id="rId21"/>
    <p:sldId id="298" r:id="rId22"/>
    <p:sldId id="302" r:id="rId23"/>
    <p:sldId id="303" r:id="rId24"/>
    <p:sldId id="307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2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14.02.2023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34:20.5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17:41:28.9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0 461,'10'-1,"0"-1,0-1,0 1,-1-1,1-1,-1 0,17-10,1 2,153-63,215-57,-227 85,3 7,312-32,-286 52,147-7,-198 24,-1 7,0 6,157 31,112 46,513 92,-565-121,-203-27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0,'1'101,"-3"111,-22-50,20-137,-2 2,-13 36,-4 17,-26 104,15-60,30-100,1 1,1-2,1 2,4 38,0 1,-4-25,0-22,0-2,1 1,1 1,5 23,-6-40,0 0,0 1,0-1,0 0,0 1,0-1,0 1,0-1,0 0,0 1,0-1,0 0,1 1,-1-1,0 0,0 1,0-1,0 0,1 0,-1 1,0-1,0 0,1 0,-1 1,0-1,0 0,1 0,-1 0,0 1,1-1,-1 0,0 0,0 0,1 0,-1 0,0 0,1 1,-1-1,1 0,7-15,5-30,-12 40,10-40,-1 7,7-54,28-266,-42 345,0-1,1 0,9-24,-7 25,-2 0,0 1,0-2,2-20,-5-55,-1 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1,'0'16,"0"-2,-1 2,-1-1,-7 27,7-34,-1 0,-1-1,1 0,-1 0,0 0,-1-1,0 1,0-1,0 0,-1 0,-6 6,-69 50,-178 106,216-142,-21 8,-126 49,52-26,-15 7,-25 9,135-54,-1-1,-1-2,-62 12,29-14,-96 5,-3 3,-62 2,-8-10,143-6,-212 31,132-13,56-21,90-5,-72 8,-179 43,109-29,-2 1,103-15,0-3,-88-7,43 0,-80 2,194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12,20-9,-29 14,1 2,-43 30,76-48,1 0,-1 0,1 1,0-1,-1 1,1-1,1 0,-1 1,0-1,1 1,-1 0,1 0,0 0,0 1,0-1,0 0,1 0,-1 0,1 1,0-1,0 0,0 0,0 1,0-1,1-1,0 1,0 1,-1-1,2 0,-1 0,0 0,2 3,0-1,0 1,1-1,-1 0,1 0,0-1,0 1,1-1,-1 1,1-1,0 0,0-1,1 1,-1-1,1 0,10 4,51 10,-47-13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0,-1-2,0 2,0-1,1 1,-2-1,1 0,0 1,0-1,-1 0,1-1,-6 4,-8 5,0-2,-20 8,26-12,-54 23,-1-5,-121 28,-144-1,173-38,85-9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14.02.2023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14.02.2023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47.png"/><Relationship Id="rId21" Type="http://schemas.openxmlformats.org/officeDocument/2006/relationships/image" Target="../media/image51.png"/><Relationship Id="rId34" Type="http://schemas.openxmlformats.org/officeDocument/2006/relationships/customXml" Target="../ink/ink15.xml"/><Relationship Id="rId12" Type="http://schemas.openxmlformats.org/officeDocument/2006/relationships/image" Target="../media/image150.png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8.xml"/><Relationship Id="rId32" Type="http://schemas.openxmlformats.org/officeDocument/2006/relationships/customXml" Target="../ink/ink13.xml"/><Relationship Id="rId15" Type="http://schemas.openxmlformats.org/officeDocument/2006/relationships/image" Target="../media/image7.jpeg"/><Relationship Id="rId23" Type="http://schemas.openxmlformats.org/officeDocument/2006/relationships/image" Target="../media/image52.png"/><Relationship Id="rId28" Type="http://schemas.openxmlformats.org/officeDocument/2006/relationships/customXml" Target="../ink/ink10.xml"/><Relationship Id="rId36" Type="http://schemas.openxmlformats.org/officeDocument/2006/relationships/customXml" Target="../ink/ink17.xml"/><Relationship Id="rId19" Type="http://schemas.openxmlformats.org/officeDocument/2006/relationships/image" Target="../media/image50.png"/><Relationship Id="rId31" Type="http://schemas.openxmlformats.org/officeDocument/2006/relationships/customXml" Target="../ink/ink12.xml"/><Relationship Id="rId4" Type="http://schemas.openxmlformats.org/officeDocument/2006/relationships/customXml" Target="../ink/ink2.xml"/><Relationship Id="rId14" Type="http://schemas.openxmlformats.org/officeDocument/2006/relationships/image" Target="../media/image48.png"/><Relationship Id="rId22" Type="http://schemas.openxmlformats.org/officeDocument/2006/relationships/customXml" Target="../ink/ink7.xml"/><Relationship Id="rId27" Type="http://schemas.openxmlformats.org/officeDocument/2006/relationships/image" Target="../media/image54.png"/><Relationship Id="rId30" Type="http://schemas.openxmlformats.org/officeDocument/2006/relationships/customXml" Target="../ink/ink11.xml"/><Relationship Id="rId35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9719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346" y="2961314"/>
            <a:ext cx="4395522" cy="261736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 Алексеевна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  <a:p>
            <a:pPr algn="l" rtl="0"/>
            <a:endParaRPr lang="ru-RU" sz="23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F71F25-CFCD-4BA9-CEF1-308B03A6912C}"/>
              </a:ext>
            </a:extLst>
          </p:cNvPr>
          <p:cNvSpPr txBox="1">
            <a:spLocks/>
          </p:cNvSpPr>
          <p:nvPr/>
        </p:nvSpPr>
        <p:spPr>
          <a:xfrm>
            <a:off x="7096346" y="5904163"/>
            <a:ext cx="1358359" cy="4795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2023 год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B3AFF618-FE2C-CB78-75BF-CA19400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B8C7C305-388C-96BC-2E83-2312778B27B5}"/>
              </a:ext>
            </a:extLst>
          </p:cNvPr>
          <p:cNvCxnSpPr>
            <a:cxnSpLocks/>
          </p:cNvCxnSpPr>
          <p:nvPr/>
        </p:nvCxnSpPr>
        <p:spPr>
          <a:xfrm>
            <a:off x="9499560" y="4054239"/>
            <a:ext cx="1288837" cy="641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36FB61C-9CB2-D049-1BE4-1894F5F90D36}"/>
              </a:ext>
            </a:extLst>
          </p:cNvPr>
          <p:cNvCxnSpPr>
            <a:cxnSpLocks/>
          </p:cNvCxnSpPr>
          <p:nvPr/>
        </p:nvCxnSpPr>
        <p:spPr>
          <a:xfrm flipV="1">
            <a:off x="9486215" y="3374521"/>
            <a:ext cx="999071" cy="315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121FF-D9E1-87F9-2244-E31DB11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A77AE90D-E3B7-A65F-A1B9-3FE8E0E2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E680F585-402B-0665-AFEE-64F177A82DD8}"/>
              </a:ext>
            </a:extLst>
          </p:cNvPr>
          <p:cNvSpPr/>
          <p:nvPr/>
        </p:nvSpPr>
        <p:spPr>
          <a:xfrm>
            <a:off x="840314" y="2362146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92EAFD1-19A8-013E-AC14-BFFED6107117}"/>
              </a:ext>
            </a:extLst>
          </p:cNvPr>
          <p:cNvCxnSpPr>
            <a:cxnSpLocks/>
          </p:cNvCxnSpPr>
          <p:nvPr/>
        </p:nvCxnSpPr>
        <p:spPr>
          <a:xfrm>
            <a:off x="1176102" y="2592979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AECE98-C380-6E4B-05AA-B36263DB1242}"/>
              </a:ext>
            </a:extLst>
          </p:cNvPr>
          <p:cNvSpPr/>
          <p:nvPr/>
        </p:nvSpPr>
        <p:spPr>
          <a:xfrm>
            <a:off x="3210038" y="238442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F2A51-C9B2-C6EB-F407-CD6E9193382B}"/>
              </a:ext>
            </a:extLst>
          </p:cNvPr>
          <p:cNvSpPr txBox="1"/>
          <p:nvPr/>
        </p:nvSpPr>
        <p:spPr>
          <a:xfrm>
            <a:off x="1537015" y="2138673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FB2BC78-352C-235E-FD4B-85825B9BADDD}"/>
              </a:ext>
            </a:extLst>
          </p:cNvPr>
          <p:cNvSpPr/>
          <p:nvPr/>
        </p:nvSpPr>
        <p:spPr>
          <a:xfrm>
            <a:off x="919119" y="4301191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79FC253-FF5D-EE46-73B8-EF65301ACD85}"/>
              </a:ext>
            </a:extLst>
          </p:cNvPr>
          <p:cNvCxnSpPr>
            <a:cxnSpLocks/>
          </p:cNvCxnSpPr>
          <p:nvPr/>
        </p:nvCxnSpPr>
        <p:spPr>
          <a:xfrm>
            <a:off x="1254907" y="4532024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4EB6B3-F7C6-C398-8EE1-CAE731007610}"/>
              </a:ext>
            </a:extLst>
          </p:cNvPr>
          <p:cNvSpPr/>
          <p:nvPr/>
        </p:nvSpPr>
        <p:spPr>
          <a:xfrm>
            <a:off x="3339861" y="430119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28850-573D-D625-99AB-C19FAAA52128}"/>
              </a:ext>
            </a:extLst>
          </p:cNvPr>
          <p:cNvSpPr txBox="1"/>
          <p:nvPr/>
        </p:nvSpPr>
        <p:spPr>
          <a:xfrm>
            <a:off x="1615820" y="4077718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66DDAD2-6C8C-2BD4-200F-95811A04FAD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313176" y="4695248"/>
            <a:ext cx="1686694" cy="745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BF09EB-7A8F-AF4B-2901-DA81A1EE4CFC}"/>
              </a:ext>
            </a:extLst>
          </p:cNvPr>
          <p:cNvSpPr/>
          <p:nvPr/>
        </p:nvSpPr>
        <p:spPr>
          <a:xfrm>
            <a:off x="3089355" y="535246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5126A-A3BD-8619-89C8-52155FA9AFE1}"/>
              </a:ext>
            </a:extLst>
          </p:cNvPr>
          <p:cNvSpPr txBox="1"/>
          <p:nvPr/>
        </p:nvSpPr>
        <p:spPr>
          <a:xfrm>
            <a:off x="1149952" y="5183184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FE0CFE1-4B2E-62D9-6666-DCCBBB412E9B}"/>
              </a:ext>
            </a:extLst>
          </p:cNvPr>
          <p:cNvSpPr/>
          <p:nvPr/>
        </p:nvSpPr>
        <p:spPr>
          <a:xfrm>
            <a:off x="4883061" y="1947634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5D0B459-BB14-5AE2-68DD-17D123EA672A}"/>
              </a:ext>
            </a:extLst>
          </p:cNvPr>
          <p:cNvCxnSpPr>
            <a:cxnSpLocks/>
          </p:cNvCxnSpPr>
          <p:nvPr/>
        </p:nvCxnSpPr>
        <p:spPr>
          <a:xfrm>
            <a:off x="5218849" y="2178467"/>
            <a:ext cx="1979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EE53108-FA8F-EB59-5CD4-3B57BDAC513E}"/>
              </a:ext>
            </a:extLst>
          </p:cNvPr>
          <p:cNvSpPr/>
          <p:nvPr/>
        </p:nvSpPr>
        <p:spPr>
          <a:xfrm>
            <a:off x="7261680" y="1951861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CDEC4-550A-4049-61A0-8FE8C169B73A}"/>
              </a:ext>
            </a:extLst>
          </p:cNvPr>
          <p:cNvSpPr txBox="1"/>
          <p:nvPr/>
        </p:nvSpPr>
        <p:spPr>
          <a:xfrm>
            <a:off x="5579762" y="1724161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E06EA40-817A-E0A7-CB8D-93FE20D4C433}"/>
              </a:ext>
            </a:extLst>
          </p:cNvPr>
          <p:cNvCxnSpPr>
            <a:cxnSpLocks/>
          </p:cNvCxnSpPr>
          <p:nvPr/>
        </p:nvCxnSpPr>
        <p:spPr>
          <a:xfrm>
            <a:off x="5218849" y="2350079"/>
            <a:ext cx="1670056" cy="82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2AC9DD-2E7F-4CDD-C3B6-6642556AF0EA}"/>
              </a:ext>
            </a:extLst>
          </p:cNvPr>
          <p:cNvSpPr txBox="1"/>
          <p:nvPr/>
        </p:nvSpPr>
        <p:spPr>
          <a:xfrm rot="1626831">
            <a:off x="5685854" y="2463393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A82355B6-8752-0CE5-E9B1-E2E15DD5B83D}"/>
              </a:ext>
            </a:extLst>
          </p:cNvPr>
          <p:cNvSpPr/>
          <p:nvPr/>
        </p:nvSpPr>
        <p:spPr>
          <a:xfrm>
            <a:off x="6939238" y="303952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C2DEB34-45CE-73F5-CC37-A108AF646CE7}"/>
              </a:ext>
            </a:extLst>
          </p:cNvPr>
          <p:cNvCxnSpPr>
            <a:cxnSpLocks/>
          </p:cNvCxnSpPr>
          <p:nvPr/>
        </p:nvCxnSpPr>
        <p:spPr>
          <a:xfrm>
            <a:off x="5065392" y="2371695"/>
            <a:ext cx="895086" cy="1436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99C4A3C-390E-4D87-6833-7AB23B91F7B0}"/>
              </a:ext>
            </a:extLst>
          </p:cNvPr>
          <p:cNvSpPr txBox="1"/>
          <p:nvPr/>
        </p:nvSpPr>
        <p:spPr>
          <a:xfrm>
            <a:off x="4253986" y="2931799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C9DBEA63-49DB-50D3-5E54-23736BA5FFAB}"/>
              </a:ext>
            </a:extLst>
          </p:cNvPr>
          <p:cNvSpPr/>
          <p:nvPr/>
        </p:nvSpPr>
        <p:spPr>
          <a:xfrm>
            <a:off x="5810121" y="386878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4D0C06C6-5FB3-6F00-842A-B2C45B333A3C}"/>
              </a:ext>
            </a:extLst>
          </p:cNvPr>
          <p:cNvSpPr/>
          <p:nvPr/>
        </p:nvSpPr>
        <p:spPr>
          <a:xfrm>
            <a:off x="7675312" y="4077718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A129551-5639-2F4B-8846-9767B361DBF0}"/>
              </a:ext>
            </a:extLst>
          </p:cNvPr>
          <p:cNvCxnSpPr>
            <a:cxnSpLocks/>
          </p:cNvCxnSpPr>
          <p:nvPr/>
        </p:nvCxnSpPr>
        <p:spPr>
          <a:xfrm flipV="1">
            <a:off x="8023009" y="3931920"/>
            <a:ext cx="999071" cy="3150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00A13A-D735-9E1F-E2AB-97D8DFF4229D}"/>
              </a:ext>
            </a:extLst>
          </p:cNvPr>
          <p:cNvSpPr txBox="1"/>
          <p:nvPr/>
        </p:nvSpPr>
        <p:spPr>
          <a:xfrm>
            <a:off x="8291711" y="3739164"/>
            <a:ext cx="4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9573D9C-E2BB-8B63-2B34-AB61B8697592}"/>
              </a:ext>
            </a:extLst>
          </p:cNvPr>
          <p:cNvSpPr/>
          <p:nvPr/>
        </p:nvSpPr>
        <p:spPr>
          <a:xfrm>
            <a:off x="9059949" y="363281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3E5F7741-1D7C-B943-7AD1-5C1AAEB445A1}"/>
              </a:ext>
            </a:extLst>
          </p:cNvPr>
          <p:cNvCxnSpPr>
            <a:cxnSpLocks/>
          </p:cNvCxnSpPr>
          <p:nvPr/>
        </p:nvCxnSpPr>
        <p:spPr>
          <a:xfrm>
            <a:off x="8029760" y="4416272"/>
            <a:ext cx="1261022" cy="6213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FF6BB2-2249-F8EE-5ACD-98EBE3CEDA08}"/>
              </a:ext>
            </a:extLst>
          </p:cNvPr>
          <p:cNvSpPr txBox="1"/>
          <p:nvPr/>
        </p:nvSpPr>
        <p:spPr>
          <a:xfrm rot="1626831">
            <a:off x="8159224" y="4432769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C825039-AC88-0222-99B3-7420338886EA}"/>
              </a:ext>
            </a:extLst>
          </p:cNvPr>
          <p:cNvSpPr/>
          <p:nvPr/>
        </p:nvSpPr>
        <p:spPr>
          <a:xfrm>
            <a:off x="9345822" y="4878776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2FC009F-FFF8-9E5C-3714-DBC59D0536AE}"/>
              </a:ext>
            </a:extLst>
          </p:cNvPr>
          <p:cNvCxnSpPr>
            <a:cxnSpLocks/>
          </p:cNvCxnSpPr>
          <p:nvPr/>
        </p:nvCxnSpPr>
        <p:spPr>
          <a:xfrm>
            <a:off x="7918355" y="4546078"/>
            <a:ext cx="731790" cy="1200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D51DE90-B638-750D-A037-EA2DE7BE4150}"/>
              </a:ext>
            </a:extLst>
          </p:cNvPr>
          <p:cNvSpPr txBox="1"/>
          <p:nvPr/>
        </p:nvSpPr>
        <p:spPr>
          <a:xfrm>
            <a:off x="7049106" y="4998166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893BC82-4731-4CAD-CBB2-021608DF8ADF}"/>
              </a:ext>
            </a:extLst>
          </p:cNvPr>
          <p:cNvSpPr/>
          <p:nvPr/>
        </p:nvSpPr>
        <p:spPr>
          <a:xfrm>
            <a:off x="8485855" y="5814127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E02077-88EC-6B72-D72A-069C2581FD6C}"/>
              </a:ext>
            </a:extLst>
          </p:cNvPr>
          <p:cNvSpPr txBox="1"/>
          <p:nvPr/>
        </p:nvSpPr>
        <p:spPr>
          <a:xfrm>
            <a:off x="9345822" y="3104241"/>
            <a:ext cx="9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B7ADB53-920E-CD77-A0C1-380FC9651CF2}"/>
              </a:ext>
            </a:extLst>
          </p:cNvPr>
          <p:cNvSpPr/>
          <p:nvPr/>
        </p:nvSpPr>
        <p:spPr>
          <a:xfrm>
            <a:off x="10557564" y="3070392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146C88-9E26-59E3-46B8-22B4D29C9ECC}"/>
              </a:ext>
            </a:extLst>
          </p:cNvPr>
          <p:cNvSpPr txBox="1"/>
          <p:nvPr/>
        </p:nvSpPr>
        <p:spPr>
          <a:xfrm>
            <a:off x="9848127" y="3884962"/>
            <a:ext cx="1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brakadabra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316FB1BA-C903-D4DB-9674-0DA7D126C20E}"/>
              </a:ext>
            </a:extLst>
          </p:cNvPr>
          <p:cNvSpPr/>
          <p:nvPr/>
        </p:nvSpPr>
        <p:spPr>
          <a:xfrm>
            <a:off x="10814617" y="454607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7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17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2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7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6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 animBg="1"/>
      <p:bldP spid="12" grpId="0" animBg="1"/>
      <p:bldP spid="13" grpId="0"/>
      <p:bldP spid="15" grpId="0" animBg="1"/>
      <p:bldP spid="16" grpId="0"/>
      <p:bldP spid="20" grpId="0" animBg="1"/>
      <p:bldP spid="22" grpId="0" animBg="1"/>
      <p:bldP spid="23" grpId="0"/>
      <p:bldP spid="60" grpId="0"/>
      <p:bldP spid="61" grpId="0" animBg="1"/>
      <p:bldP spid="64" grpId="0"/>
      <p:bldP spid="65" grpId="0" animBg="1"/>
      <p:bldP spid="66" grpId="0" animBg="1"/>
      <p:bldP spid="69" grpId="0"/>
      <p:bldP spid="70" grpId="0" animBg="1"/>
      <p:bldP spid="73" grpId="0"/>
      <p:bldP spid="74" grpId="0" animBg="1"/>
      <p:bldP spid="77" grpId="0"/>
      <p:bldP spid="78" grpId="0" animBg="1"/>
      <p:bldP spid="80" grpId="0"/>
      <p:bldP spid="81" grpId="0" animBg="1"/>
      <p:bldP spid="84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строки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“banana”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3A1F8AF-DFC8-6B61-DCF4-468DFC76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841" t="17676" r="34851" b="3282"/>
          <a:stretch/>
        </p:blipFill>
        <p:spPr>
          <a:xfrm>
            <a:off x="2930794" y="1440180"/>
            <a:ext cx="6319764" cy="5173971"/>
          </a:xfrm>
        </p:spPr>
      </p:pic>
    </p:spTree>
    <p:extLst>
      <p:ext uri="{BB962C8B-B14F-4D97-AF65-F5344CB8AC3E}">
        <p14:creationId xmlns:p14="http://schemas.microsoft.com/office/powerpoint/2010/main" val="23580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49" y="1710436"/>
            <a:ext cx="10784101" cy="441662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5BDC-32D1-ED9A-1A62-E71DD52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" y="228120"/>
            <a:ext cx="10856496" cy="12573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дерева</a:t>
            </a:r>
            <a:b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методом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Уконена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Описание: лого">
            <a:extLst>
              <a:ext uri="{FF2B5EF4-FFF2-40B4-BE49-F238E27FC236}">
                <a16:creationId xmlns:a16="http://schemas.microsoft.com/office/drawing/2014/main" id="{7B067211-FC6C-9764-681D-B1E71F61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5" y="257304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>
              <a:buNone/>
            </a:pPr>
            <a:r>
              <a:rPr lang="ru-R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используют для сокращения пути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DE8C-791F-FC90-17AF-E8DA14F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1" y="270065"/>
            <a:ext cx="6320278" cy="1257300"/>
          </a:xfrm>
        </p:spPr>
        <p:txBody>
          <a:bodyPr>
            <a:normAutofit/>
          </a:bodyPr>
          <a:lstStyle/>
          <a:p>
            <a:pPr algn="ctr"/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</a:p>
        </p:txBody>
      </p:sp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264BF1AF-B7CB-711D-2AAF-41B53CAE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66" y="2455527"/>
            <a:ext cx="5947098" cy="19469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ссылки в каждой вершине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242-15F9-ACDD-629C-E39C393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478270"/>
            <a:ext cx="5947099" cy="12573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Дерево с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883010DC-D5AC-D16C-2CC1-E2B2DAED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F8CEF1F-114F-C9A8-57A3-556897BD20D0}"/>
              </a:ext>
            </a:extLst>
          </p:cNvPr>
          <p:cNvSpPr/>
          <p:nvPr/>
        </p:nvSpPr>
        <p:spPr>
          <a:xfrm>
            <a:off x="10711701" y="20699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553D343-7311-5D46-0180-71BDA4D96A2E}"/>
              </a:ext>
            </a:extLst>
          </p:cNvPr>
          <p:cNvCxnSpPr>
            <a:cxnSpLocks/>
          </p:cNvCxnSpPr>
          <p:nvPr/>
        </p:nvCxnSpPr>
        <p:spPr>
          <a:xfrm>
            <a:off x="10168880" y="3631894"/>
            <a:ext cx="4907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EE08B8E1-1718-41F6-2B36-D80A4AAD44B2}"/>
              </a:ext>
            </a:extLst>
          </p:cNvPr>
          <p:cNvCxnSpPr>
            <a:cxnSpLocks/>
          </p:cNvCxnSpPr>
          <p:nvPr/>
        </p:nvCxnSpPr>
        <p:spPr>
          <a:xfrm flipH="1">
            <a:off x="9780167" y="3631894"/>
            <a:ext cx="103069" cy="982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5025EC8-CE4A-C9BA-E7CB-A32F5DA5383A}"/>
              </a:ext>
            </a:extLst>
          </p:cNvPr>
          <p:cNvSpPr/>
          <p:nvPr/>
        </p:nvSpPr>
        <p:spPr>
          <a:xfrm>
            <a:off x="2584627" y="3596508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820799" y="283613"/>
            <a:ext cx="59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97804" y="2079888"/>
              <a:ext cx="45360" cy="266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1804" y="1971888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061548" y="2332825"/>
              <a:ext cx="1677600" cy="1692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7548" y="2224825"/>
                <a:ext cx="1785240" cy="3848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Рисунок 1" descr="Описание: лого">
            <a:extLst>
              <a:ext uri="{FF2B5EF4-FFF2-40B4-BE49-F238E27FC236}">
                <a16:creationId xmlns:a16="http://schemas.microsoft.com/office/drawing/2014/main" id="{EA5F1269-B64F-8036-3AC3-EB42C4B758B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B8E3FDB2-5B8C-D5C8-A706-CE01F4004841}"/>
              </a:ext>
            </a:extLst>
          </p:cNvPr>
          <p:cNvSpPr/>
          <p:nvPr/>
        </p:nvSpPr>
        <p:spPr>
          <a:xfrm>
            <a:off x="1202545" y="2145479"/>
            <a:ext cx="461666" cy="461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29C83E7-4773-AAB1-61AE-1CBE4F834DF1}"/>
              </a:ext>
            </a:extLst>
          </p:cNvPr>
          <p:cNvCxnSpPr>
            <a:stCxn id="19" idx="4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056549E-0C9D-9424-F1B4-39E75BB20737}"/>
              </a:ext>
            </a:extLst>
          </p:cNvPr>
          <p:cNvSpPr/>
          <p:nvPr/>
        </p:nvSpPr>
        <p:spPr>
          <a:xfrm>
            <a:off x="1202545" y="405305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A5B9D-05D7-C021-6611-12EEB6F2CAA7}"/>
              </a:ext>
            </a:extLst>
          </p:cNvPr>
          <p:cNvSpPr txBox="1"/>
          <p:nvPr/>
        </p:nvSpPr>
        <p:spPr>
          <a:xfrm>
            <a:off x="645279" y="3019715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F8297-9375-09C0-5035-80AAD5B5E395}"/>
              </a:ext>
            </a:extLst>
          </p:cNvPr>
          <p:cNvSpPr txBox="1"/>
          <p:nvPr/>
        </p:nvSpPr>
        <p:spPr>
          <a:xfrm>
            <a:off x="2135918" y="263442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56A7D0E-2C01-7AEB-F9AA-22FC6ECA12AF}"/>
              </a:ext>
            </a:extLst>
          </p:cNvPr>
          <p:cNvSpPr/>
          <p:nvPr/>
        </p:nvSpPr>
        <p:spPr>
          <a:xfrm>
            <a:off x="3966740" y="4627504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96D63E2-B9DF-1286-56D9-1EB9ED64E5E6}"/>
              </a:ext>
            </a:extLst>
          </p:cNvPr>
          <p:cNvSpPr/>
          <p:nvPr/>
        </p:nvSpPr>
        <p:spPr>
          <a:xfrm>
            <a:off x="5135655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B06B36-F449-8C03-E9FB-19E741EA6A6F}"/>
              </a:ext>
            </a:extLst>
          </p:cNvPr>
          <p:cNvSpPr txBox="1"/>
          <p:nvPr/>
        </p:nvSpPr>
        <p:spPr>
          <a:xfrm>
            <a:off x="3863426" y="392959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A044CD-1169-1C36-8644-AF13802B47C9}"/>
              </a:ext>
            </a:extLst>
          </p:cNvPr>
          <p:cNvSpPr txBox="1"/>
          <p:nvPr/>
        </p:nvSpPr>
        <p:spPr>
          <a:xfrm>
            <a:off x="5183041" y="3950043"/>
            <a:ext cx="63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305DF70-29C1-622D-D82E-A68FE472534D}"/>
              </a:ext>
            </a:extLst>
          </p:cNvPr>
          <p:cNvCxnSpPr>
            <a:cxnSpLocks/>
          </p:cNvCxnSpPr>
          <p:nvPr/>
        </p:nvCxnSpPr>
        <p:spPr>
          <a:xfrm>
            <a:off x="1565458" y="2437802"/>
            <a:ext cx="1173690" cy="11638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E96568A-31CF-3422-0594-14C8C2107068}"/>
              </a:ext>
            </a:extLst>
          </p:cNvPr>
          <p:cNvCxnSpPr>
            <a:cxnSpLocks/>
          </p:cNvCxnSpPr>
          <p:nvPr/>
        </p:nvCxnSpPr>
        <p:spPr>
          <a:xfrm>
            <a:off x="4825359" y="3743584"/>
            <a:ext cx="541129" cy="88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4309D286-4799-30C2-6EC5-AA2728233502}"/>
              </a:ext>
            </a:extLst>
          </p:cNvPr>
          <p:cNvCxnSpPr>
            <a:cxnSpLocks/>
          </p:cNvCxnSpPr>
          <p:nvPr/>
        </p:nvCxnSpPr>
        <p:spPr>
          <a:xfrm flipH="1">
            <a:off x="4217350" y="3810556"/>
            <a:ext cx="422112" cy="8169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D28C69D3-95F5-9F6F-C92B-F07A8A2C26AD}"/>
              </a:ext>
            </a:extLst>
          </p:cNvPr>
          <p:cNvGrpSpPr/>
          <p:nvPr/>
        </p:nvGrpSpPr>
        <p:grpSpPr>
          <a:xfrm>
            <a:off x="4426397" y="1830889"/>
            <a:ext cx="2420926" cy="1979667"/>
            <a:chOff x="4875766" y="1114985"/>
            <a:chExt cx="2420926" cy="2015080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C20752F9-9DAD-F9D5-9B23-E6395FC9C1E4}"/>
                </a:ext>
              </a:extLst>
            </p:cNvPr>
            <p:cNvGrpSpPr/>
            <p:nvPr/>
          </p:nvGrpSpPr>
          <p:grpSpPr>
            <a:xfrm>
              <a:off x="4875766" y="1114985"/>
              <a:ext cx="2420926" cy="1912695"/>
              <a:chOff x="4875766" y="1114985"/>
              <a:chExt cx="2420926" cy="191269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14:cNvPr>
                  <p14:cNvContentPartPr/>
                  <p14:nvPr/>
                </p14:nvContentPartPr>
                <p14:xfrm>
                  <a:off x="6656271" y="1551530"/>
                  <a:ext cx="61920" cy="496800"/>
                </p14:xfrm>
              </p:contentPart>
            </mc:Choice>
            <mc:Fallback xmlns="">
              <p:pic>
                <p:nvPicPr>
                  <p:cNvPr id="4" name="Рукописный ввод 3">
                    <a:extLst>
                      <a:ext uri="{FF2B5EF4-FFF2-40B4-BE49-F238E27FC236}">
                        <a16:creationId xmlns:a16="http://schemas.microsoft.com/office/drawing/2014/main" id="{0CC6B4E6-B913-80AC-FE47-A0DB0B7B88E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602271" y="1441699"/>
                    <a:ext cx="169560" cy="716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14:cNvPr>
                  <p14:cNvContentPartPr/>
                  <p14:nvPr/>
                </p14:nvContentPartPr>
                <p14:xfrm>
                  <a:off x="5088831" y="1593290"/>
                  <a:ext cx="1629000" cy="412920"/>
                </p14:xfrm>
              </p:contentPart>
            </mc:Choice>
            <mc:Fallback xmlns="">
              <p:pic>
                <p:nvPicPr>
                  <p:cNvPr id="5" name="Рукописный ввод 4">
                    <a:extLst>
                      <a:ext uri="{FF2B5EF4-FFF2-40B4-BE49-F238E27FC236}">
                        <a16:creationId xmlns:a16="http://schemas.microsoft.com/office/drawing/2014/main" id="{50494234-53E4-C76B-3777-7FEFE3D0A30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34831" y="1483373"/>
                    <a:ext cx="1736640" cy="632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14:cNvPr>
                  <p14:cNvContentPartPr/>
                  <p14:nvPr/>
                </p14:nvContentPartPr>
                <p14:xfrm>
                  <a:off x="5592831" y="1929170"/>
                  <a:ext cx="39960" cy="360"/>
                </p14:xfrm>
              </p:contentPart>
            </mc:Choice>
            <mc:Fallback xmlns="">
              <p:pic>
                <p:nvPicPr>
                  <p:cNvPr id="6" name="Рукописный ввод 5">
                    <a:extLst>
                      <a:ext uri="{FF2B5EF4-FFF2-40B4-BE49-F238E27FC236}">
                        <a16:creationId xmlns:a16="http://schemas.microsoft.com/office/drawing/2014/main" id="{5C9449FD-6009-96BA-1109-D7C3A9DD53D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38831" y="1821170"/>
                    <a:ext cx="1476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14:cNvPr>
                  <p14:cNvContentPartPr/>
                  <p14:nvPr/>
                </p14:nvContentPartPr>
                <p14:xfrm>
                  <a:off x="6691911" y="1581770"/>
                  <a:ext cx="360" cy="3600"/>
                </p14:xfrm>
              </p:contentPart>
            </mc:Choice>
            <mc:Fallback xmlns=""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BC98BB6-C0CD-2E78-08A8-6E1B3EAD7F9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7911" y="1473770"/>
                    <a:ext cx="10800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14:cNvPr>
                  <p14:cNvContentPartPr/>
                  <p14:nvPr/>
                </p14:nvContentPartPr>
                <p14:xfrm>
                  <a:off x="6363951" y="1651970"/>
                  <a:ext cx="84960" cy="116280"/>
                </p14:xfrm>
              </p:contentPart>
            </mc:Choice>
            <mc:Fallback xmlns=""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29EDB4C8-4D25-1A8B-16D5-750C61BCED5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309721" y="1541578"/>
                    <a:ext cx="193058" cy="336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14:cNvPr>
                  <p14:cNvContentPartPr/>
                  <p14:nvPr/>
                </p14:nvContentPartPr>
                <p14:xfrm>
                  <a:off x="6301671" y="1778330"/>
                  <a:ext cx="356760" cy="92880"/>
                </p14:xfrm>
              </p:contentPart>
            </mc:Choice>
            <mc:Fallback xmlns=""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68D63D38-4D60-F56C-1A00-30787EE3E45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247671" y="1668196"/>
                    <a:ext cx="464400" cy="312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14:cNvPr>
                  <p14:cNvContentPartPr/>
                  <p14:nvPr/>
                </p14:nvContentPartPr>
                <p14:xfrm>
                  <a:off x="5311947" y="1302331"/>
                  <a:ext cx="1677600" cy="169200"/>
                </p14:xfrm>
              </p:contentPart>
            </mc:Choice>
            <mc:Fallback xmlns="">
              <p:pic>
                <p:nvPicPr>
                  <p:cNvPr id="36" name="Рукописный ввод 35">
                    <a:extLst>
                      <a:ext uri="{FF2B5EF4-FFF2-40B4-BE49-F238E27FC236}">
                        <a16:creationId xmlns:a16="http://schemas.microsoft.com/office/drawing/2014/main" id="{5066152F-BACD-877D-C310-0C095FC44F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7947" y="1192461"/>
                    <a:ext cx="1785240" cy="38857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C426845-E8A9-1578-902E-6D86F6E3AAE4}"/>
                  </a:ext>
                </a:extLst>
              </p:cNvPr>
              <p:cNvSpPr/>
              <p:nvPr/>
            </p:nvSpPr>
            <p:spPr>
              <a:xfrm>
                <a:off x="5452944" y="1114985"/>
                <a:ext cx="461666" cy="46166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3B40480D-D9A2-A241-C488-7E6464B1C85A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H="1">
                <a:off x="5232400" y="1509042"/>
                <a:ext cx="288153" cy="114271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A226A-333B-1AA5-A1E8-41D8840FCAC7}"/>
                  </a:ext>
                </a:extLst>
              </p:cNvPr>
              <p:cNvSpPr txBox="1"/>
              <p:nvPr/>
            </p:nvSpPr>
            <p:spPr>
              <a:xfrm>
                <a:off x="4875766" y="1877464"/>
                <a:ext cx="505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8C98354-39C0-B7C7-831B-4B06BBAE331B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815857" y="1407308"/>
                <a:ext cx="1250002" cy="115870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94379B62-124B-5DA9-13C7-72724207DF60}"/>
                  </a:ext>
                </a:extLst>
              </p:cNvPr>
              <p:cNvSpPr/>
              <p:nvPr/>
            </p:nvSpPr>
            <p:spPr>
              <a:xfrm>
                <a:off x="6835026" y="2566014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D506BE-DF88-5A0F-3B52-561F585658FC}"/>
                  </a:ext>
                </a:extLst>
              </p:cNvPr>
              <p:cNvSpPr txBox="1"/>
              <p:nvPr/>
            </p:nvSpPr>
            <p:spPr>
              <a:xfrm>
                <a:off x="6386317" y="1603934"/>
                <a:ext cx="788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babc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8356286A-63FB-31C7-7013-000778F6C154}"/>
                </a:ext>
              </a:extLst>
            </p:cNvPr>
            <p:cNvSpPr/>
            <p:nvPr/>
          </p:nvSpPr>
          <p:spPr>
            <a:xfrm>
              <a:off x="4948909" y="266839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63171FE-0978-2712-2787-516E3A1E59EC}"/>
              </a:ext>
            </a:extLst>
          </p:cNvPr>
          <p:cNvGrpSpPr/>
          <p:nvPr/>
        </p:nvGrpSpPr>
        <p:grpSpPr>
          <a:xfrm>
            <a:off x="7422063" y="1830889"/>
            <a:ext cx="3116966" cy="3258281"/>
            <a:chOff x="7781860" y="1109866"/>
            <a:chExt cx="3116966" cy="3258281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C807A8BD-AFF3-CC40-011D-8F17732BFEC6}"/>
                </a:ext>
              </a:extLst>
            </p:cNvPr>
            <p:cNvSpPr/>
            <p:nvPr/>
          </p:nvSpPr>
          <p:spPr>
            <a:xfrm>
              <a:off x="7885174" y="3906481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036B239-83C5-75D4-D5DC-3B00BE349411}"/>
                </a:ext>
              </a:extLst>
            </p:cNvPr>
            <p:cNvSpPr/>
            <p:nvPr/>
          </p:nvSpPr>
          <p:spPr>
            <a:xfrm>
              <a:off x="9054089" y="3901362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67FC7D-25EA-C6D6-3DD8-123B55FAA41F}"/>
                </a:ext>
              </a:extLst>
            </p:cNvPr>
            <p:cNvSpPr txBox="1"/>
            <p:nvPr/>
          </p:nvSpPr>
          <p:spPr>
            <a:xfrm>
              <a:off x="7781860" y="320857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A87985-F093-A8D3-5F01-602375C8A803}"/>
                </a:ext>
              </a:extLst>
            </p:cNvPr>
            <p:cNvSpPr txBox="1"/>
            <p:nvPr/>
          </p:nvSpPr>
          <p:spPr>
            <a:xfrm>
              <a:off x="9101475" y="3229020"/>
              <a:ext cx="631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2987409-1123-381E-5159-79C3E439D117}"/>
                </a:ext>
              </a:extLst>
            </p:cNvPr>
            <p:cNvCxnSpPr>
              <a:cxnSpLocks/>
            </p:cNvCxnSpPr>
            <p:nvPr/>
          </p:nvCxnSpPr>
          <p:spPr>
            <a:xfrm>
              <a:off x="8743793" y="3022561"/>
              <a:ext cx="541129" cy="8839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1BD25D87-0F3B-250B-BF44-5875381E3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5784" y="3089533"/>
              <a:ext cx="422112" cy="8169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AC464EFD-BE65-DAE9-128E-9EBD63F34862}"/>
                </a:ext>
              </a:extLst>
            </p:cNvPr>
            <p:cNvGrpSpPr/>
            <p:nvPr/>
          </p:nvGrpSpPr>
          <p:grpSpPr>
            <a:xfrm>
              <a:off x="8417974" y="1109866"/>
              <a:ext cx="2480852" cy="1979667"/>
              <a:chOff x="4522441" y="1114985"/>
              <a:chExt cx="2480852" cy="2015080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1E96941F-DA2F-5E32-7A7B-83B18D3514DA}"/>
                  </a:ext>
                </a:extLst>
              </p:cNvPr>
              <p:cNvSpPr/>
              <p:nvPr/>
            </p:nvSpPr>
            <p:spPr>
              <a:xfrm>
                <a:off x="4522441" y="2668399"/>
                <a:ext cx="461666" cy="461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B0AF3159-4559-1923-D1A4-996431ED22B4}"/>
                  </a:ext>
                </a:extLst>
              </p:cNvPr>
              <p:cNvGrpSpPr/>
              <p:nvPr/>
            </p:nvGrpSpPr>
            <p:grpSpPr>
              <a:xfrm>
                <a:off x="4669831" y="1114985"/>
                <a:ext cx="2333462" cy="1833222"/>
                <a:chOff x="4669831" y="1114985"/>
                <a:chExt cx="2333462" cy="1833222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56271" y="1551530"/>
                    <a:ext cx="61920" cy="496800"/>
                  </p14:xfrm>
                </p:contentPart>
              </mc:Choice>
              <mc:Fallback xmlns="">
                <p:pic>
                  <p:nvPicPr>
                    <p:cNvPr id="86" name="Рукописный ввод 85">
                      <a:extLst>
                        <a:ext uri="{FF2B5EF4-FFF2-40B4-BE49-F238E27FC236}">
                          <a16:creationId xmlns:a16="http://schemas.microsoft.com/office/drawing/2014/main" id="{2A1736F6-618E-2843-8FDF-AF7A62E8AD0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602271" y="1441699"/>
                      <a:ext cx="169560" cy="7160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88831" y="1593290"/>
                    <a:ext cx="1629000" cy="412920"/>
                  </p14:xfrm>
                </p:contentPart>
              </mc:Choice>
              <mc:Fallback xmlns="">
                <p:pic>
                  <p:nvPicPr>
                    <p:cNvPr id="87" name="Рукописный ввод 86">
                      <a:extLst>
                        <a:ext uri="{FF2B5EF4-FFF2-40B4-BE49-F238E27FC236}">
                          <a16:creationId xmlns:a16="http://schemas.microsoft.com/office/drawing/2014/main" id="{4D667532-8C57-28CA-BDDE-92018BF8513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034831" y="1483373"/>
                      <a:ext cx="1736640" cy="6323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2831" y="1929170"/>
                    <a:ext cx="39960" cy="360"/>
                  </p14:xfrm>
                </p:contentPart>
              </mc:Choice>
              <mc:Fallback xmlns="">
                <p:pic>
                  <p:nvPicPr>
                    <p:cNvPr id="88" name="Рукописный ввод 87">
                      <a:extLst>
                        <a:ext uri="{FF2B5EF4-FFF2-40B4-BE49-F238E27FC236}">
                          <a16:creationId xmlns:a16="http://schemas.microsoft.com/office/drawing/2014/main" id="{1BCCEC74-E5E6-0AA1-9FDB-5C3F1D37A56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5538831" y="1821170"/>
                      <a:ext cx="14760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1911" y="1581770"/>
                    <a:ext cx="360" cy="3600"/>
                  </p14:xfrm>
                </p:contentPart>
              </mc:Choice>
              <mc:Fallback xmlns="">
                <p:pic>
                  <p:nvPicPr>
                    <p:cNvPr id="89" name="Рукописный ввод 88">
                      <a:extLst>
                        <a:ext uri="{FF2B5EF4-FFF2-40B4-BE49-F238E27FC236}">
                          <a16:creationId xmlns:a16="http://schemas.microsoft.com/office/drawing/2014/main" id="{BF3CDB00-8121-A640-60C2-F74193D18903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6637911" y="1473770"/>
                      <a:ext cx="108000" cy="21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63951" y="1651970"/>
                    <a:ext cx="84960" cy="116280"/>
                  </p14:xfrm>
                </p:contentPart>
              </mc:Choice>
              <mc:Fallback xmlns="">
                <p:pic>
                  <p:nvPicPr>
                    <p:cNvPr id="90" name="Рукописный ввод 89">
                      <a:extLst>
                        <a:ext uri="{FF2B5EF4-FFF2-40B4-BE49-F238E27FC236}">
                          <a16:creationId xmlns:a16="http://schemas.microsoft.com/office/drawing/2014/main" id="{6CE60FD3-0F19-FF34-180E-D9592A98DD6B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309721" y="1541578"/>
                      <a:ext cx="193058" cy="33669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1671" y="1778330"/>
                    <a:ext cx="356760" cy="92880"/>
                  </p14:xfrm>
                </p:contentPart>
              </mc:Choice>
              <mc:Fallback xmlns="">
                <p:pic>
                  <p:nvPicPr>
                    <p:cNvPr id="91" name="Рукописный ввод 90">
                      <a:extLst>
                        <a:ext uri="{FF2B5EF4-FFF2-40B4-BE49-F238E27FC236}">
                          <a16:creationId xmlns:a16="http://schemas.microsoft.com/office/drawing/2014/main" id="{BE616A7F-A7F4-0959-DCEB-568B85B3DA93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247671" y="1668196"/>
                      <a:ext cx="464400" cy="31278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1947" y="1302331"/>
                    <a:ext cx="1677600" cy="169200"/>
                  </p14:xfrm>
                </p:contentPart>
              </mc:Choice>
              <mc:Fallback xmlns="">
                <p:pic>
                  <p:nvPicPr>
                    <p:cNvPr id="92" name="Рукописный ввод 91">
                      <a:extLst>
                        <a:ext uri="{FF2B5EF4-FFF2-40B4-BE49-F238E27FC236}">
                          <a16:creationId xmlns:a16="http://schemas.microsoft.com/office/drawing/2014/main" id="{0FEF4758-9457-3ECE-FD21-12206C07214E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5257947" y="1192461"/>
                      <a:ext cx="1785240" cy="388574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C2EB5B88-CC23-280F-90E7-C3E6DB88CCCC}"/>
                    </a:ext>
                  </a:extLst>
                </p:cNvPr>
                <p:cNvSpPr/>
                <p:nvPr/>
              </p:nvSpPr>
              <p:spPr>
                <a:xfrm>
                  <a:off x="5452944" y="1114985"/>
                  <a:ext cx="461666" cy="461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4" name="Прямая со стрелкой 93">
                  <a:extLst>
                    <a:ext uri="{FF2B5EF4-FFF2-40B4-BE49-F238E27FC236}">
                      <a16:creationId xmlns:a16="http://schemas.microsoft.com/office/drawing/2014/main" id="{B8102E8E-BCDD-5A25-8C71-7A8C215B0B73}"/>
                    </a:ext>
                  </a:extLst>
                </p:cNvPr>
                <p:cNvCxnSpPr>
                  <a:cxnSpLocks/>
                  <a:stCxn id="93" idx="3"/>
                </p:cNvCxnSpPr>
                <p:nvPr/>
              </p:nvCxnSpPr>
              <p:spPr>
                <a:xfrm flipH="1">
                  <a:off x="4912308" y="1509042"/>
                  <a:ext cx="608245" cy="115935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03032B-9F65-3A2C-1E47-F1AFCDE14DA1}"/>
                    </a:ext>
                  </a:extLst>
                </p:cNvPr>
                <p:cNvSpPr txBox="1"/>
                <p:nvPr/>
              </p:nvSpPr>
              <p:spPr>
                <a:xfrm>
                  <a:off x="4669831" y="1773211"/>
                  <a:ext cx="5059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AA6305F-7EDF-27D3-04C7-640696AB1D9A}"/>
                    </a:ext>
                  </a:extLst>
                </p:cNvPr>
                <p:cNvSpPr/>
                <p:nvPr/>
              </p:nvSpPr>
              <p:spPr>
                <a:xfrm>
                  <a:off x="6266277" y="2486541"/>
                  <a:ext cx="461666" cy="461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C32F090-9206-B40C-7B7D-EDAC8BFE92E8}"/>
                    </a:ext>
                  </a:extLst>
                </p:cNvPr>
                <p:cNvSpPr txBox="1"/>
                <p:nvPr/>
              </p:nvSpPr>
              <p:spPr>
                <a:xfrm>
                  <a:off x="6215194" y="1707679"/>
                  <a:ext cx="788099" cy="344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ru-RU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6" name="Прямая со стрелкой 95">
                  <a:extLst>
                    <a:ext uri="{FF2B5EF4-FFF2-40B4-BE49-F238E27FC236}">
                      <a16:creationId xmlns:a16="http://schemas.microsoft.com/office/drawing/2014/main" id="{505D3AB9-8270-C295-DEC5-80BB3CB1124A}"/>
                    </a:ext>
                  </a:extLst>
                </p:cNvPr>
                <p:cNvCxnSpPr>
                  <a:cxnSpLocks/>
                  <a:endCxn id="97" idx="0"/>
                </p:cNvCxnSpPr>
                <p:nvPr/>
              </p:nvCxnSpPr>
              <p:spPr>
                <a:xfrm>
                  <a:off x="5815857" y="1407308"/>
                  <a:ext cx="681253" cy="107923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926455B0-51A4-0F55-6043-505A13BB5D2F}"/>
              </a:ext>
            </a:extLst>
          </p:cNvPr>
          <p:cNvSpPr/>
          <p:nvPr/>
        </p:nvSpPr>
        <p:spPr>
          <a:xfrm>
            <a:off x="9574451" y="4622385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B1B527D-5283-AF61-F947-776C9DFFD82E}"/>
              </a:ext>
            </a:extLst>
          </p:cNvPr>
          <p:cNvSpPr/>
          <p:nvPr/>
        </p:nvSpPr>
        <p:spPr>
          <a:xfrm>
            <a:off x="10429493" y="4613990"/>
            <a:ext cx="461666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CB8CC9-E45E-C9B0-71F6-17080ACA56AD}"/>
              </a:ext>
            </a:extLst>
          </p:cNvPr>
          <p:cNvSpPr txBox="1"/>
          <p:nvPr/>
        </p:nvSpPr>
        <p:spPr>
          <a:xfrm>
            <a:off x="9292433" y="3710010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58400E-4A08-26BC-A884-98A4319BE6F9}"/>
              </a:ext>
            </a:extLst>
          </p:cNvPr>
          <p:cNvSpPr txBox="1"/>
          <p:nvPr/>
        </p:nvSpPr>
        <p:spPr>
          <a:xfrm>
            <a:off x="10489193" y="3827341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CD0DE5B5-7BA4-A212-35C8-40769EEBE614}"/>
              </a:ext>
            </a:extLst>
          </p:cNvPr>
          <p:cNvCxnSpPr>
            <a:cxnSpLocks/>
          </p:cNvCxnSpPr>
          <p:nvPr/>
        </p:nvCxnSpPr>
        <p:spPr>
          <a:xfrm>
            <a:off x="9407250" y="1989474"/>
            <a:ext cx="1321655" cy="2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46D46F3-86F6-B2B1-B574-61D83CA1E73E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1433378" y="2607145"/>
            <a:ext cx="0" cy="1445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D400D7-2190-9ABE-48DF-B767BF835499}"/>
              </a:ext>
            </a:extLst>
          </p:cNvPr>
          <p:cNvSpPr txBox="1"/>
          <p:nvPr/>
        </p:nvSpPr>
        <p:spPr>
          <a:xfrm>
            <a:off x="10020614" y="1704058"/>
            <a:ext cx="78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5E616-F0F1-DA62-BAC8-BA6F72B859C9}"/>
              </a:ext>
            </a:extLst>
          </p:cNvPr>
          <p:cNvSpPr txBox="1"/>
          <p:nvPr/>
        </p:nvSpPr>
        <p:spPr>
          <a:xfrm>
            <a:off x="4424690" y="258925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A6ABEBA-F40F-2576-2D71-44107C9B6CF2}"/>
              </a:ext>
            </a:extLst>
          </p:cNvPr>
          <p:cNvSpPr txBox="1"/>
          <p:nvPr/>
        </p:nvSpPr>
        <p:spPr>
          <a:xfrm>
            <a:off x="9710351" y="2437832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C16962-129E-081A-2506-4284B8C8F01B}"/>
              </a:ext>
            </a:extLst>
          </p:cNvPr>
          <p:cNvSpPr txBox="1"/>
          <p:nvPr/>
        </p:nvSpPr>
        <p:spPr>
          <a:xfrm>
            <a:off x="9284471" y="3752162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0BF481-6F29-6EBE-A204-902BB5321C53}"/>
              </a:ext>
            </a:extLst>
          </p:cNvPr>
          <p:cNvSpPr txBox="1"/>
          <p:nvPr/>
        </p:nvSpPr>
        <p:spPr>
          <a:xfrm>
            <a:off x="10443229" y="3846990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E9C03BCC-C42C-014D-AC52-25703654608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446798" y="2187253"/>
            <a:ext cx="1169692" cy="10691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753DF17-5703-80C0-2ED2-BE767055AAEE}"/>
              </a:ext>
            </a:extLst>
          </p:cNvPr>
          <p:cNvSpPr txBox="1"/>
          <p:nvPr/>
        </p:nvSpPr>
        <p:spPr>
          <a:xfrm>
            <a:off x="5938573" y="2356760"/>
            <a:ext cx="67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C05E71D-8ED5-E1AC-6D1B-D8C4D2BB8ADB}"/>
              </a:ext>
            </a:extLst>
          </p:cNvPr>
          <p:cNvSpPr txBox="1"/>
          <p:nvPr/>
        </p:nvSpPr>
        <p:spPr>
          <a:xfrm>
            <a:off x="647084" y="3058573"/>
            <a:ext cx="8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F7A354-8D2B-74E2-FF18-A07FA3449A74}"/>
              </a:ext>
            </a:extLst>
          </p:cNvPr>
          <p:cNvSpPr txBox="1"/>
          <p:nvPr/>
        </p:nvSpPr>
        <p:spPr>
          <a:xfrm>
            <a:off x="3858004" y="3970728"/>
            <a:ext cx="56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EC9D7D-90DD-A6BA-738E-BF31FA5AB40E}"/>
              </a:ext>
            </a:extLst>
          </p:cNvPr>
          <p:cNvSpPr txBox="1"/>
          <p:nvPr/>
        </p:nvSpPr>
        <p:spPr>
          <a:xfrm>
            <a:off x="5134672" y="3977181"/>
            <a:ext cx="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6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6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6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33" grpId="0" animBg="1"/>
      <p:bldP spid="19" grpId="0" animBg="1"/>
      <p:bldP spid="23" grpId="0" animBg="1"/>
      <p:bldP spid="25" grpId="0"/>
      <p:bldP spid="35" grpId="0"/>
      <p:bldP spid="68" grpId="0" animBg="1"/>
      <p:bldP spid="71" grpId="0" animBg="1"/>
      <p:bldP spid="77" grpId="0"/>
      <p:bldP spid="78" grpId="0"/>
      <p:bldP spid="113" grpId="0" animBg="1"/>
      <p:bldP spid="114" grpId="0" animBg="1"/>
      <p:bldP spid="119" grpId="0"/>
      <p:bldP spid="120" grpId="0"/>
      <p:bldP spid="124" grpId="0"/>
      <p:bldP spid="125" grpId="0"/>
      <p:bldP spid="132" grpId="0"/>
      <p:bldP spid="133" grpId="0"/>
      <p:bldP spid="134" grpId="0"/>
      <p:bldP spid="140" grpId="0"/>
      <p:bldP spid="141" grpId="0"/>
      <p:bldP spid="142" grpId="0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000949"/>
            <a:ext cx="10353762" cy="371474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Константное число операций на добавление одного суффикса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—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Проверка подстроки — O(m)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109DABB9-A2A4-B050-9E75-353EE3D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6671-4E9E-F18D-A6AA-480BC028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2226-A4B4-42C8-F6C9-E61F80B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46960"/>
            <a:ext cx="10353762" cy="340940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Занимает меньше памяти, так как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Строит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4E0CAA7-DD07-D67B-B810-930021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8E2B-B6D5-08BC-DD96-58C9DE4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EBDA6-9A80-6754-6C9B-EC2A064A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0516"/>
            <a:ext cx="10353762" cy="1480483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алгоритмом, то есть требует для начала работы всю строку целиком</a:t>
            </a:r>
            <a:endParaRPr lang="ru-RU" sz="2800" dirty="0"/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C1E538B0-E8FD-881B-8125-F2360035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87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87EB92-06D9-31EF-327D-CD78EF76B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75" y="1465515"/>
            <a:ext cx="9748649" cy="4874325"/>
          </a:xfrm>
        </p:spPr>
      </p:pic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CB234-D471-9A04-0B0B-90CAA632E4B6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BB66C-A9AA-A5C8-B3F5-6A909A8C9CE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3FB67-F48E-72B7-6258-4FEC0040D68B}"/>
              </a:ext>
            </a:extLst>
          </p:cNvPr>
          <p:cNvSpPr txBox="1"/>
          <p:nvPr/>
        </p:nvSpPr>
        <p:spPr>
          <a:xfrm>
            <a:off x="3061497" y="1827251"/>
            <a:ext cx="60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{1; 200}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добавление всех суффиксов строки в порядке убывания их длины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  <p:pic>
        <p:nvPicPr>
          <p:cNvPr id="6" name="Рисунок 5" descr="Описание: лого">
            <a:extLst>
              <a:ext uri="{FF2B5EF4-FFF2-40B4-BE49-F238E27FC236}">
                <a16:creationId xmlns:a16="http://schemas.microsoft.com/office/drawing/2014/main" id="{56A6E013-7CD7-2663-A1E3-87292794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703098" y="6000714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F2CB0C-64F9-E069-16FB-FF8DD4FC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47" y="1482681"/>
            <a:ext cx="9802105" cy="4901053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2786758" y="1827251"/>
            <a:ext cx="660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времени от длины строки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{100; 3000}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798320" y="3200399"/>
            <a:ext cx="461665" cy="1420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(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89103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23999-09AD-859D-D1FB-C16008D3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562100"/>
            <a:ext cx="9845771" cy="49228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8A54-980C-8DC1-7529-FCFAF719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4800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BCDCA-CB5F-9959-BDE2-35866BC44B2B}"/>
              </a:ext>
            </a:extLst>
          </p:cNvPr>
          <p:cNvSpPr txBox="1"/>
          <p:nvPr/>
        </p:nvSpPr>
        <p:spPr>
          <a:xfrm>
            <a:off x="3511818" y="1805404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зависимости памяти от длины строки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D2757D11-1F9E-3E76-07FA-CDFB99B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45681-85CE-50F1-3D20-8800100126A2}"/>
              </a:ext>
            </a:extLst>
          </p:cNvPr>
          <p:cNvSpPr txBox="1"/>
          <p:nvPr/>
        </p:nvSpPr>
        <p:spPr>
          <a:xfrm>
            <a:off x="1655707" y="3020037"/>
            <a:ext cx="461665" cy="16507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 (байт)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03D9-EC9B-71ED-97C9-E3FA83EE2DA2}"/>
              </a:ext>
            </a:extLst>
          </p:cNvPr>
          <p:cNvSpPr txBox="1"/>
          <p:nvPr/>
        </p:nvSpPr>
        <p:spPr>
          <a:xfrm>
            <a:off x="1421785" y="562902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16945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A6FF6AC0-7C76-F347-C836-DD673D8C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Маккрейта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Алгоритм Укконена (1995 год)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9B0B7648-FCBA-01AC-A95A-9C545A1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51" y="2949942"/>
            <a:ext cx="10186650" cy="144425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Конечная последовательность символов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07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FD8CE-3470-E2A0-6AEE-AFE99D18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B901E-55AD-6325-CBFB-2F4649B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03" y="2692866"/>
            <a:ext cx="8866945" cy="250271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Структура данных для хранения строк</a:t>
            </a:r>
          </a:p>
          <a:p>
            <a:endParaRPr lang="ru-RU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Подвешенное дерево с символами на рёбрах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566F3285-3A68-1CB2-067F-6F1A3C1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6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D741AE-A012-DE56-7EBD-EAAACE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85" y="1522427"/>
            <a:ext cx="7903630" cy="48064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6D8D80-9CA1-B3BC-1780-484AE72CA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06860" y="418481"/>
            <a:ext cx="6647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Бор для {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she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his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hers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 panose="020B0604020202020204" pitchFamily="34" charset="0"/>
              </a:rPr>
              <a:t>} </a:t>
            </a:r>
          </a:p>
        </p:txBody>
      </p:sp>
      <p:pic>
        <p:nvPicPr>
          <p:cNvPr id="7" name="Рисунок 6" descr="Описание: лого">
            <a:extLst>
              <a:ext uri="{FF2B5EF4-FFF2-40B4-BE49-F238E27FC236}">
                <a16:creationId xmlns:a16="http://schemas.microsoft.com/office/drawing/2014/main" id="{F54A3391-0C6E-9266-7972-18595E3D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40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82" y="3125075"/>
            <a:ext cx="9614388" cy="12573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Бор содержащий все суффиксы строки 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1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ECAC-7CEE-3966-2B4C-03A5E91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Строка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F72B-7FB0-4E7A-50F4-DD481BCC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89763"/>
            <a:ext cx="10465405" cy="251064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Должна заканчиваться символом, больше нигде в ней не встречающимся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Такой символ обозначают $</a:t>
            </a:r>
          </a:p>
          <a:p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Описание: лого">
            <a:extLst>
              <a:ext uri="{FF2B5EF4-FFF2-40B4-BE49-F238E27FC236}">
                <a16:creationId xmlns:a16="http://schemas.microsoft.com/office/drawing/2014/main" id="{EDF42797-020F-7DC7-D73D-DF3B566A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49"/>
          <a:stretch>
            <a:fillRect/>
          </a:stretch>
        </p:blipFill>
        <p:spPr bwMode="auto">
          <a:xfrm>
            <a:off x="11582350" y="5982886"/>
            <a:ext cx="488902" cy="801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77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2478</TotalTime>
  <Words>325</Words>
  <Application>Microsoft Office PowerPoint</Application>
  <PresentationFormat>Широкоэкранный</PresentationFormat>
  <Paragraphs>104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Сферы применения</vt:lpstr>
      <vt:lpstr>История алгоритма</vt:lpstr>
      <vt:lpstr>Строка</vt:lpstr>
      <vt:lpstr>Бор</vt:lpstr>
      <vt:lpstr>Бор для {he, she, his, hers} </vt:lpstr>
      <vt:lpstr>Суффиксное дерево</vt:lpstr>
      <vt:lpstr>Строка в суффиксном дереве</vt:lpstr>
      <vt:lpstr>Наивный алгоритм</vt:lpstr>
      <vt:lpstr>Суффиксное дерево для строки “banana”</vt:lpstr>
      <vt:lpstr>Построение суффиксного дерева методом Уконена</vt:lpstr>
      <vt:lpstr>Суффиксные ссылки</vt:lpstr>
      <vt:lpstr>Дерево с суффиксными ссылками</vt:lpstr>
      <vt:lpstr>Презентация PowerPoint</vt:lpstr>
      <vt:lpstr>Асимптотическая оценка</vt:lpstr>
      <vt:lpstr>Преимущества алгоритма</vt:lpstr>
      <vt:lpstr>Недостатки алгоритма</vt:lpstr>
      <vt:lpstr>Исследование</vt:lpstr>
      <vt:lpstr>Исследование</vt:lpstr>
      <vt:lpstr>Исследование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179</cp:revision>
  <dcterms:created xsi:type="dcterms:W3CDTF">2022-12-10T05:25:03Z</dcterms:created>
  <dcterms:modified xsi:type="dcterms:W3CDTF">2023-02-13T23:39:20Z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