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78" r:id="rId5"/>
    <p:sldId id="293" r:id="rId6"/>
    <p:sldId id="287" r:id="rId7"/>
    <p:sldId id="280" r:id="rId8"/>
    <p:sldId id="295" r:id="rId9"/>
    <p:sldId id="300" r:id="rId10"/>
    <p:sldId id="301" r:id="rId11"/>
    <p:sldId id="299" r:id="rId12"/>
    <p:sldId id="304" r:id="rId13"/>
    <p:sldId id="296" r:id="rId14"/>
    <p:sldId id="305" r:id="rId15"/>
    <p:sldId id="286" r:id="rId16"/>
    <p:sldId id="290" r:id="rId17"/>
    <p:sldId id="289" r:id="rId18"/>
    <p:sldId id="282" r:id="rId19"/>
    <p:sldId id="306" r:id="rId20"/>
    <p:sldId id="283" r:id="rId21"/>
    <p:sldId id="297" r:id="rId22"/>
    <p:sldId id="298" r:id="rId23"/>
    <p:sldId id="302" r:id="rId24"/>
    <p:sldId id="303" r:id="rId25"/>
    <p:sldId id="307" r:id="rId2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14.02.2023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0,'1'103,"-3"113,-22-52,20-138,-2 1,-13 38,-4 16,-26 106,15-60,30-103,1 1,1-1,1 1,4 39,0 1,-4-25,0-23,0-1,1 0,1 1,5 24,-6-41,0 0,0 1,0-1,0 0,0 1,0-1,0 1,0-1,0 0,0 1,0-1,0 0,1 1,-1-1,0 0,0 1,0-1,0 0,1 0,-1 1,0-1,0 0,1 0,-1 1,0-1,0 0,1 0,-1 0,0 1,1-1,-1 0,0 0,0 0,1 0,-1 0,0 0,1 1,-1-1,1 0,7-15,5-31,-12 41,10-41,-1 8,7-56,28-270,-42 350,0 0,1 0,9-25,-7 26,-2 0,0 0,0-1,2-20,-5-57,-1 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860 0 24575,'-12'1'0,"0"1"0,1 1 0,-1 1 0,0 0 0,1 0 0,-19 12 0,15-8 0,1-1 0,-1-1 0,-22 6 0,-267 66-858,286-73 858,-121 45 0,89-28 62,-93 25 0,140-46-16,2-1-95,-1 0 1,1 0-1,-1 1 1,1-1-1,-1 1 0,1-1 1,-1 1-1,1 0 1,-1-1-1,1 1 1,0 0-1,-1 0 0,-1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24575,'2'0'0,"2"0"0,3 0 0,0 3 0,0 0 0,2 0 0,0 0 0,3-1 0,1-1 0,0 0 0,0-1 0,-1 0 0,0 0 0,-2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623 233 24575,'1'0'0,"-5"0"0,-12 0 0,-24 3 0,-173 7-645,90-8 145,35 7 207,51-4 245,-53 9 1462,89-14-1409,0 0-1,1 0 1,-1 0 0,0 0-1,0 1 1,1-1-1,-1 0 1,0 0 0,1 1-1,-1-1 1,0 1-1,1-1 1,-1 1-1,0-1 1,1 1 0,-2 0-1,4 3-14,7-1 14,7-2-4,1-1 0,-1-1 0,24-5 0,22-2 0,140 8 0,-95 1 0,-105-2 0,-1 1 0,1 0 0,-1 0 0,1 1 0,-1-1 0,0 0 0,1 1 0,-1-1 0,1 1 0,-1-1 0,0 1 0,1 0 0,-1 0 0,0 0 0,0 0 0,2 1 0,-2 0 0,0 0 0,0 0 0,0 0 0,0 0 0,0 0 0,-1 0 0,1 0 0,-1 0 0,1 1 0,-1-1 0,1 0 0,-1 5 0,2 7 0,1 0 0,5 16 0,0 5 0,-5-15 0,0 1 0,-1-1 0,-1 1 0,-1 24 0,1 23 0,-1-66 0,0 0 0,1 0 0,-1 0 0,0 0 0,0-1 0,1 1 0,-1 0 0,1 0 0,-1 0 0,1 0 0,-1-1 0,1 1 0,0 0 0,0-1 0,0 1 0,-1-1 0,1 1 0,0-1 0,1 0 0,-1 1 0,0-1 0,0 0 0,2 2 0,-1-3 0,-1 0 0,1 1 0,-1-1 0,1 0 0,-1 0 0,1 0 0,-1 0 0,0 0 0,1 0 0,-1 0 0,1-1 0,-1 1 0,1-1 0,-1 1 0,0-1 0,1 0 0,-1 0 0,0 0 0,1 0 0,-1 0 0,0 0 0,0 0 0,2-2 0,2-4 0,0-1 0,0 1 0,0-1 0,-1-1 0,0 1 0,0-1 0,3-12 0,9-17 0,-6 20 0,0 0 0,15-19 0,-3 5 0,-11 16 0,-8 12 0,0 0 0,0-1 0,0 1 0,-1-1 0,1 0 0,-1 0 0,1 0 0,-1 0 0,2-10 0,-4 15 0,0-1 0,0 0 0,0 0 0,0 0 0,0 1 0,0-1 0,0 0 0,0 0 0,0 0 0,0 1 0,-1-1 0,1 0 0,0 0 0,0 1 0,-1-1 0,1 0 0,0 0 0,-1 1 0,1-1 0,0 0 0,-1 1 0,1-1 0,-1 1 0,1-1 0,-1 1 0,1-1 0,-1 1 0,1 0 0,-1-1 0,1 1 0,-1 0 0,0-1 0,1 1 0,-2 0 0,-3-2 0,0 0 0,0 1 0,-7-1 0,2 0 0,-1-1 0,-1 1 0,1 0 0,0 1 0,-1 0 0,1 2 0,-1-1 0,1 2 0,0 0 0,-16 6 0,-18 7 0,29-11 0,1 2 0,-23 11 0,27-14 0,11-3 0,0 0 0,0 0 0,-1 0 0,1 0 0,0 0 0,0 0 0,0 0 0,0 0 0,-1-1 0,1 1 0,0 0 0,0 0 0,0 0 0,0 0 0,0 0 0,0-1 0,0 1 0,-1 0 0,1 0 0,0 0 0,0-1 0,0 1 0,0 0 0,0 0 0,0 0 0,0-1 0,0 1 0,0 0 0,0 0 0,0 0 0,0-1 0,0 1 0,0-3 0,1 0 0,-1-1 0,1 1 0,0 0 0,2-5 0,-2 4 0,3-9 0,-1 0 0,0 0 0,0 0 0,-1 0 0,-1 0 0,1-25 0,-2 3 0,-7-48 0,2 8-1365,3 57-5461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48.8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134 791 24575,'15'-14'0,"-5"3"0,0 1 0,-1-2 0,0 0 0,0 0 0,7-16 0,-15 27 0,-1 0 0,1 0 0,-1 0 0,1-1 0,0 1 0,0 0 0,-1 0 0,1 0 0,0 1 0,0-1 0,0 0 0,0 0 0,1 0 0,-2 1 0,1 0 0,-1 0 0,0 0 0,0 0 0,0 0 0,1 0 0,-1 0 0,0 0 0,0 0 0,0 0 0,1 0 0,-1 0 0,0 0 0,0 0 0,0 0 0,0 0 0,1 1 0,-1-1 0,0 0 0,0 0 0,0 0 0,0 0 0,0 1 0,1-1 0,-1 0 0,0 1 0,3 12 0,-3 15-104,0 0 0,-5 46 0,-1 4-202,4 118-455,-4 59-1657,-26 143-330,9 44 1427,22-380 1477,-1 210 1520,2-223 2468,1-87-3766,1-1 0,1 1 0,1 0 0,12-50 0,0-5-722,8-32-188,86-216-2086,-50 168 1422,-12 31 967,83-286 99,-120 378 118,6-19 124,-2-1 0,7-73 0,-24 248 4516,1 6-4952,-4-61 10,-16 93 1,-22 45-632,5-21 530,13-5 415,5-26 0,2-35-235,-7 108 0,23-188 702,-4 27-1,3-85 1479,-5-238-1945,2 220-271,-15-68 0,-19-53-823,-4-23 192,-55-240-1309,47 220 2206,-19-45-1905,43 177 5971,28 96-3132,1 11-33,5 28-537,9 82 60,0 12-419,-7-80 0,2 78 0,-5-13 0,1 22 0,-6-98 0,-1 61 0,-1-92 0,2-21 0,-1 1 0,1 0 0,0 0 0,0 0 0,0 0 0,0 0 0,0 0 0,0 0 0,0 0 0,0 0 0,0 0 0,0 0 0,0 0 0,0 0 0,0 0 0,0 0 0,0 0 0,0 0 0,0 0 0,0 0 0,0 0 0,0 0 0,0 1 0,0-1 0,0 0 0,0 0 0,0 0 0,0 0 0,0 0 0,0 0 0,0 0 0,0 0 0,0 0 0,0 0 0,0 0 0,0 0 0,0 0 0,0 0 0,0 0 0,0 0 0,0 0 0,0-11 0,14-106 0,-7 60-38,1 1-1,16-57 1,25-127-541,-42 207 579,18-53 0,4-15 0,-27 88 106,0 5 261,-1 23-146,15 334-1587,-1-114 395,-5-22 28,3 72-159,16 165-2816,-18-320 3334,21 339 218,-32-464 370,13 128 445,-1 5 684,-11-135-1059,-1 3 197,0-1 0,0 1 0,1-1 1,0 0-1,0 1 0,0-1 0,0 0 0,0 0 0,6 11 906,-7-16-1136,0 0 0,0 0 0,1 0 1,-1 0-1,0 0 0,0 0 0,0 0 0,0 0 0,1 0 1,-1 0-1,0 0 0,0 0 0,0 0 0,1 0 0,2-8 1039,-1-12 243,-1-57-667,2-22-359,5-347-2594,-9 292 1842,1-667-1815,0 493 4381,0 466-21,-9 342-4249,0-340 1623,-9 117 403,-33 390-3839,21-319 1911,-24 141 723,38-287 3797,7-72-959,9-183 3852,0 28-4167,0 25-1290,11-293-1625,11-64 1617,-23-393-6967,-14 422 6857,-11 1 149,22 296 129,1 18 1368,-12-57 1865,13 103-2323,1 20-62,-13 242-398,-14-1-2725,-12 173 831,15 559-1484,25-737 1443,-1 57 2249,-7-190 1286,6-101-480,3-57 2017,6-70-1792,10-130-3354,-7 74 761,15-129-1237,17-224-3290,9-69 3654,19 3 152,-32 270 949,6-13 247,-1 13 7172,-42 320-5372,-25 598 100,-19 120-4467,32-85 1411,12-263 2638,-2-386-949,1-5-85,0 0 0,0 1 0,0-1 0,9 17 3586,-9-20-3719,1-10 889,17-296-114,-1 15-2658,-4 163 1880,4-47-1071,12-103 164,-10 126 737,15-128-921,-31 261 1274,1 0 0,0 0 0,1 0 0,1 1 0,0 0 1,15-33-1,-20 51-154,-1 1 1,0-1-1,0 1 1,0-1-1,0 1 1,1-1-1,-1 1 0,0 0 1,1-1-1,-1 1 1,0-1-1,0 1 1,1 0-1,-1 0 1,0-1-1,1 1 1,-1 0-1,1-1 1,-1 1-1,0 0 1,1 0-1,0 0-26,-1 0 1,0 0-1,0 0 0,1 1 1,-1-1-1,0 0 1,0 0-1,1 1 0,-1-1 1,0 0-1,0 0 0,1 1 1,-1-1-1,0 0 0,0 1 1,0-1-1,0 0 0,1 1 1,-1-1-1,0 0 0,0 2 1,5 27 800,-4-22-797,16 93-480,2 17-891,8 203 668,-18-184-720,14 96 1367,6 111 6,-27-260 182,10 206-1361,-3-129 2670,-3-135 1360,-5-25-2820,3-11 390,0-7-412,0 1 0,-2-2 0,0 1 0,1-20 0,-1 2-16,4-94 6,-1 23 0,0-250-614,-6 222 473,1-129 241,0 264-83,-1-23 397,-3 15-254,4 8-158,0 0 0,0 0 0,0 0 0,-1 0 0,1-1 0,0 1 0,0 0 0,-1 0 0,1 0 0,0 0 0,0 0 0,0 0 0,-1 0 0,1 1 0,0-1 0,0 0 0,0 0 0,-1 0 0,1 0 0,0 0 0,0 0 0,0 0 0,-1 1 0,1-1 0,0 0 0,0 0 0,0 0 0,0 0 0,0 1 0,-1-1 0,1 1 0,-2 2-2,0 1 0,1 1 0,-1-1 0,1 0 0,0 0 0,0 1 0,0-1 0,0 1 0,0-1 0,0 10 0,-1 6 0,-48 230-823,19-11-204,2-20 357,-40 183 670,59-345-28,-3 22-151,-10 126 1,22-184 557,-6 32 0,5-90 1768,3-1426-2339,14 1746 271,3-109-648,-8-80 698,0 96-1,-8 92 247,-3-175-325,2-119-50,0 1 0,2-17 0,3-17 0,-5-199 0,-2 124 0,1-277 0,-1 389 0,-1 15 0,-2 17 0,-1 106-505,2-35 195,-13 121-589,-8 242-1891,18-50 350,3 183 1366,10-460 1402,4-1-1,27 145 0,-33-246 828,0 0 0,14 36 1889,-19-65-3016,1-7 888,0-9-281,-1-148-729,-2-112-403,-3 145-96,0-49-354,4-338 1317,2 265 75,0 412-81,-3 178-167,-3-210-197,0 50 0,13 68-94,-6-223 317,-1-1 226,-1-37-185,-1-736-3363,2 415 2175,5 191 704,-1 42 250,-6 459 3292,2-178-4228,-1-109 861,1 259-941,13-1 210,33 153-2314,-39-415 3082,16 97 265,-16-113 784,-7-37-520,0 0 0,1 0 1,0-1-1,1 1 0,4 13 0,-7-23-505,0-1 0,0 0 0,0 0 0,0 1-1,1-1 1,-1 0 0,0 1 0,0-1 0,0 0 0,0 0 0,0 1 0,0-1-1,1 0 1,-1 0 0,0 0 0,0 1 0,0-1 0,0 0 0,1 0 0,-1 0-1,0 0 1,0 1 0,0-1 0,1 0 0,-1 0 0,0 0 0,0 0-1,0 0 1,1 0 0,-1 0 0,0 0 0,0 0 0,1 0 0,-1 0 0,0 0-1,0 0 1,1 0 0,-1 0 0,0 0 0,1-1 53,0 0 0,-1 0 0,1 0-1,-1 0 1,1 0 0,-1 0 0,1 0 0,-1 0 0,1 0 0,-1-2-1,7-29 833,-2-32-901,-4 44 0,0 0 0,2 0 0,5-31 0,57-262-991,-34 153 389,73-483-1675,-96 552 1968,-3 1 1,-4-98 0,-1 175 607,1 0 1,-1 1-1,3-14 1,0 18 788,-1 14 35,-1 15-220,-11 156-1007,-10 110-905,-13 125 483,31-126 284,2-178 188,2-64 322,6 54 0,-7-177 1614,-1-32-2142,0-217-1103,6 182 718,0-52-390,-7-354 1035,-1 500-335,-1-1 1,-13-68 0,10 77 309,3 17 297,3 20-100,0 1 0,-1-1 0,0 1 0,0-1 0,0 1-1,-5-9 1070,4 20-607,1 7 82,0 190-278,2-104-603,-8 199-2141,6-283 2290,-13 404-57,24-188 73,15-2 0,-16-156 18,17 126 269,-22-180 147,-4-18-414,0 0 0,1 0 0,-1 0 0,0 0-1,0 0 1,0-1 0,0 1 0,0 0-1,0 0 1,1 0 0,-1 0 0,0-1 0,0 1-1,0 0 1,0 0 0,0 0 0,0-1-1,0 1 1,0 0 0,0 0 0,0 0-1,0-1 1,0 1 0,0 0 0,0 0 0,0 0-1,0-1 1,0 1 0,0 0 0,0 0-1,0 0 1,0-1 0,0 1 0,0 0 0,1-38 1076,-1 34-1065,0-29-31,1 14 0,-1 0 0,-1 0 0,0 0 0,-5-29 0,-12-36-278,-18-164 1,36 243 277,-17-185 0,-4-61-766,8 72 310,4 72 456,-10-91 0,-4-11-335,21 260 2039,2-18-1681,7 324-418,-1 162-942,-8-320 1025,2-115 271,1 105-260,12-1-94,3-32 198,10 73 983,-25-224-578,-1-2-60,1-1 0,-1 1-1,0-1 1,1 0 0,-1 1 0,1-1 0,0 0 0,-1 1 0,1-1 0,0 0 0,0 0 0,0 0 0,2 3 0,-2-5-144,-1 1 1,0-1 0,0 0 0,0 0-1,0 0 1,0 0 0,0 0 0,0 0 0,1 0-1,-1 0 1,0 0 0,0 0 0,0 0 0,0 0-1,0 0 1,0 0 0,1 0 0,-1 0 0,0 0-1,0 0 1,0 0 0,0 0 0,0 0-1,0 0 1,1 0 0,-1 0 0,0 0 0,0 0-1,0 0 1,0 0 0,0-1 0,0 1 0,0 0-1,1 0 1,-1 0 0,0 0 0,0 0 0,0-1-1,3-8 83,-2-10-62,0-111-25,-2 75 0,5-68 0,14-218-561,-18 159 1122,-1 247-561,2 72 0,4-72 0,1 23 0,-7-66 0,1-15 0,0-1 0,-1 1 0,2-1 0,-1 1 0,0-1 0,1 1 0,0-1 0,0 1 0,3 9 0,-4-16 0,0 0 0,0 1 0,1-1 0,-1 0 0,0 1 0,0-1 0,0 0 0,0 0 0,0 1 0,0-1 0,1 0 0,-1 0 0,0 1 0,0-1 0,0 0 0,1 0 0,-1 0 0,0 1 0,0-1 0,0 0 0,1 0 0,-1 0 0,0 0 0,0 0 0,1 0 0,-1 1 0,0-1 0,0 0 0,1 0 0,3-8 0,0-14 0,-2-61 0,-2 54 0,3-47 0,4-43 0,-6 80 0,9-66 0,1-17 0,-10 108 0,3-5 0,-2 15 0,1 15 0,-1 87 0,1 5 0,6 88-609,-5-69 300,12 454 282,-17-528-106,2 56 280,2-90 432,-1-11-330,1-10-146,-1-9-103,0 0 0,-2 0 0,1 0 0,-2-24 0,-1-1 0,2-25-404,12-127 0,13-47-1076,-3 24 1108,4-39-1678,3-18 2178,-11-18-1063,-17 279 1020,-1 7 181,0 1 0,0-1 0,1 0-1,3-8 1320,-4 13-1565,1 6 696,-1 10 50,-21 159-720,7-78-997,-18 144-1631,-21 195-1746,-35 736-1488,82-1067 5786,-12 272-215,14 0 77,43 154 2877,-33-466-2452,-2-2 1005,-2-38-258,-1 0 1,7 30-1,-8-53-815,0-1 1,1 1-1,-1 0 1,1-1-1,0 1 1,-1 0-1,7 4 1237,-4-15-246,-1-8-336,0 0 0,-1 0 0,-1-1 1,-1-20-1,0-1-882,0-756-3726,1 426 1591,27-212-61,-14 385 2247,35-295-64,-19 277 3296,-27 203-1377,0 18-558,-2 22 74,0-25-1230,0-1-138,6 216 216,-1 77-232,-6-183 0,0-33 0,2 87 0,-1-165 0,1 0 0,-1 0 0,0 0 0,0 1 0,1-1 0,-1 0 0,2 3 0,-2-5 0,0 1 0,0-1 0,1 0 0,-1 0 0,0 0 0,0 1 0,0-1 0,0 0 0,0 0 0,0 0 0,0 0 0,1 0 0,-1 0 0,0 1 0,0-1 0,0 0 0,0 0 0,1 0 0,-1 0 0,0 0 0,0 0 0,0 0 0,0 0 0,0 0 0,1 0 0,-1 0 0,0 0 0,0 0 0,1 0 0,4-9 0,-3 4 0,0 0 0,-1 0 0,0 0 0,0 0 0,0-1 0,0 1 0,0-10 0,-2-43 0,1 28 0,-1-36 0,8-67 0,-3-16 0,-4 143 0,1 121 0,-2 90 0,-5-122 0,1 28 0,5 3 0,1-193 0,-2-96 0,-4 100 26,-1-18-159,6-265-400,0 183 527,6 52 6,-1 15 0,-5 102 0,0 0 0,0 1 0,1 0 0,-1 0 0,1-1 0,-1 1 0,3-7 0,-3 12 1,0 1 1,0-1 0,0 0-1,0 0 1,0 0-1,0 0 1,0 0-1,0 0 1,0 0 0,0 0-1,0 0 1,0 0-1,0 0 1,0 0-1,0 0 1,0 0 0,0 0-1,0 0 1,0 0-1,0 0 1,0 0 0,0 0-1,0 0 1,0 0-1,1 0 1,-1 0-1,0 0 1,0 0 0,0 0-1,0 0 1,0 0-1,0 0 1,0 0-1,0 0 1,0 0 0,0 0-1,0 0 1,0 0-1,0 0 1,0 0 0,0 0-1,0 0 1,0 0-1,0 0 1,0 0-1,0 0 1,0 0 0,0 0-1,1 0 1,-1 0-1,0 0 1,0 0-1,0 0 1,0 0 0,0 0-1,0 0 1,0 0-1,0 0 1,0-1 0,0 1-1,0 0 1,0 0-1,0 0 1,2 9 220,0 13 101,-1 328-918,-2-178 393,0-87 203,2 100 1,1-127-9,10 68 1,6 25 758,-19-184-721,2 19-23,-1 0 0,-2-15 0,-4-47-8,2-1 0,4-89 0,1 61 0,0 75 0,0-1 0,1 1 0,7-39 0,0 8 0,-6 36 0,1 0 0,1 0 0,0 0 0,15-40 0,-20 65 0,0-1 0,0 1 0,0 0 0,0 0 0,0 0 0,0-1 0,0 1 0,0 0 0,0 0 0,0-1 0,0 1 0,1 0 0,-1 0 0,0 0 0,0-1 0,0 1 0,0 0 0,0 0 0,1 0 0,-1 0 0,0 0 0,0-1 0,0 1 0,0 0 0,1 0 0,-1 0 0,0 0 0,0 0 0,0 0 0,0 0 0,1 0 0,-1 0 0,2 8 0,-1 17 0,-1-23 0,2 32 0,0 0 0,7 40 0,-3-16-412,-2 0 0,-3 92 0,1 20-275,0-135 664,16 234 6,-15-227 55,17 198-131,-13 0 640,-6-865-250,-2 288-3267,1 205 1906,7-414 678,-2 309 433,-13 521 4605,4 37-5828,3-128 630,-9-18 587,0-21-246,7-39-289,-6 307-2108,16-202 2946,-6-191-25,-1-20 102,1 0 0,-1 0 0,1-1 0,3 12 0,-4-20-393,0 1 0,0-1 0,0 1 0,0-1 1,0 1-1,0-1 0,0 0 0,0 1 0,0-1 0,0 1 0,0-1 0,1 0 1,-1 1-1,0-1 0,0 1 0,0-1 0,1 0 0,-1 1 0,0-1 1,0 0-1,1 0 0,-1 1 0,0-1 0,0 0 0,1 0 0,-1 1 0,0-1 1,1 0-1,-1 0 0,0 0 0,1 0 0,-1 0 0,0 0 0,1 1 1,-1-1-1,0 0 0,1 0 0,-1 0 0,0 0 0,1-1 0,-1 1 0,0 0 1,1 0-1,-1 0 0,0 0 0,0 0 0,1 0 0,-1-1 0,0 1 0,1 0 1,-1 0-1,0-1 0,0 1 0,1 0 0,-1 0 0,0-1 0,0 1 1,1-1-1,-1 1 0,0 0 0,0-1 0,0 1 0,1-1 0,0-2 190,1 0 1,0-1-1,-1 1 0,1-1 0,1-6 0,15-78-218,4-41 0,4-13 0,28-143-695,-32 164 506,41-148 189,-57 240 0,6-14 0,-12 42 6,0 1 0,0-1 0,0 1-1,0-1 1,0 1 0,0 0 0,1-1 0,-1 1-1,0 0 1,0-1 0,0 1 0,1 0-1,-1-1 1,0 1 0,0 0 0,0-1-1,1 1 1,-1 0 0,0 0 0,1-1-1,-1 1 1,0 0 0,1 0 0,2 7 297,-1 17 139,-1 7-442,-2 0 0,0 0 0,-1-1 0,-2 1 0,-9 44 0,-4 15-354,-15 158 1,31-237 351,-5 84 0,4 146 0,3-119-81,0-15 879,3-141-796,-2 14 0,2-25 0,1-46 0,1-15 0,6-136-793,-11 241 793,7-94 0,4-98 0,6-201-1541,-17 363 1517,0 6 126,-1 16 25,0 1-1,1-1 1,2-15 0,-3 24-102,0-1 1,0 1 0,0 0-1,0 0 1,0-1 0,0 1-1,0 0 1,0 0 0,0 0-1,0-1 1,0 1-1,0 0 1,0 0 0,0-1-1,0 1 1,1 0 0,-1 0-1,0 0 1,0 0 0,0-1-1,0 1 1,0 0-1,0 0 1,1 0 0,-1 0-1,0 0 1,0-1 0,0 1-1,0 0 1,1 0 0,1 6 505,0 13-159,0 74-308,2 18-77,4 92-410,-3-43 124,4 32 299,4 67 0,-10-138 229,-2-11 144,3-88-223,-4-22-150,0 0-1,0 0 1,0 1-1,0-1 1,0 0-1,1 0 1,-1 0-1,0 1 1,0-1 0,0 0-1,0 0 1,0 0-1,0 0 1,0 1-1,1-1 1,-1 0-1,0 0 1,0 0-1,0 0 1,0 0-1,1 0 1,-1 0-1,0 0 1,0 0-1,0 1 1,0-1-1,1 0 1,-1 0-1,0 0 1,0 0-1,1-1 0,-1 1 0,1-1 0,-1 1 1,0-1-1,1 1 0,-1-1 0,0 1 0,1-1 0,-1 1 0,0-1 0,1 1 0,-1-1 0,0 0 0,0 1 0,1-2 0,1-5 1,0 0 0,-1 0 0,0 0 0,0 0 0,0 0 0,0-9 0,-1-46 0,-1 29 0,0-49 0,2-169 0,4 174 0,1-32 0,-7 101 0,1 21 0,-2 15 0,-25 118 0,24-123 0,-30 151 0,7-51 0,26-122 0,0-1 0,0 1 0,-1 0 0,1 0 0,0 0 0,0-1 0,-1 1 0,1 0 0,0 0 0,-1-1 0,1 1 0,0 0 0,-1-1 0,1 1 0,-1 0 0,0-1 0,1 0 0,0 0 0,0 0 0,0 0 0,-1 0 0,1 0 0,0 0 0,0 0 0,0 0 0,-1 0 0,1 0 0,0 0 0,0 0 0,0 0 0,0-1 0,-1 1 0,1 0 0,0 0 0,0 0 0,0 0 0,0 0 0,-1-1 0,1 1 0,0 0 0,0 0 0,0 0 0,0-1 0,0 1 0,0 0 0,0-1 0,-8-25 0,-21-109 0,21 99 0,1-3 0,1-1 0,-3-50 0,1-1 0,-1 23-95,-13-155-520,12 94 615,-1-24 0,4 49-92,3 66 213,5 139 433,-2-47-427,1 360-127,0-964 0,-5 466 0,0 18 0,4 60 0,2 5 0,-1-1 0,0 0 0,0 0 0,0 0 0,-1 0 0,1 1 0,0-1 0,0 0 0,-1 0 0,1 1 0,-1-1 0,1 0 0,-1 1 0,-1-3 0,2 4 0,0 1 0,0-1 0,-1 0 0,1 0 0,0 0 0,-1 0 0,1 1 0,0-1 0,-1 0 0,1 0 0,0 1 0,0-1 0,-1 0 0,1 1 0,0-1 0,0 0 0,0 1 0,-1-1 0,1 0 0,0 1 0,0-1 0,0 1 0,0-1 0,0 1 0,-6 12 0,6-12 0,-5 15 0,1 1 0,0 0 0,1 0 0,1 0 0,-2 31 0,2-23 0,-12 205-349,-1 0 1,4-100 175,-24 289-984,30-265 1270,5-403 1318,1 114-948,4 15-896,0 19 90,12-110 323,-2 23 0,7-55 0,-12 302 736,-7-39-677,4 21-771,13 49 0</inkml:trace>
  <inkml:trace contextRef="#ctx0" brushRef="#br0" timeOffset="148448.84">67 300 24575,'0'11'0,"1"60"0,0-51 0,3 29 0,2 7 0,-6-41 0,1-1 0,1 0 0,0 0 0,0 0 0,5 16 0,-6-29 0,-1 1 0,1-1 0,-1 0 0,1 1 0,-1-1 0,1 0 0,0 0 0,-1 0 0,1 0 0,1 2 0,-1-2 0,-1-1 0,0 0 0,1 0 0,-1 1 0,0-1 0,1 0 0,-1 0 0,0 0 0,1 0 0,-1 0 0,0 1 0,1-1 0,-1 0 0,1 0 0,-1 0 0,0 0 0,1 0 0,-1 0 0,0-1 0,1 1 0,0 0 0,0-1 0,0 0 0,0 0 0,-1 1 0,1-1 0,0 0 0,0-1 0,-1 1 0,1 0 0,0 0 0,-1 0 0,1 0 0,-1-1 0,1 1 0,-1 0 0,1-1 0,-1 1 0,0 0 0,0-1 0,1 1 0,-1-2 0,2-31 0,-3-59 0,0 86 0,8 216-123,-3-130-455,-2 1 0,-4-1 1,-2 0-1,-13 93 0,-25 75-1486</inkml:trace>
  <inkml:trace contextRef="#ctx0" brushRef="#br0" timeOffset="148447.84">217 1154 20447,'31'-78'-291,"118"-335"-2583,-41 24 2874,-88 316 107,-13 50 141,0-1-1,-1 0 1,-1 0-1,3-33 0,-7 43 303,-1 10-175,0-1-1,1 0 1,-1 1 0,1-1-1,3-7 1434,-3 18-1091,1 7-51,-2 31-720,-1-1 1,-1 1 0,-2-1 0,-1 1 0,-2-2 0,-11 43 0,7-44-321,-26 71 1,-25 35-735,36-86 946,-33 83 162,-91 192 0,130-298-91,-76 129-877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9:24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1097 1606 24575,'-1'2'0,"-1"1"0,-1 0 0,1-1 0,-1 1 0,0 0 0,0-1 0,0 1 0,-1-1 0,1 0 0,-1 0 0,1-1 0,-7 3 0,-128 67 0,137-70 0,0-1 0,1 1 0,-1-1 0,0 1 0,0-1 0,0 0 0,1 0 0,-1 1 0,0-1 0,0 0 0,0 0 0,0 0 0,0 0 0,1 0 0,-1 0 0,0 0 0,0 0 0,0 0 0,0 0 0,0-1 0,0 1 0,0-1 0,1 1 0,0-1 0,-1 1 0,1-1 0,0 1 0,0-1 0,-1 1 0,1-1 0,0 1 0,0-1 0,0 0 0,0 1 0,0-1 0,0 1 0,0-1 0,0 1 0,0-1 0,0 0 0,0 1 0,0-1 0,0 1 0,1-2 0,15-32 0,-14 30 0,0 0 0,1 0 0,0 0 0,0 0 0,0 1 0,0-1 0,1 1 0,0 0 0,-1 0 0,1 0 0,0 0 0,5-2 0,-3 3 0,1 0 0,0 0 0,0 0 0,-1 1 0,1 0 0,0 0 0,13 0 0,7 1 0,-16 1 0,1 0 0,-1-1 0,1-1 0,-1 0 0,0 0 0,1-2 0,-1 1 0,0-1 0,0-1 0,12-5 0,-18 5 0,-1 0 0,1 0 0,-1-1 0,0 0 0,-1 1 0,1-1 0,-1-1 0,0 1 0,0 0 0,0-1 0,2-7 0,-2 6 0,0-1 0,0 1 0,1 1 0,0-1 0,1 0 0,8-9 0,-11 14 0,0 0 0,0 0 0,0 0 0,0 0 0,-1 0 0,1 0 0,0 0 0,-1-1 0,0 1 0,1-1 0,-1 1 0,0-1 0,-1 1 0,1-1 0,0 0 0,-1 1 0,1-6 0,-1 5 0,-1 0 0,1 0 0,-1 0 0,0 0 0,0-1 0,-1 1 0,1 1 0,-1-1 0,1 0 0,-1 0 0,0 0 0,0 1 0,0-1 0,-4-3 0,-22-20 0,-47-36 0,8 7 0,58 48 0,1 0 0,-1 1 0,-1-1 0,1 2 0,-13-7 0,20 12 0,0-1 0,0 0 0,0 0 0,0 1 0,0 0 0,0-1 0,0 1 0,0 0 0,0 0 0,0 0 0,0 0 0,0 0 0,0 0 0,0 1 0,-2 0 0,2 0 0,1-1 0,0 1 0,0 0 0,-1 0 0,1 0 0,0 1 0,0-1 0,0 0 0,0 0 0,0 1 0,1-1 0,-1 0 0,0 1 0,0-1 0,1 1 0,-1-1 0,1 0 0,0 1 0,-1 0 0,1-1 0,0 1 0,0-1 0,0 2 0,0 0 0,0 0 0,0-1 0,1 1 0,0-1 0,-1 1 0,1-1 0,0 1 0,0-1 0,0 0 0,0 1 0,1-1 0,-1 0 0,0 0 0,1 0 0,0 0 0,-1 0 0,1 0 0,0 0 0,0-1 0,0 1 0,0-1 0,1 1 0,-1-1 0,0 0 0,3 1 0,10 5 0,-1 0 0,29 7 0,-36-12 0,50 13 0,63 8 0,-40-9 0,-21-2 0,1-3 0,106 2 0,-144-11 0,0 2 0,0 0 0,-1 1 0,1 1 0,-1 1 0,30 11 0,-48-15 0,0 0 0,0 1 0,0-1 0,0 1 0,0 0 0,0 0 0,-1 0 0,1 0 0,-1 0 0,1 0 0,-1 1 0,0-1 0,0 1 0,0 0 0,0 0 0,-1 0 0,1-1 0,-1 1 0,2 4 0,-2-1 0,0-1 0,0 0 0,-1 1 0,1 0 0,-1-1 0,-1 1 0,1-1 0,-1 1 0,0-1 0,-2 9 0,-3 4 0,0-1 0,-1 0 0,-1 0 0,-1-1 0,-19 27 0,8-16 0,0-2 0,-1 0 0,-2-1 0,0-2 0,-33 25 0,-21-2 0,75-43 0,-1-1 0,1 1 0,-1-1 0,0 0 0,1 0 0,-1 1 0,0-2 0,0 1 0,0 0 0,0-1 0,0 1 0,-5-1 0,8 0 0,-1 0 0,1 0 0,-1 0 0,1 0 0,-1 0 0,1 0 0,-1 0 0,1 0 0,0-1 0,-1 1 0,1 0 0,-1 0 0,1-1 0,0 1 0,-1 0 0,1 0 0,-1-1 0,1 1 0,0 0 0,0-1 0,-1 1 0,1-1 0,0 1 0,-1 0 0,1-1 0,0 1 0,0-1 0,-1 0 0,1 0 0,0-1 0,1 1 0,-1-1 0,0 1 0,0-1 0,1 1 0,-1-1 0,1 1 0,-1-1 0,1 1 0,0 0 0,-1-1 0,1 1 0,1-2 0,11-15 0,1 0 0,24-24 0,-12 25 0,-25 16 0,0 1 0,0-1 0,0 1 0,0-1 0,0 1 0,0 0 0,0-1 0,0 1 0,0 0 0,0 0 0,0 0 0,0 0 0,0 0 0,0 0 0,1 0 0,-1 0 0,0 0 0,0 0 0,0 1 0,0-1 0,0 0 0,0 1 0,0-1 0,0 1 0,1 0 0,-2 1 0,-1-1 0,1 1 0,-1 0 0,1 0 0,-1-1 0,0 1 0,1-1 0,-1 1 0,0 0 0,0-1 0,-2 3 0,1 0 0,-7 9 0,-1 0 0,0 0 0,-1-1 0,-18 17 0,18-20 0,1 1 0,0 0 0,1 1 0,0 0 0,0 1 0,-12 23 0,-26 65 0,18-42 0,3 1 0,2 1 0,-19 76 0,36-108 0,4-17 0,0 1 0,1 0 0,0 0 0,0 15 0,2-23 0,1 1 0,-1-1 0,1 1 0,0 0 0,0-1 0,1 0 0,-1 1 0,1-1 0,0 0 0,0 0 0,0 0 0,1 0 0,0 0 0,4 6 0,95 108 0,-86-98 0,-9-10 0,0 0 0,1-1 0,0 0 0,0-1 0,1 0 0,0 0 0,1-1 0,13 9 0,-16-12 0,0 1 0,-1 0 0,1 0 0,9 11 0,9 7 0,10 14 0,-35-37 0,0 0 0,0 0 0,0 0 0,0 0 0,0 1 0,0-1 0,0 0 0,1 0 0,-1 0 0,0 0 0,0 0 0,0 0 0,0 0 0,0 0 0,0 0 0,0 0 0,1 0 0,-1 1 0,0-1 0,0 0 0,0 0 0,0 0 0,0 0 0,1 0 0,-1 0 0,0 0 0,0 0 0,0 0 0,0 0 0,0 0 0,1 0 0,-1-1 0,0 1 0,0 0 0,0 0 0,0 0 0,0 0 0,0 0 0,1 0 0,-1 0 0,0 0 0,0 0 0,0 0 0,0 0 0,0-1 0,0 1 0,0 0 0,0 0 0,1 0 0,0-11 0,-4-11 0,-36-84 0,-11-36 0,47 135 0,0 0 0,0 0 0,0 1 0,-1-1 0,0 1 0,-10-12 0,9 11 0,0 0 0,0 0 0,1 0 0,0 0 0,-5-13 0,5 10 0,0 0 0,0 0 0,-1 0 0,0 1 0,-6-9 0,-7-23 0,17 37 0,0 0 0,0-1 0,-1 1 0,1 0 0,-1 0 0,0 0 0,0 0 0,-1 0 0,1 1 0,-1-1 0,0 1 0,-6-6 0,9 9 0,-1-1 0,1 1 0,-1 0 0,0 0 0,1 0 0,-1 0 0,1 0 0,-1 1 0,1-1 0,-1 0 0,1 0 0,-1 0 0,1 0 0,-1 1 0,1-1 0,-1 0 0,1 0 0,-1 1 0,1-1 0,-1 0 0,1 1 0,0-1 0,-1 0 0,1 1 0,0-1 0,-1 1 0,1-1 0,0 1 0,-1-1 0,1 1 0,0-1 0,0 1 0,0-1 0,-1 1 0,1-1 0,0 1 0,0-1 0,0 1 0,0-1 0,0 1 0,0-1 0,0 1 0,0 0 0,0 0 0,-2 27 0,3-19 0,0 0 0,0 0 0,2 0 0,-1-1 0,1 1 0,0-1 0,0 1 0,9 12 0,44 64 0,-25-43 0,1 8 0,-4-7 0,45 55 0,14-17 0,-80-71 0,1 1 0,-2-1 0,1 2 0,-2-1 0,1 0 0,-2 1 0,1 0 0,-2 1 0,1-1 0,-2 0 0,0 1 0,1 17 0,0-17 0,0 1 0,0-1 0,9 19 0,-6-18 0,-2-1 0,1 1 0,1 15 0,0 2 0,17 52 0,-12-48 0,-2 3 0,6 46 0,3 17 0,45 155 0,-61-252 0,5 24 0,1-1 0,1 0 0,2 0 0,1-1 0,16 27 0,-19-37 0,0 0 0,-1 0 0,-1 1 0,7 25 0,-7-19 0,19 38 0,31 74 0,-38-98 0,-1 0 0,-2 1 0,14 51 0,-18-53 0,1 0 0,28 53 0,-13-31 0,106 198 0,-97-190 0,121 241 0,-151-289 0,-1 0 0,4 21 0,-7-26 0,0 0 0,1-1 0,0 1 0,1-1 0,0 0 0,11 18 0,-10-21 0,-1 1 0,-1 0 0,0 0 0,0 0 0,-1 1 0,0 0 0,-1-1 0,-1 1 0,2 20 0,-2-16 0,1 1 0,1-1 0,0 0 0,6 17 0,-3-14 0,-1 1 0,-1 0 0,3 28 0,-5-27 0,1-1 0,0 0 0,10 25 0,0-10 0,-3-9 0,-1 0 0,-1 0 0,5 29 0,-5-19 0,1 0 0,2 0 0,1-1 0,26 49 0,-20-43 0,-13-27 0,-1 1 0,0 0 0,-1 0 0,0 0 0,0 27 0,-2-23 0,1 0 0,1-1 0,7 26 0,46 95 0,1 3 0,-33-88 0,-19-45 0,-1 0 0,0 0 0,0 0 0,-1 1 0,0 0 0,-1-1 0,1 1 0,0 10 0,0 6 0,1 0 0,1-1 0,12 31 0,-17-54 0,0 0 0,1-1 0,-1 1 0,0 0 0,0 0 0,0-1 0,1 1 0,-1 0 0,0 0 0,0 0 0,0 0 0,0-1 0,0 1 0,0 0 0,-1 0 0,1 0 0,0-1 0,0 1 0,-1 1 0,0-1 0,1-1 0,0 0 0,-1 0 0,1 0 0,-1 1 0,1-1 0,-1 0 0,1 0 0,-1 0 0,1 0 0,-1 0 0,1 0 0,-1 0 0,1 0 0,-1 0 0,1 0 0,-1 0 0,1 0 0,-1-1 0,1 1 0,-1 0 0,1 0 0,-1-1 0,-34-21 0,27 17 0,-32-25 0,0-2 0,-57-60 0,-60-85 0,123 136 0,3-1 0,2-2 0,-46-91 0,51 90 0,-39-55 0,43 69 0,-27-62 0,26 44 0,18 39 0,-1 0 0,0 1 0,-1-1 0,-9-13 0,-71-81 0,84 102 0,0 0 0,0 1 0,-1-1 0,1 1 0,-1 0 0,1-1 0,-1 1 0,1 0 0,-1 0 0,0 0 0,1 0 0,-1 0 0,0 0 0,0 1 0,0-1 0,1 0 0,-1 1 0,0 0 0,0-1 0,0 1 0,0 0 0,0 0 0,0 0 0,0 0 0,0 0 0,0 1 0,0-1 0,0 1 0,0-1 0,0 1 0,0-1 0,1 1 0,-1 0 0,-3 2 0,-2 3 0,0 1 0,0-1 0,0 2 0,0-1 0,-10 17 0,-16 15 0,32-38 0,0 0 0,-1 0 0,1 0 0,0 0 0,0 0 0,0 0 0,0 1 0,0-1 0,0 0 0,0 0 0,0 1 0,0-1 0,1 1 0,-1-1 0,0 1 0,1-1 0,-1 1 0,1-1 0,0 1 0,0-1 0,-1 1 0,1-1 0,0 3 0,1-2 0,0 1 0,-1-1 0,1 0 0,0 0 0,0 0 0,0 0 0,1 0 0,-1 0 0,0-1 0,1 1 0,-1 0 0,1-1 0,0 1 0,2 1 0,5 3 0,-1 0 0,1-1 0,0-1 0,0 1 0,1-1 0,11 3 0,50 8 0,141 13 0,-196-27 0,354 6 0,-214-9 0,306 2 0,-495 0 0,-18-1 0,1 2 0,-77 13 0,113-12 0,0 0 0,0 2 0,-1 0 0,2 0 0,-1 1 0,1 1 0,-25 14 0,30-15 0,-1 0 0,0 0 0,-1-1 0,1 0 0,-1-1 0,0 0 0,0-1 0,0 0 0,0 0 0,0-1 0,0 0 0,0-1 0,-1 0 0,1-1 0,0 0 0,0 0 0,-13-4 0,13-1 0,1 0 0,-1 0 0,1-1 0,1 0 0,-1-1 0,1 0 0,1 0 0,-12-15 0,16 18 0,-5-7 0,0 0 0,1 0 0,1-1 0,0 0 0,1-1 0,-6-22 0,-4-12 0,7 27 0,2-1 0,1 1 0,0-1 0,2 0 0,-1-24 0,4-113 0,3 64 0,-4 91 0,1 0 0,1 0 0,-1 0 0,1 1 0,-1-1 0,1 0 0,1 0 0,-1 0 0,0 0 0,4-5 0,-5 8 0,1 0 0,-1 1 0,1-1 0,-1 0 0,1 1 0,0-1 0,-1 1 0,1-1 0,-1 1 0,1-1 0,0 1 0,0 0 0,-1-1 0,1 1 0,0 0 0,0 0 0,-1-1 0,1 1 0,0 0 0,0 0 0,-1 0 0,2 0 0,0 0 0,0 1 0,0-1 0,-1 1 0,1-1 0,0 1 0,-1 0 0,1 0 0,0 0 0,-1 0 0,1 0 0,-1 0 0,0 0 0,3 3 0,14 15 0,24 32 0,-25-29 0,25 26 0,-26-30 0,-1 0 0,0 1 0,22 42 0,-28-44 0,-1 0 0,-1 1 0,-1 0 0,0 0 0,-1 0 0,-1 1 0,1 20 0,-1-22 0,0 1 0,1-1 0,1 0 0,1 0 0,10 18 0,-9-18 0,0 0 0,-1 0 0,-1 1 0,5 24 0,-11-34 0,0 1 0,0-1 0,-1 1 0,0-1 0,0 1 0,-1-1 0,0 0 0,-1 1 0,0-1 0,-5 9 0,-6 24 0,10-31 0,0 0 0,0-1 0,-7 12 0,-10 22 0,9-13 0,-2-1 0,-28 44 0,26-47 0,1 1 0,1 1 0,-12 32 0,-38 105 0,0-1 0,25-40 0,-25 142 0,63-261 0,0 1 0,0-1 0,1 0 0,0 1 0,0-1 0,0 1 0,2 7 0,-2-12 0,0 0 0,0 0 0,1 0 0,-1 0 0,0-1 0,1 1 0,-1 0 0,1 0 0,-1-1 0,1 1 0,-1 0 0,1-1 0,0 1 0,-1 0 0,1-1 0,0 1 0,-1-1 0,1 1 0,0-1 0,0 0 0,0 1 0,1-1 0,0 1 0,-1-1 0,1 0 0,0 0 0,-1 0 0,1-1 0,0 1 0,0 0 0,-1 0 0,1-1 0,-1 1 0,1-1 0,0 0 0,-1 1 0,2-2 0,93-57 0,-28 15 0,13-13 0,-60 40 0,1 1 0,39-21 0,-40 25 0,0-1 0,37-31 0,9-6 0,13-11 0,-64 47 0,0 0 0,1 1 0,1 1 0,0 1 0,23-11 0,-40 22 0,0-1 0,0 0 0,1 1 0,-1-1 0,1 1 0,-1 0 0,0-1 0,1 1 0,-1 0 0,1 0 0,-1 0 0,1 0 0,-1 0 0,1 0 0,-1 0 0,1 1 0,-1-1 0,0 0 0,1 1 0,-1-1 0,1 1 0,-1 0 0,2 1 0,-1-1 0,-1 1 0,1 0 0,-1-1 0,0 1 0,0 0 0,0 0 0,0 0 0,0 0 0,0 0 0,0 0 0,-1 0 0,1 0 0,-1 0 0,1 3 0,0 6 0,-1 0 0,0 0 0,-1-1 0,0 1 0,-3 15 0,-41 118 0,36-112 0,-14 34 0,15-48 0,1 1 0,1 0 0,1 0 0,0 0 0,2 1 0,-2 24 0,6 87 0,20-225 0,-21 122 0,0-13 0,0-1 0,0 0 0,-1 1 0,-5 21 0,1-23 0,0 0 0,-1-1 0,-1 0 0,1 0 0,-2 0 0,-17 20 0,-63 59 0,7-9 0,29-26 0,27-29 0,-27 35 0,24-14 0,26-45 0,1 1 0,-1 0 0,0 0 0,1-1 0,0 1 0,0 0 0,0 0 0,0 0 0,1 0 0,-1 8 0,2-12 0,-1 0 0,0 1 0,0-1 0,0 0 0,0 1 0,1-1 0,-1 0 0,0 1 0,1-1 0,-1 0 0,0 0 0,0 1 0,1-1 0,-1 0 0,0 0 0,1 1 0,-1-1 0,1 0 0,-1 0 0,0 0 0,1 0 0,-1 0 0,0 0 0,1 1 0,-1-1 0,1 0 0,-1 0 0,0 0 0,1 0 0,-1 0 0,1-1 0,-1 1 0,0 0 0,1 0 0,-1 0 0,1 0 0,-1 0 0,0 0 0,1-1 0,-1 1 0,0 0 0,1 0 0,-1-1 0,0 1 0,1-1 0,21-13 0,-18 11 0,77-63 0,-54 42 0,40-26 0,-45 33 0,0 0 0,-2-2 0,21-22 0,14-13 0,-55 54 0,1-1 0,0 0 0,0 1 0,-1-1 0,1 1 0,0-1 0,0 1 0,0-1 0,0 1 0,0-1 0,0 1 0,-1 0 0,1-1 0,0 1 0,0 0 0,0 0 0,0 0 0,0 0 0,0 0 0,0 0 0,0 0 0,0 0 0,0 0 0,0 1 0,1-1 0,0 1 0,0 0 0,0 1 0,0-1 0,-1 0 0,1 1 0,-1-1 0,1 1 0,-1-1 0,1 1 0,-1-1 0,2 4 0,2 5 0,1 0 0,-2 0 0,6 18 0,-5-10 0,-1 0 0,3 29 0,2 12 0,-3-18 0,-2 0 0,-2 0 0,-4 67 0,0-21 0,1-41 0,-12 89 0,3-46 0,10-134 0,-1 21 0,5-46 0,-3 64 0,0-1 0,1 0 0,0 1 0,-1-1 0,2 1 0,-1 0 0,1 0 0,0 0 0,0 0 0,1 0 0,8-9 0,-12 14 0,1 0 0,-1 0 0,1 0 0,0 0 0,-1 1 0,1-1 0,0 0 0,-1 1 0,1-1 0,0 0 0,0 1 0,0-1 0,0 1 0,0-1 0,0 1 0,-1 0 0,1-1 0,0 1 0,0 0 0,0-1 0,0 1 0,0 0 0,0 0 0,0 0 0,0 0 0,0 0 0,0 0 0,0 1 0,0-1 0,0 0 0,0 0 0,0 1 0,0-1 0,0 0 0,0 1 0,0-1 0,0 1 0,0-1 0,0 1 0,-1 0 0,1-1 0,0 1 0,0 0 0,-1 0 0,1-1 0,-1 1 0,1 0 0,-1 0 0,1 0 0,-1 0 0,1 0 0,0 1 0,3 8 0,0-1 0,0 2 0,-1-1 0,2 11 0,-2-8 0,8 31 0,-6-21 0,14 40 0,-12-44 0,-1 0 0,-1 1 0,2 19 0,-4-21 0,0 0 0,1 0 0,2-1 0,6 19 0,-3-14 0,-2-1 0,-1 2 0,0-1 0,-2 1 0,-1 0 0,1 44 0,-1-28 0,-1-26 0,0 0 0,1-1 0,1 1 0,8 19 0,7 25 0,-15-44 0,0 0 0,1 0 0,1 0 0,0 0 0,1-1 0,9 13 0,-9-12 0,0 1 0,8 24 0,6 12 0,-16-39 0,3 3 0,-1 0 0,0 1 0,-2 0 0,7 26 0,-4-5 0,0 0 0,3-1 0,19 47 0,-1-20 0,1-1 0,49 69 0,-63-103 0,26 56 0,-15-26 0,43 64 0,-65-111 0,-1-1 0,0 1 0,-1 0 0,0 0 0,-1 0 0,0 0 0,0 0 0,-1 1 0,0-1 0,-1 0 0,-2 20 0,2-14 0,0-1 0,0 1 0,2-1 0,4 21 0,22 122 0,-25-143 0,0 0 0,-1 0 0,0 0 0,-1 0 0,-1 0 0,-2 18 0,0-24 0,1 0 0,-1-1 0,-1 1 0,1-1 0,-2 0 0,1 0 0,-1 0 0,0 0 0,0 0 0,-1-1 0,0 0 0,-7 7 0,-5 4 0,0-1 0,-2-1 0,0-1 0,-1 0 0,0-1 0,-1-2 0,0 0 0,-1-1 0,-1-1 0,0-1 0,0-1 0,-37 8 0,56-16 0,0 1 0,0 0 0,0-1 0,0 0 0,0 0 0,0 0 0,-1 0 0,1 0 0,0-1 0,0 0 0,0 0 0,0 0 0,-7-4 0,9 3 0,-1 1 0,1-1 0,0-1 0,0 1 0,0 0 0,1 0 0,-1-1 0,1 1 0,-1-1 0,1 1 0,0-1 0,-1 0 0,2 0 0,-1 1 0,0-1 0,0 0 0,1 0 0,0 0 0,-1 0 0,1-4 0,1-183 0,2 72 0,-3 103 0,0 0 0,1 0 0,1 0 0,6-27 0,-6 35 0,1 1 0,0-1 0,0 1 0,0 0 0,0 0 0,1 0 0,0 1 0,1-1 0,-1 1 0,1 0 0,0 0 0,11-8 0,-9 7 0,0 1 0,0 0 0,0 0 0,1 1 0,0 0 0,0 0 0,0 1 0,1 0 0,-1 0 0,1 1 0,-1 0 0,1 0 0,0 1 0,0 1 0,-1-1 0,1 1 0,0 1 0,0-1 0,16 5 0,59 22 0,-59-18 0,0-1 0,0-1 0,1-1 0,-1-1 0,50 2 0,19-6 0,113-4 0,-183 0 0,0-2 0,41-12 0,5-2 0,-44 13 0,31-13 0,-3 0 0,-39 14 0,0-1 0,0-1 0,21-13 0,-17 9 0,-18 10 0,-1 1 0,1 0 0,-1-1 0,1 1 0,-1 0 0,1-1 0,-1 1 0,1 0 0,0 0 0,-1 0 0,1-1 0,0 1 0,-1 0 0,1 0 0,0 0 0,-1 0 0,1 0 0,-1 0 0,1 0 0,0 0 0,-1 1 0,1-1 0,0 0 0,-1 0 0,1 0 0,-1 1 0,1-1 0,0 0 0,-1 1 0,1-1 0,-1 0 0,1 1 0,0 0 0,0 1 0,0 0 0,0 0 0,0-1 0,-1 1 0,1 0 0,0 0 0,-1 0 0,1 1 0,-1-1 0,0 3 0,-3 54 0,3-58 0,-3 15 0,-1 0 0,0 0 0,-2-1 0,-8 20 0,-6 15 0,5-13 0,-1-1 0,-3 0 0,-35 53 0,32-54 0,-42 79 0,42-77 0,1 0 0,-30 76 0,32-67 0,-14 53 0,3-6 0,16-56 0,-11 52 0,-4 15 0,-17 67 0,24-78 0,22-91 0,-1 0 0,0-1 0,1 1 0,0 0 0,-1 0 0,1 0 0,0 0 0,0-1 0,0 1 0,0 0 0,0 0 0,0 0 0,1 0 0,-1 0 0,1-1 0,-1 1 0,1 0 0,0 0 0,0-1 0,-1 1 0,1 0 0,0-1 0,1 1 0,-1-1 0,0 1 0,0-1 0,1 0 0,-1 1 0,0-1 0,1 0 0,0 0 0,-1 0 0,1 0 0,-1 0 0,1-1 0,0 1 0,0 0 0,-1-1 0,1 1 0,0-1 0,0 0 0,0 1 0,0-1 0,0 0 0,-1 0 0,1 0 0,0-1 0,0 1 0,0 0 0,0-1 0,0 1 0,-1-1 0,1 1 0,0-1 0,-1 0 0,1 0 0,0 0 0,-1 0 0,3-2 0,2-2 0,0 0 0,0 0 0,-1-1 0,0 0 0,0 0 0,0-1 0,-1 1 0,0-1 0,0 0 0,0 0 0,-1 0 0,-1 0 0,1-1 0,-1 1 0,0-1 0,0 0 0,-1 1 0,0-1 0,-1 0 0,0-8 0,-1-7 0,0 0 0,-1 0 0,-2 1 0,0-1 0,-13-37 0,-33-61 0,5 15 0,-21-38 0,33 80 0,26 49 0,-1 1 0,-1 0 0,0 1 0,-13-14 0,17 22 0,1 0 0,0 0 0,-1 1 0,0 0 0,0 0 0,0 0 0,-1 0 0,1 1 0,-1 0 0,0 0 0,0 1 0,0-1 0,-8-1 0,13 4 0,0 0 0,0-1 0,0 1 0,0 0 0,0 0 0,0 0 0,-1 0 0,1 0 0,0 0 0,0 0 0,0 0 0,0 0 0,0 1 0,-1-1 0,1 0 0,0 1 0,0-1 0,0 1 0,0-1 0,0 1 0,0 0 0,0-1 0,0 1 0,1 0 0,-1 0 0,-1 1 0,1 0 0,1-1 0,-1 1 0,1 0 0,-1 0 0,1-1 0,0 1 0,0 0 0,0 0 0,0-1 0,0 1 0,1 0 0,-1 0 0,0-1 0,1 1 0,0 2 0,4 7 0,-1-1 0,1 1 0,1-1 0,7 10 0,76 89 0,36 51 0,-44-58 0,-74-92 0,-1 0 0,0 0 0,6 16 0,15 26 0,-24-46 0,0 0 0,0 1 0,-1-1 0,1 1 0,-1-1 0,-1 1 0,1 0 0,-1-1 0,-1 1 0,1 0 0,-1 0 0,0 0 0,-2 11 0,1-10 0,1 1 0,0 0 0,0 0 0,1-1 0,0 1 0,1 0 0,2 8 0,-4-16 0,1 0 0,-1 0 0,1 0 0,-1 0 0,1 0 0,0 0 0,-1 0 0,1 0 0,0 0 0,0 0 0,0 0 0,0 0 0,0 0 0,0-1 0,0 1 0,0 0 0,0-1 0,0 1 0,0-1 0,1 1 0,-1-1 0,0 0 0,0 1 0,2-1 0,34-1 0,-32 0 0,0 0 0,-1 1 0,1 0 0,0 0 0,0 0 0,5 1 0,8 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2.3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0 24575,'-1'1'0,"0"-1"0,0 1 0,0-1 0,0 1 0,1-1 0,-1 1 0,0 0 0,0-1 0,1 1 0,-1 0 0,0 0 0,1 0 0,-1-1 0,0 1 0,1 0 0,0 0 0,-1 0 0,1 0 0,-1 0 0,1 0 0,0 0 0,0 0 0,-1 0 0,1 0 0,0 0 0,0 0 0,0 2 0,-2 34 0,2-33 0,-1 3 0,1 1 0,0-1 0,0 0 0,0 1 0,1-1 0,1 0 0,-1 1 0,1-1 0,0 0 0,1 0 0,-1 0 0,6 8 0,36 78 0,-5-31 0,-5 4 0,-31-61 0,-1-1 0,0 1 0,0-1 0,0 1 0,0 0 0,-1-1 0,1 10 0,-1-9 0,0 0 0,0 0 0,1 0 0,-1 0 0,1 0 0,4 7 0,-79-122-1365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4.6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1 440 24575,'0'-33'0,"3"0"0,7-40 0,-3 11 0,-7 51 0,0 0 0,1 0 0,0 1 0,1-1 0,1 0 0,-1 1 0,2 0 0,-1 0 0,1 0 0,8-13 0,3-1-455,-1-1 0,15-37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02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0 24575,'0'10'0,"0"8"0,0 0 0,-4 20 0,2-31 0,1 0 0,-1 0 0,-1 0 0,1 0 0,-1-1 0,0 1 0,-1-1 0,-6 9 0,-61 71 0,46-59 0,-32 47 0,3-5 0,43-57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32.6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0 24575,'2'0'0,"0"1"0,0-1 0,-1 1 0,1-1 0,0 1 0,-1 0 0,1 0 0,-1 0 0,1 0 0,-1 0 0,1 0 0,-1 0 0,0 0 0,1 0 0,-1 1 0,0-1 0,0 1 0,2 2 0,18 34 0,-15-27 0,1 4 0,0 0 0,-1 1 0,4 18 0,5 13 0,-8-29 0,-3-10 0,-1 1 0,0-1 0,-1 0 0,0 1 0,0-1 0,-1 1 0,1 14 0,6 80 0,-2-50 0,-5-43 0,1-1 0,1 1 0,4 13 0,-4-15 0,0 0 0,-1 1 0,0-1 0,1 15 0,-3-23 0,0 0 0,0 0 0,0 0 0,0 1 0,0-1 0,0 0 0,0 0 0,0 0 0,0 0 0,0 0 0,0 0 0,0 0 0,0 1 0,0-1 0,0 0 0,0 0 0,0 0 0,0 0 0,0 0 0,0 0 0,0 0 0,0 0 0,-1 1 0,1-1 0,0 0 0,0 0 0,0 0 0,0 0 0,0 0 0,0 0 0,0 0 0,-1 0 0,1 0 0,0 0 0,0 0 0,0 0 0,0 0 0,0 0 0,0 0 0,-1 0 0,1 0 0,0 0 0,0 0 0,0 0 0,0 0 0,0 0 0,0 0 0,0 0 0,-1 0 0,1 0 0,0 0 0,0 0 0,0 0 0,0-1 0,0 1 0,0 0 0,0 0 0,-12-8 0,-8-11 0,7 4 0,1-2 0,1 0 0,-13-26 0,-6-7 0,20 36 0,7 11 0,0 0 0,1 0 0,0 0 0,0 0 0,-1 0 0,2 0 0,-1-1 0,0 1 0,1 0 0,-1-1 0,1 0 0,0 1 0,0-1 0,0-6 0,1 10 0,1-1 0,-1 1 0,0-1 0,1 0 0,-1 1 0,1-1 0,-1 1 0,1-1 0,-1 1 0,1-1 0,-1 1 0,1-1 0,-1 1 0,1 0 0,0-1 0,-1 1 0,1 0 0,0-1 0,-1 1 0,1 0 0,0 0 0,-1 0 0,1 0 0,0 0 0,-1-1 0,1 1 0,0 0 0,-1 1 0,1-1 0,1 0 0,22 5 0,-77 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1,'0'16,"0"-1,-1 1,-1-1,-7 28,7-35,-1 0,-1-1,1 0,-1 1,0-1,-1-1,0 1,0-1,0 0,-1 0,-6 6,-69 52,-178 107,216-145,-21 9,-126 49,52-26,-15 7,-25 10,135-56,-1-1,-1-2,-62 13,29-15,-96 6,-3 2,-62 2,-8-9,143-7,-212 31,132-12,56-22,90-5,-72 8,-179 44,109-29,-2 0,103-15,0-3,-88-7,43 0,-80 2,194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15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76 442 24575,'4'32'0,"-3"-28"0,0 1 0,-1-1 0,1 1 0,-1 0 0,0 0 0,0-1 0,0 1 0,-1 0 0,1-1 0,-1 1 0,0 0 0,-3 6 0,4-10 0,-1-1 0,1 1 0,0-1 0,-1 1 0,1-1 0,-1 1 0,1-1 0,-1 1 0,1-1 0,-1 0 0,1 1 0,-1-1 0,1 0 0,-1 1 0,1-1 0,-1 0 0,1 0 0,-1 0 0,1 1 0,-1-1 0,0 0 0,1 0 0,-1 0 0,1 0 0,-1 0 0,0 0 0,1 0 0,-1 0 0,1-1 0,-1 1 0,0 0 0,1 0 0,-1 0 0,1 0 0,-1-1 0,1 1 0,-1 0 0,1-1 0,-1 1 0,1 0 0,-1-1 0,1 1 0,-1-1 0,1 1 0,0-1 0,-1 1 0,1-1 0,0 1 0,-1-1 0,1 1 0,0-1 0,-24-33 0,21 28 0,0 2 0,0 0 0,1 0 0,-1 0 0,1 0 0,0-1 0,0 1 0,1-1 0,-1 0 0,1 1 0,0-1 0,0 0 0,1 0 0,-1 0 0,1 1 0,0-1 0,0 0 0,1 0 0,-1 0 0,1 0 0,0 1 0,1-1 0,3-9 0,-3 5 0,0 0 0,-1 0 0,1 0 0,-2-17 0,1 7 0,2 3 0,0 1 0,1 0 0,1 0 0,0 1 0,1-1 0,0 1 0,1 0 0,1 1 0,0 0 0,1 0 0,1 0 0,15-15 0,-3 5-341,2 1 0,0 0-1,28-17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35 24575,'0'1'0,"0"-1"0,0 0 0,0 1 0,1-1 0,-1 1 0,0-1 0,0 1 0,0-1 0,0 1 0,0-1 0,0 1 0,0-1 0,0 1 0,0-1 0,-1 1 0,1-1 0,0 1 0,0-1 0,0 0 0,0 1 0,-1-1 0,1 1 0,0-1 0,0 0 0,-1 1 0,1-1 0,0 1 0,-1-1 0,1 0 0,-1 1 0,-8-13 0,-5-25 0,15 62 0,-1-24 0,0-1 0,0 1 0,0 0 0,0-1 0,1 1 0,-2 0 0,1 0 0,0-1 0,0 1 0,0 0 0,0 0 0,0-1 0,0 1 0,-1 0 0,1-1 0,0 1 0,-1 0 0,1-1 0,0 1 0,-1-1 0,1 1 0,-1 0 0,1-1 0,-1 1 0,1-1 0,-1 1 0,0-1 0,1 0 0,-1 1 0,1-1 0,-2 1 0,1-2 0,0 0 0,0-1 0,0 1 0,0 0 0,0-1 0,0 1 0,0 0 0,0-1 0,1 1 0,-1-1 0,1 1 0,-1-1 0,1 0 0,0 1 0,-1-1 0,1 1 0,0-1 0,0-1 0,0-5 0,0 29 0,0-13 0,-1 1 0,0-1 0,-5 16 0,4-15 0,0-1 0,0 1 0,1 0 0,0 8 0,1-6 0,0-1 0,-1 0 0,-1 0 0,1 0 0,-5 12 0,14-113 0,-2 67-56,-2 12-271,-1 1 0,-1-1-1,1-17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2.3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 0 24575,'0'354'0,"-15"-242"0,16 453 0,13-453 0,-12-91 0,0 0 0,2 0 0,10 37 0,-9-42 0,-14-41 0,-19-38 0,7 15 0,12 28 0,5 13 0,1 0 0,0-1 0,1 1 0,-4-15 0,-4-13-36,-2-7 160,12 40-204,-1 0-1,1 0 0,0 0 0,0 0 1,0 0-1,0 0 0,1 0 0,-1 0 1,0 0-1,1 0 0,-1 1 0,1-1 1,0 0-1,0 0 0,0 0 0,0 0 1,1-1-1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4.1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0 466 24575,'14'-84'0,"-13"59"0,0 0 0,1 1 0,11-45 0,-1-6 0,-11 61 0,0 1 0,1 0 0,1 0 0,0 1 0,1-1 0,0 1 0,6-14 0,-7 21-170,-1 0-1,0 0 0,0 0 1,-1 0-1,0 0 0,0-1 1,1-6-1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5.4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24575,'0'10'0,"-1"0"0,2 1 0,0-1 0,0 0 0,1 0 0,0 0 0,1 0 0,7 19 0,-5-18 0,-1 1 0,0 0 0,-1 0 0,0 0 0,-1 0 0,0 0 0,0 25 0,-4-1 0,-8 52 0,6-32-1365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7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31 24575,'1'28'0,"0"9"0,-1-31 0,-3-18 0,2 7 0,-1-9 0,-1 1 0,-1-1 0,0 0 0,-7-16 0,14 82 0,3 46 0,-5-85 0,2 31 0,2 0 0,14 58 0,-18-98 0,0 1 0,-1 0 0,1-1 0,-1 1 0,0 0 0,-1 0 0,1-1 0,-1 1 0,0 0 0,0-1 0,-2 7 0,-3 13 0,3-6 0,1 1 0,0 37 0,-3-198-1365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0 24575,'1'13'0,"0"-1"0,1 1 0,0 0 0,5 12 0,-3-12 0,0 1 0,2 27 0,-1 64 0,-3-82 0,0-14 0,-1 1 0,0-1 0,-1 1 0,0-1 0,0 1 0,-1 0 0,0-1 0,-1 1 0,-3 11 0,1-11 0,1-4 0,0 0 0,1 0 0,0 0 0,0 0 0,-1 9 0,-5 53 0,1 84 0,5-196 0,1 18 0,3-40 0,-1 14 0,-2 44 0,1 1 0,0-1 0,0 0 0,1 1 0,-1-1 0,2 0 0,-1 1 0,1-1 0,0 1 0,1 0 0,3-8 0,81-170 0,-61 110-1365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3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24575,'0'101'0,"1"-54"0,0-39 0,0-1 0,-1 1 0,0 0 0,0 0 0,-1 0 0,0-1 0,-3 11 0,1-80 0,5 29 0,-1 23 0,0 0 0,-1 0 0,0 0 0,-1 0 0,-3-17 0,1 28 0,0 8 0,-1 12 0,5 124 0,0-205 0,-2-28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81 24575,'1'43'0,"0"-32"0,0-1 0,0 0 0,-1 0 0,-1 0 0,0 0 0,0 1 0,-1-1 0,-1 0 0,1-1 0,-1 1 0,-5 9 0,3-1 0,6-33 0,0-11 0,9-46 0,-7 51 0,20-108 0,-26 165 0,5 70 0,-1-78 0,20 180 0,-28-240 0,-1 1 0,-20-51 0,14 44 0,-13-54 0,27 91 0,-10-40 0,3-1 0,4 14 0</inkml:trace>
  <inkml:trace contextRef="#ctx0" brushRef="#br0" timeOffset="-1">15 0 24575,'1'13'0,"-11"84"0,9-85 0,-2 14 0,1 0 0,2 35 0,1-57 0,0-1 0,0 1 0,0-1 0,0 1 0,1-1 0,0 0 0,2 5 0,-2-5 0,0 0 0,0 1 0,-1-1 0,1 1 0,-1 0 0,0-1 0,0 1 0,1 5 0,-2 2 0,2 1 0,-1-1 0,5 14 0,-4-11 0,2 6 0,-1-20 0,2-12 0,0-20 0,-5 27 0,1 0 0,-1 1 0,1-1 0,0 0 0,0 1 0,3-8 0,2-1 0,-4 8 0,0-1 0,0 1 0,0 0 0,1 0 0,0 0 0,0 0 0,0 1 0,1-1 0,-1 1 0,1 0 0,0 0 0,5-4 0,-8 12 0,0 1 0,0-1 0,0 1 0,-1-1 0,0 1 0,0-1 0,0 5 0,0-7 0,0 7 0,1-1 0,0 1 0,1 0 0,-1-1 0,2 0 0,-1 0 0,1 1 0,1-1 0,6 11 0,-10-18 0,0-1 0,0 0 0,0 1 0,0-1 0,1 0 0,-1 0 0,0 1 0,0-1 0,0 0 0,0 0 0,1 1 0,-1-1 0,0 0 0,0 0 0,0 1 0,1-1 0,-1 0 0,0 0 0,0 0 0,1 0 0,-1 1 0,0-1 0,1 0 0,-1 0 0,0 0 0,0 0 0,1 0 0,-1 0 0,0 0 0,1 0 0,-1 0 0,0 0 0,1 0 0,-1 0 0,0 0 0,1 0 0,-1 0 0,1 0 0,5-13 0,-1-17 0,-6 12 0,2 0 0,0 1 0,1-1 0,8-34 0,5 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59 24575,'-11'53'0,"6"233"0,5-205 0,0-47 0,0-28 0,0-10 0,-4-120 0,0 56 0,7-69 0,8 85 0,-2 14 0,0-36 0,-8 73 0,-1 0 0,0 1 0,0-1 0,0 0 0,1 1 0,-1-1 0,0 1 0,0-1 0,0 0 0,0 1 0,0-1 0,0 0 0,0 1 0,0-1 0,-1 0 0,1 1 0,0-1 0,0 0 0,0 1 0,-1-1 0,1 1 0,0-1 0,-1 1 0,1-1 0,-1 1 0,1-1 0,0 1 0,-1-1 0,1 1 0,-1-1 0,1 1 0,-1-1 0,1 1 0,-1 0 0,0-1 0,1 1 0,-1 0 0,1 0 0,-1 0 0,0-1 0,1 1 0,-1 0 0,0 0 0,0 0 0,0 0 0,0 0 0,0 0 0,0 1 0,1-1 0,-1 0 0,0 1 0,0-1 0,1 0 0,-1 1 0,0-1 0,0 1 0,1-1 0,-1 1 0,1-1 0,-1 1 0,0-1 0,1 1 0,-1 0 0,1-1 0,-1 1 0,1 0 0,0-1 0,-1 1 0,1 0 0,0 0 0,-1 0 0,1-1 0,0 1 0,0 0 0,0 0 0,0 0 0,0-1 0,0 1 0,0 1 0,-6 93 0,3-59 0,1 0 0,3 36 0,2 58 0,0-1 0,-2-121 17,1-1 0,0 1-1,0-1 1,1 0 0,0 0-1,1 0 1,1 3-8</inkml:trace>
  <inkml:trace contextRef="#ctx0" brushRef="#br0" timeOffset="422.2">41 601 24109,'2'4'-150,"-1"-3"108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1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91 125 24575,'1'14'0,"0"-1"0,1 1 0,1-1 0,1 0 0,8 22 0,-6-20 0,-1-1 0,-1 1 0,-1 0 0,3 19 0,-1 106 0,-10-345 0,3 151 0,-3 0 0,-16-79 0,14 120 0,1 16 0,5-1 0,0 0 0,0 0 0,0 1 0,0-1 0,1 0 0,-1 0 0,1 1 0,-1-1 0,1 4 0,-1 14 0,-2 0 0,0-1 0,-1 1 0,-8 25 0,-4 16 0,5 2 0,2-1 0,0 125 0,14-261 0,-4 56 0,1 0 0,1 1 0,8-29 0,4-26 0,-9 27 0,-2 15 0,0 0 0,-2 0 0,-3-34 0,1 62 0,-1 6 0,-1 15 0,0 27 0,1 50 0,2 97 0,0-188 0,-1 0 0,1 0 0,0 0 0,0 0 0,1 0 0,0 0 0,0 0 0,0 0 0,0-1 0,4 6 0,-6-10 0,0 0 0,0 0 0,0 0 0,0 1 0,0-1 0,1 0 0,-1 0 0,0 0 0,0 0 0,0 0 0,0 0 0,0 0 0,0 0 0,0 0 0,1 0 0,-1 0 0,0 0 0,0 0 0,0 0 0,0 0 0,0 0 0,0-1 0,1 1 0,-1 0 0,0 0 0,0 0 0,0 0 0,0 0 0,0 0 0,0 0 0,0 0 0,0 0 0,1 0 0,-1 0 0,0-1 0,0 1 0,0 0 0,0 0 0,0 0 0,0 0 0,0 0 0,0 0 0,0 0 0,0-1 0,0 1 0,0 0 0,0 0 0,0 0 0,0 0 0,0 0 0,0-1 0,2-11 0,-1-12 0,-2-11 0,-7-146 0,15 239 0,-3 0 0,-4 100 0,-2-56 0,2-81 0,0-4 0,0-40 0,-1-75 0,2-102 0,9 25 0,-9 164 0,-2-12 0,1 22 0,0 0 0,0 1 0,-1-1 0,1 0 0,0 1 0,-1-1 0,1 0 0,0 1 0,-1-1 0,1 1 0,-1-1 0,1 1 0,-1-1 0,1 1 0,-1-1 0,1 1 0,-1-1 0,1 1 0,-1 0 0,0-1 0,1 1 0,-1 0 0,0-1 0,1 1 0,-1 0 0,0 0 0,1 0 0,-2 0 0,0-1 0,0 1 0,0-1 0,0 0 0,0 0 0,0 1 0,0-1 0,0-1 0,0 1 0,0 0 0,0 0 0,0-1 0,1 1 0,-1-1 0,1 1 0,-3-4 0,-19-32 0,1 2 0,22 35 0,0 0 0,0 0 0,0 0 0,0 0 0,0 0 0,0-1 0,-1 1 0,1 0 0,0 0 0,0 0 0,0 0 0,0 0 0,0 0 0,0 0 0,0 0 0,-1 0 0,1 0 0,0 0 0,0 0 0,0 0 0,0 0 0,0 0 0,0 0 0,-1 0 0,1 0 0,0 0 0,0 0 0,0 0 0,0 0 0,0 0 0,0 0 0,0 0 0,-1 0 0,1 0 0,0 0 0,0 0 0,0 1 0,0-1 0,0 0 0,0 0 0,0 0 0,0 0 0,0 0 0,-1 0 0,1 0 0,0 0 0,0 1 0,0-1 0,0 0 0,0 0 0,0 0 0,0 0 0,0 0 0,0 0 0,0 0 0,0 1 0,-2 12 0,1 13 0,9 58 0,-4-57 0,0 37 0,1 77 0,-6-150 0,0 0 0,0 1 0,-1-1 0,0 1 0,-4-12 0,3 12 0,0 0 0,1 0 0,0 0 0,1-1 0,0 1 0,-1-9 0,2 51 0,0-32 0,0-23 0,0 15-102,0-1-109,0-1 1,1 0-1,-1 0 1,2 1-1,1-11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3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24575,'10'164'0,"-8"-126"0,-1-29 0,-1 1 0,1-1 0,-2 1 0,1 0 0,-1-1 0,-4 15 0,3-15 0,0 1 0,1 0 0,0 0 0,1 0 0,0 0 0,2 16 0,0 35 0,-11-23-1365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4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7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80 24575,'0'0'0,"1"0"0,-1 0 0,1-1 0,-1 1 0,1 0 0,-1 0 0,1-1 0,-1 1 0,1 0 0,-1-1 0,1 1 0,-1-1 0,1 1 0,-1 0 0,0-1 0,1 1 0,-1-1 0,0 1 0,1-1 0,-1 1 0,0-1 0,0 0 0,0 1 0,1-1 0,-1 1 0,0-1 0,0 1 0,0-1 0,0 1 0,0-2 0,0-24 0,-2 15 0,8 41 0,4 65 0,-10-95 0,0 1 0,0-1 0,0 0 0,0 0 0,0 0 0,0 0 0,0 0 0,0 1 0,0-1 0,0 0 0,0 0 0,0 0 0,0 0 0,0 1 0,0-1 0,0 0 0,0 0 0,0 0 0,0 0 0,0 1 0,0-1 0,0 0 0,0 0 0,0 0 0,0 0 0,0 1 0,0-1 0,0 0 0,0 0 0,0 0 0,-1 0 0,1 0 0,0 0 0,0 1 0,0-1 0,0 0 0,0 0 0,0 0 0,-1 0 0,1 0 0,0 0 0,0 0 0,0 0 0,0 0 0,-1 0 0,1 0 0,0 0 0,0 0 0,0 0 0,0 0 0,-1 0 0,1 0 0,0 0 0,0 0 0,-13-6 0,-9-14 0,16 12 0,0 2 0,1-1 0,0 0 0,1 0 0,0-1 0,0 1 0,-4-10 0,9 18 0,-1-1 0,0 1 0,1-1 0,-1 0 0,0 1 0,1-1 0,-1 0 0,0 0 0,1 1 0,-1-1 0,1 0 0,-1 0 0,1 1 0,-1-1 0,1 0 0,-1 0 0,1 0 0,-1 0 0,1 0 0,-1 0 0,1 0 0,-1 0 0,1 0 0,-1 0 0,0 0 0,1 0 0,-1 0 0,1 0 0,-1 0 0,1 0 0,-1-1 0,1 1 0,1-1 0,-1 1 0,0-1 0,0 1 0,1-1 0,-1 1 0,0-1 0,0 0 0,0 0 0,0 1 0,0-1 0,0 0 0,0 0 0,0 0 0,0 0 0,0 0 0,-1 0 0,2-2 0,4-18 0,-5 17 0,0 1 0,0 0 0,0-1 0,0 1 0,0 0 0,1 0 0,-1 0 0,4-5 0,-3 46 0,-2-38 0,0 1 0,0-1 0,0 1 0,0-1 0,1 1 0,-1-1 0,0 1 0,0-1 0,0 1 0,-1-1 0,1 1 0,0-1 0,0 1 0,0-1 0,0 1 0,0-1 0,-1 1 0,1-1 0,0 1 0,0-1 0,-1 1 0,1-1 0,0 1 0,-1-1 0,1 0 0,0 1 0,-1-1 0,1 1 0,-1-1 0,1 0 0,-1 0 0,1 1 0,-1-1 0,1 0 0,-1 0 0,1 0 0,-1 1 0,1-1 0,-1 0 0,1 0 0,-1 0 0,-25-10 0,23 8 0,0 0 0,-1 1 0,1-1 0,0 1 0,-1 0 0,1 0 0,-6-1 0,-40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8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48.7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 47 24575,'0'20'0,"-1"-1"0,-1 1 0,-1-1 0,-5 20 0,6-29 0,1 0 0,0 0 0,1 17 0,0-18 0,0 1 0,-1-1 0,0 1 0,-3 13 0,-2 9 0,6-28 0,-1 0 0,1 0 0,-1 0 0,0 0 0,0 0 0,0-1 0,0 1 0,-1 0 0,1-1 0,-1 1 0,0-1 0,0 0 0,-3 4 0,-4 5 0,1-4 0,6-26 0,2 13 0,-1 0 0,1 0 0,-1 0 0,0 0 0,0 0 0,-3-6 0,-2-9 0,6 16 0,-1 1 0,1-1 0,0 1 0,0-1 0,1 1 0,-1-1 0,1 1 0,-1-1 0,3-4 0,2-24 0,-4 19 0,0 1 0,1 0 0,4-16 0,0 3 0,19-67 0,-23 55-17,-2 23-1331,-1 9-5478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0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5 24575,'3'40'0,"-2"-33"0,0 0 0,0 0 0,-1 1 0,0-1 0,0 0 0,0 0 0,-1 0 0,0 1 0,-1-1 0,0 0 0,-4 11 0,5-20 0,-1 0 0,1 0 0,-1 0 0,1 0 0,0 0 0,0 0 0,0 0 0,0 0 0,0-1 0,0 1 0,1 0 0,-1-1 0,1 1 0,-1-4 0,21-95-1365,-19 96-5461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3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 24575,'-10'63'0,"15"107"0,0-32 0,-4-121 0,1 1 0,-1 0 0,-1 0 0,0 0 0,-5 24 0,-4-20-1365,7-18-5461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4.0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1 210 24575,'10'-122'0,"-9"113"-15,1 1 0,0-1 0,1 0 0,0 1 0,6-12 0,-1 0-1260,-6 15-5551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34:20.5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13,20-10,-29 14,1 2,-43 31,76-49,1 0,-1 0,1 1,0-1,-1 1,1-1,1 1,-1 0,0-1,1 1,-1 0,1 0,0 0,0 1,0-1,0 0,1 0,-1 0,1 1,0-1,0 0,0 0,0 1,0-1,1 0,0 0,0 1,-1-1,2 0,-1 0,0 0,2 3,0-1,0 1,1-1,-1 0,1 0,0 0,0 0,1-1,-1 1,1-1,0 0,0-1,1 1,-1-1,1 0,10 4,51 11,-47-14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0,-1-1,0 1,0-1,1 1,-2-1,1 0,0 1,0-1,-1 0,1-1,-6 4,-8 5,0-2,-20 9,26-13,-54 23,-1-4,-121 27,-144 0,173-39,85-8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14.02.2023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0.xml"/><Relationship Id="rId42" Type="http://schemas.openxmlformats.org/officeDocument/2006/relationships/image" Target="../media/image3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customXml" Target="../ink/ink34.xml"/><Relationship Id="rId16" Type="http://schemas.openxmlformats.org/officeDocument/2006/relationships/image" Target="../media/image18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40" Type="http://schemas.openxmlformats.org/officeDocument/2006/relationships/image" Target="../media/image2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8.png"/><Relationship Id="rId66" Type="http://schemas.openxmlformats.org/officeDocument/2006/relationships/customXml" Target="../ink/ink33.xml"/><Relationship Id="rId74" Type="http://schemas.openxmlformats.org/officeDocument/2006/relationships/image" Target="../media/image45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7.png"/><Relationship Id="rId22" Type="http://schemas.openxmlformats.org/officeDocument/2006/relationships/image" Target="../media/image20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3.png"/><Relationship Id="rId56" Type="http://schemas.openxmlformats.org/officeDocument/2006/relationships/image" Target="../media/image37.png"/><Relationship Id="rId64" Type="http://schemas.openxmlformats.org/officeDocument/2006/relationships/image" Target="../media/image41.png"/><Relationship Id="rId69" Type="http://schemas.openxmlformats.org/officeDocument/2006/relationships/customXml" Target="../ink/ink35.xml"/><Relationship Id="rId77" Type="http://schemas.openxmlformats.org/officeDocument/2006/relationships/image" Target="../media/image7.jpeg"/><Relationship Id="rId8" Type="http://schemas.openxmlformats.org/officeDocument/2006/relationships/image" Target="../media/image16.png"/><Relationship Id="rId51" Type="http://schemas.openxmlformats.org/officeDocument/2006/relationships/customXml" Target="../ink/ink25.xml"/><Relationship Id="rId72" Type="http://schemas.openxmlformats.org/officeDocument/2006/relationships/image" Target="../media/image44.png"/><Relationship Id="rId3" Type="http://schemas.openxmlformats.org/officeDocument/2006/relationships/customXml" Target="../ink/ink1.xml"/><Relationship Id="rId12" Type="http://schemas.openxmlformats.org/officeDocument/2006/relationships/image" Target="../media/image15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29.xml"/><Relationship Id="rId67" Type="http://schemas.openxmlformats.org/officeDocument/2006/relationships/image" Target="../media/image42.png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3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40.png"/><Relationship Id="rId31" Type="http://schemas.openxmlformats.org/officeDocument/2006/relationships/customXml" Target="../ink/ink15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32.xml"/><Relationship Id="rId73" Type="http://schemas.openxmlformats.org/officeDocument/2006/relationships/customXml" Target="../ink/ink37.xml"/><Relationship Id="rId4" Type="http://schemas.openxmlformats.org/officeDocument/2006/relationships/image" Target="../media/image14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9" Type="http://schemas.openxmlformats.org/officeDocument/2006/relationships/customXml" Target="../ink/ink19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7.xml"/><Relationship Id="rId76" Type="http://schemas.openxmlformats.org/officeDocument/2006/relationships/image" Target="../media/image46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2" Type="http://schemas.openxmlformats.org/officeDocument/2006/relationships/image" Target="../media/image14.png"/><Relationship Id="rId29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47.png"/><Relationship Id="rId21" Type="http://schemas.openxmlformats.org/officeDocument/2006/relationships/image" Target="../media/image51.png"/><Relationship Id="rId34" Type="http://schemas.openxmlformats.org/officeDocument/2006/relationships/customXml" Target="../ink/ink53.xml"/><Relationship Id="rId12" Type="http://schemas.openxmlformats.org/officeDocument/2006/relationships/image" Target="../media/image150.png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customXml" Target="../ink/ink52.xml"/><Relationship Id="rId2" Type="http://schemas.openxmlformats.org/officeDocument/2006/relationships/customXml" Target="../ink/ink39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46.xml"/><Relationship Id="rId32" Type="http://schemas.openxmlformats.org/officeDocument/2006/relationships/customXml" Target="../ink/ink51.xml"/><Relationship Id="rId15" Type="http://schemas.openxmlformats.org/officeDocument/2006/relationships/image" Target="../media/image7.jpeg"/><Relationship Id="rId23" Type="http://schemas.openxmlformats.org/officeDocument/2006/relationships/image" Target="../media/image52.png"/><Relationship Id="rId28" Type="http://schemas.openxmlformats.org/officeDocument/2006/relationships/customXml" Target="../ink/ink48.xml"/><Relationship Id="rId36" Type="http://schemas.openxmlformats.org/officeDocument/2006/relationships/customXml" Target="../ink/ink55.xml"/><Relationship Id="rId19" Type="http://schemas.openxmlformats.org/officeDocument/2006/relationships/image" Target="../media/image50.png"/><Relationship Id="rId31" Type="http://schemas.openxmlformats.org/officeDocument/2006/relationships/customXml" Target="../ink/ink50.xml"/><Relationship Id="rId4" Type="http://schemas.openxmlformats.org/officeDocument/2006/relationships/customXml" Target="../ink/ink40.xml"/><Relationship Id="rId14" Type="http://schemas.openxmlformats.org/officeDocument/2006/relationships/image" Target="../media/image48.png"/><Relationship Id="rId22" Type="http://schemas.openxmlformats.org/officeDocument/2006/relationships/customXml" Target="../ink/ink45.xml"/><Relationship Id="rId27" Type="http://schemas.openxmlformats.org/officeDocument/2006/relationships/image" Target="../media/image54.png"/><Relationship Id="rId30" Type="http://schemas.openxmlformats.org/officeDocument/2006/relationships/customXml" Target="../ink/ink49.xml"/><Relationship Id="rId35" Type="http://schemas.openxmlformats.org/officeDocument/2006/relationships/customXml" Target="../ink/ink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4"/>
          <a:stretch/>
        </p:blipFill>
        <p:spPr>
          <a:xfrm>
            <a:off x="0" y="10"/>
            <a:ext cx="6358856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346" y="559719"/>
            <a:ext cx="4312681" cy="1709544"/>
          </a:xfrm>
        </p:spPr>
        <p:txBody>
          <a:bodyPr rtlCol="0">
            <a:normAutofit/>
          </a:bodyPr>
          <a:lstStyle/>
          <a:p>
            <a:pPr algn="l"/>
            <a:r>
              <a:rPr lang="ru-RU" sz="4800" dirty="0"/>
              <a:t>Алгоритм </a:t>
            </a:r>
            <a:r>
              <a:rPr lang="ru-RU" sz="4800" dirty="0" err="1"/>
              <a:t>Маккрейта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346" y="2961314"/>
            <a:ext cx="4395522" cy="261736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dirty="0"/>
              <a:t>Выполнила:</a:t>
            </a:r>
            <a:br>
              <a:rPr lang="ru-RU" dirty="0"/>
            </a:br>
            <a:r>
              <a:rPr lang="ru-RU" dirty="0"/>
              <a:t>Белкова Елизавета Алексеевна</a:t>
            </a:r>
          </a:p>
          <a:p>
            <a:pPr algn="l" rtl="0"/>
            <a:r>
              <a:rPr lang="ru-RU" sz="2300" dirty="0"/>
              <a:t>Студентка Дальневосточного федерального университета направления Прикладная информатика 2 курса</a:t>
            </a:r>
          </a:p>
          <a:p>
            <a:pPr algn="l" rtl="0"/>
            <a:endParaRPr lang="ru-RU" sz="23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F71F25-CFCD-4BA9-CEF1-308B03A6912C}"/>
              </a:ext>
            </a:extLst>
          </p:cNvPr>
          <p:cNvSpPr txBox="1">
            <a:spLocks/>
          </p:cNvSpPr>
          <p:nvPr/>
        </p:nvSpPr>
        <p:spPr>
          <a:xfrm>
            <a:off x="7096346" y="5904163"/>
            <a:ext cx="1358359" cy="4795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2023 год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B3AFF618-FE2C-CB78-75BF-CA194004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121FF-D9E1-87F9-2244-E31DB116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3777F6-4A7B-9428-6B2F-CB59965C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954" y="1173410"/>
            <a:ext cx="8096092" cy="5442299"/>
          </a:xfr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A77AE90D-E3B7-A65F-A1B9-3FE8E0E2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04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288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строки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“banana”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3A1F8AF-DFC8-6B61-DCF4-468DFC76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841" t="17676" r="34851" b="3282"/>
          <a:stretch/>
        </p:blipFill>
        <p:spPr>
          <a:xfrm>
            <a:off x="2930794" y="1440180"/>
            <a:ext cx="6319764" cy="5173971"/>
          </a:xfrm>
        </p:spPr>
      </p:pic>
    </p:spTree>
    <p:extLst>
      <p:ext uri="{BB962C8B-B14F-4D97-AF65-F5344CB8AC3E}">
        <p14:creationId xmlns:p14="http://schemas.microsoft.com/office/powerpoint/2010/main" val="23580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49" y="1710436"/>
            <a:ext cx="10784101" cy="441662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5BDC-32D1-ED9A-1A62-E71DD528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1" y="228120"/>
            <a:ext cx="10856496" cy="12573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дерева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методом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Уконена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7B067211-FC6C-9764-681D-B1E71F61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35" y="2573041"/>
            <a:ext cx="6576969" cy="29173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>
              <a:buNone/>
            </a:pPr>
            <a:r>
              <a:rPr lang="ru-RU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ссылки используют для сокращения пути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8A553-D5C7-0442-BB4F-98A0D8EC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</a:extLst>
          </a:blip>
          <a:srcRect l="67431" t="26789" r="3876" b="7033"/>
          <a:stretch/>
        </p:blipFill>
        <p:spPr>
          <a:xfrm>
            <a:off x="7130642" y="486465"/>
            <a:ext cx="4697833" cy="60947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DE8C-791F-FC90-17AF-E8DA14F9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1" y="270065"/>
            <a:ext cx="6320278" cy="1257300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ссылки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264BF1AF-B7CB-711D-2AAF-41B53CAE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66" y="2455527"/>
            <a:ext cx="5947098" cy="194694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ссылки в каждой вершине</a:t>
            </a:r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B7242-15F9-ACDD-629C-E39C393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478270"/>
            <a:ext cx="5947099" cy="12573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Дерево с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ссылками</a:t>
            </a: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883010DC-D5AC-D16C-2CC1-E2B2DAED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27A8B-6F54-A718-1791-711E985A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87" t="20417" r="38800" b="12944"/>
          <a:stretch/>
        </p:blipFill>
        <p:spPr>
          <a:xfrm>
            <a:off x="1195431" y="647184"/>
            <a:ext cx="3686757" cy="58772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1180665" y="101703"/>
            <a:ext cx="983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дерева с помощью алгоритма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AA7EDC-83CF-4632-DE22-A89EF78E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1" t="40284" r="15390" b="13191"/>
          <a:stretch/>
        </p:blipFill>
        <p:spPr>
          <a:xfrm>
            <a:off x="6907911" y="647183"/>
            <a:ext cx="3858391" cy="5877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14:cNvPr>
              <p14:cNvContentPartPr/>
              <p14:nvPr/>
            </p14:nvContentPartPr>
            <p14:xfrm>
              <a:off x="6656271" y="1551530"/>
              <a:ext cx="61920" cy="4968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2271" y="1443608"/>
                <a:ext cx="169560" cy="712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14:cNvPr>
              <p14:cNvContentPartPr/>
              <p14:nvPr/>
            </p14:nvContentPartPr>
            <p14:xfrm>
              <a:off x="5088831" y="1593290"/>
              <a:ext cx="1629000" cy="4129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4831" y="1485290"/>
                <a:ext cx="17366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14:cNvPr>
              <p14:cNvContentPartPr/>
              <p14:nvPr/>
            </p14:nvContentPartPr>
            <p14:xfrm>
              <a:off x="5592831" y="1929170"/>
              <a:ext cx="399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8831" y="1821170"/>
                <a:ext cx="147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114582" y="1450714"/>
              <a:ext cx="45360" cy="266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8582" y="1343074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826151" y="1307450"/>
              <a:ext cx="1677600" cy="1692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72151" y="1199450"/>
                <a:ext cx="1785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14:cNvPr>
              <p14:cNvContentPartPr/>
              <p14:nvPr/>
            </p14:nvContentPartPr>
            <p14:xfrm>
              <a:off x="6691911" y="1581770"/>
              <a:ext cx="360" cy="36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7911" y="1473770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14:cNvPr>
              <p14:cNvContentPartPr/>
              <p14:nvPr/>
            </p14:nvContentPartPr>
            <p14:xfrm>
              <a:off x="6363951" y="1651970"/>
              <a:ext cx="84960" cy="1162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09721" y="1543635"/>
                <a:ext cx="193058" cy="3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14:cNvPr>
              <p14:cNvContentPartPr/>
              <p14:nvPr/>
            </p14:nvContentPartPr>
            <p14:xfrm>
              <a:off x="6301671" y="1778330"/>
              <a:ext cx="356760" cy="928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47671" y="1670330"/>
                <a:ext cx="46440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FDE7D4E-B796-B428-7D20-F1EB2861E043}"/>
              </a:ext>
            </a:extLst>
          </p:cNvPr>
          <p:cNvGrpSpPr/>
          <p:nvPr/>
        </p:nvGrpSpPr>
        <p:grpSpPr>
          <a:xfrm>
            <a:off x="6995637" y="3390819"/>
            <a:ext cx="590674" cy="2763994"/>
            <a:chOff x="6668898" y="664369"/>
            <a:chExt cx="1264844" cy="45263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14:cNvPr>
                <p14:cNvContentPartPr/>
                <p14:nvPr/>
              </p14:nvContentPartPr>
              <p14:xfrm>
                <a:off x="6668898" y="2482834"/>
                <a:ext cx="360" cy="3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59898" y="24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14:cNvPr>
                <p14:cNvContentPartPr/>
                <p14:nvPr/>
              </p14:nvContentPartPr>
              <p14:xfrm>
                <a:off x="6677178" y="2323714"/>
                <a:ext cx="663120" cy="1652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57924" y="2309013"/>
                  <a:ext cx="700859" cy="19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14:cNvPr>
                <p14:cNvContentPartPr/>
                <p14:nvPr/>
              </p14:nvContentPartPr>
              <p14:xfrm>
                <a:off x="7063098" y="2365114"/>
                <a:ext cx="100080" cy="93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3852" y="2350489"/>
                  <a:ext cx="137802" cy="38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14:cNvPr>
                <p14:cNvContentPartPr/>
                <p14:nvPr/>
              </p14:nvContentPartPr>
              <p14:xfrm>
                <a:off x="6834858" y="2236594"/>
                <a:ext cx="578520" cy="381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5600" y="2221858"/>
                  <a:ext cx="616266" cy="410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14:cNvPr>
                <p14:cNvContentPartPr/>
                <p14:nvPr/>
              </p14:nvContentPartPr>
              <p14:xfrm>
                <a:off x="6683332" y="664369"/>
                <a:ext cx="1250410" cy="4526385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49277" y="561202"/>
                  <a:ext cx="1519291" cy="47321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14:cNvPr>
              <p14:cNvContentPartPr/>
              <p14:nvPr/>
            </p14:nvContentPartPr>
            <p14:xfrm>
              <a:off x="1367151" y="1268930"/>
              <a:ext cx="1551240" cy="39405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04151" y="1205930"/>
                <a:ext cx="1676880" cy="40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DA0DB01-2BA3-553A-DDA6-C35DFD47B7CE}"/>
              </a:ext>
            </a:extLst>
          </p:cNvPr>
          <p:cNvGrpSpPr/>
          <p:nvPr/>
        </p:nvGrpSpPr>
        <p:grpSpPr>
          <a:xfrm>
            <a:off x="1280445" y="865120"/>
            <a:ext cx="121320" cy="306000"/>
            <a:chOff x="1450392" y="420504"/>
            <a:chExt cx="12132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14:cNvPr>
                <p14:cNvContentPartPr/>
                <p14:nvPr/>
              </p14:nvContentPartPr>
              <p14:xfrm>
                <a:off x="1510872" y="554424"/>
                <a:ext cx="60840" cy="1720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48232" y="491424"/>
                  <a:ext cx="186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14:cNvPr>
                <p14:cNvContentPartPr/>
                <p14:nvPr/>
              </p14:nvContentPartPr>
              <p14:xfrm>
                <a:off x="1450392" y="420504"/>
                <a:ext cx="39960" cy="1587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752" y="357504"/>
                  <a:ext cx="1656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14:cNvPr>
              <p14:cNvContentPartPr/>
              <p14:nvPr/>
            </p14:nvContentPartPr>
            <p14:xfrm>
              <a:off x="7495953" y="3873316"/>
              <a:ext cx="91080" cy="1519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2953" y="3810316"/>
                <a:ext cx="216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14:cNvPr>
              <p14:cNvContentPartPr/>
              <p14:nvPr/>
            </p14:nvContentPartPr>
            <p14:xfrm>
              <a:off x="7402373" y="3639656"/>
              <a:ext cx="62640" cy="20340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6373" y="3603656"/>
                <a:ext cx="134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14:cNvPr>
              <p14:cNvContentPartPr/>
              <p14:nvPr/>
            </p14:nvContentPartPr>
            <p14:xfrm>
              <a:off x="7365123" y="3779026"/>
              <a:ext cx="86400" cy="1980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56123" y="3770026"/>
                <a:ext cx="104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14:cNvPr>
              <p14:cNvContentPartPr/>
              <p14:nvPr/>
            </p14:nvContentPartPr>
            <p14:xfrm>
              <a:off x="7366203" y="4140826"/>
              <a:ext cx="27360" cy="73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57203" y="4131826"/>
                <a:ext cx="4500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CA7D68D3-C24F-EA0F-3089-993CDE9B4D0F}"/>
              </a:ext>
            </a:extLst>
          </p:cNvPr>
          <p:cNvGrpSpPr/>
          <p:nvPr/>
        </p:nvGrpSpPr>
        <p:grpSpPr>
          <a:xfrm>
            <a:off x="7366203" y="3778306"/>
            <a:ext cx="104570" cy="510430"/>
            <a:chOff x="7536150" y="3333690"/>
            <a:chExt cx="104570" cy="5104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14:cNvPr>
                <p14:cNvContentPartPr/>
                <p14:nvPr/>
              </p14:nvContentPartPr>
              <p14:xfrm>
                <a:off x="7575560" y="3382960"/>
                <a:ext cx="39240" cy="461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9560" y="3346960"/>
                  <a:ext cx="110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14:cNvPr>
                <p14:cNvContentPartPr/>
                <p14:nvPr/>
              </p14:nvContentPartPr>
              <p14:xfrm>
                <a:off x="7589240" y="3388000"/>
                <a:ext cx="30960" cy="1681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53240" y="3352000"/>
                  <a:ext cx="102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14:cNvPr>
                <p14:cNvContentPartPr/>
                <p14:nvPr/>
              </p14:nvContentPartPr>
              <p14:xfrm>
                <a:off x="7624520" y="3367480"/>
                <a:ext cx="16200" cy="147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88520" y="3331840"/>
                  <a:ext cx="87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14:cNvPr>
                <p14:cNvContentPartPr/>
                <p14:nvPr/>
              </p14:nvContentPartPr>
              <p14:xfrm>
                <a:off x="7536150" y="3362490"/>
                <a:ext cx="14760" cy="1918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27150" y="3353490"/>
                  <a:ext cx="3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14:cNvPr>
                <p14:cNvContentPartPr/>
                <p14:nvPr/>
              </p14:nvContentPartPr>
              <p14:xfrm>
                <a:off x="7536870" y="3520170"/>
                <a:ext cx="47880" cy="2358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27870" y="3511170"/>
                  <a:ext cx="65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14:cNvPr>
                <p14:cNvContentPartPr/>
                <p14:nvPr/>
              </p14:nvContentPartPr>
              <p14:xfrm>
                <a:off x="7537590" y="3333690"/>
                <a:ext cx="7560" cy="810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28590" y="3324690"/>
                  <a:ext cx="2520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14:cNvPr>
              <p14:cNvContentPartPr/>
              <p14:nvPr/>
            </p14:nvContentPartPr>
            <p14:xfrm>
              <a:off x="6920103" y="4108726"/>
              <a:ext cx="69840" cy="1432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11103" y="4099726"/>
                <a:ext cx="87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14:cNvPr>
              <p14:cNvContentPartPr/>
              <p14:nvPr/>
            </p14:nvContentPartPr>
            <p14:xfrm>
              <a:off x="6923703" y="3781846"/>
              <a:ext cx="16200" cy="21852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14703" y="3772846"/>
                <a:ext cx="338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43E20CB8-24A8-DCDB-9A6E-A64BD7021853}"/>
              </a:ext>
            </a:extLst>
          </p:cNvPr>
          <p:cNvGrpSpPr/>
          <p:nvPr/>
        </p:nvGrpSpPr>
        <p:grpSpPr>
          <a:xfrm>
            <a:off x="6912633" y="3797536"/>
            <a:ext cx="76590" cy="459510"/>
            <a:chOff x="7082580" y="3352920"/>
            <a:chExt cx="76590" cy="4595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14:cNvPr>
                <p14:cNvContentPartPr/>
                <p14:nvPr/>
              </p14:nvContentPartPr>
              <p14:xfrm>
                <a:off x="7107330" y="3459990"/>
                <a:ext cx="51840" cy="2368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8330" y="3451350"/>
                  <a:ext cx="69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14:cNvPr>
                <p14:cNvContentPartPr/>
                <p14:nvPr/>
              </p14:nvContentPartPr>
              <p14:xfrm>
                <a:off x="7094730" y="3358470"/>
                <a:ext cx="6480" cy="168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85730" y="3349470"/>
                  <a:ext cx="24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14:cNvPr>
                <p14:cNvContentPartPr/>
                <p14:nvPr/>
              </p14:nvContentPartPr>
              <p14:xfrm>
                <a:off x="7092210" y="3506790"/>
                <a:ext cx="360" cy="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3210" y="3498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14:cNvPr>
                <p14:cNvContentPartPr/>
                <p14:nvPr/>
              </p14:nvContentPartPr>
              <p14:xfrm>
                <a:off x="7104810" y="3754470"/>
                <a:ext cx="51840" cy="579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6170" y="3745470"/>
                  <a:ext cx="69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14:cNvPr>
                <p14:cNvContentPartPr/>
                <p14:nvPr/>
              </p14:nvContentPartPr>
              <p14:xfrm>
                <a:off x="7094010" y="3764190"/>
                <a:ext cx="360" cy="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5010" y="375519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14:cNvPr>
                <p14:cNvContentPartPr/>
                <p14:nvPr/>
              </p14:nvContentPartPr>
              <p14:xfrm>
                <a:off x="7082940" y="3392880"/>
                <a:ext cx="30600" cy="14040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78620" y="3388560"/>
                  <a:ext cx="39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14:cNvPr>
                <p14:cNvContentPartPr/>
                <p14:nvPr/>
              </p14:nvContentPartPr>
              <p14:xfrm>
                <a:off x="7084740" y="3352920"/>
                <a:ext cx="10080" cy="514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0420" y="3348600"/>
                  <a:ext cx="18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14:cNvPr>
                <p14:cNvContentPartPr/>
                <p14:nvPr/>
              </p14:nvContentPartPr>
              <p14:xfrm>
                <a:off x="7084020" y="3354360"/>
                <a:ext cx="6120" cy="19080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79700" y="3350040"/>
                  <a:ext cx="1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14:cNvPr>
                <p14:cNvContentPartPr/>
                <p14:nvPr/>
              </p14:nvContentPartPr>
              <p14:xfrm>
                <a:off x="7082580" y="3458040"/>
                <a:ext cx="14760" cy="759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78260" y="3453720"/>
                  <a:ext cx="23400" cy="84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Рисунок 1" descr="Описание: лого">
            <a:extLst>
              <a:ext uri="{FF2B5EF4-FFF2-40B4-BE49-F238E27FC236}">
                <a16:creationId xmlns:a16="http://schemas.microsoft.com/office/drawing/2014/main" id="{EA5F1269-B64F-8036-3AC3-EB42C4B758B1}"/>
              </a:ext>
            </a:extLst>
          </p:cNvPr>
          <p:cNvPicPr>
            <a:picLocks noChangeAspect="1"/>
          </p:cNvPicPr>
          <p:nvPr/>
        </p:nvPicPr>
        <p:blipFill>
          <a:blip r:embed="rId77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86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F8CEF1F-114F-C9A8-57A3-556897BD20D0}"/>
              </a:ext>
            </a:extLst>
          </p:cNvPr>
          <p:cNvSpPr/>
          <p:nvPr/>
        </p:nvSpPr>
        <p:spPr>
          <a:xfrm>
            <a:off x="10711701" y="20699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B553D343-7311-5D46-0180-71BDA4D96A2E}"/>
              </a:ext>
            </a:extLst>
          </p:cNvPr>
          <p:cNvCxnSpPr>
            <a:cxnSpLocks/>
          </p:cNvCxnSpPr>
          <p:nvPr/>
        </p:nvCxnSpPr>
        <p:spPr>
          <a:xfrm>
            <a:off x="10168880" y="3631894"/>
            <a:ext cx="4907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EE08B8E1-1718-41F6-2B36-D80A4AAD44B2}"/>
              </a:ext>
            </a:extLst>
          </p:cNvPr>
          <p:cNvCxnSpPr>
            <a:cxnSpLocks/>
          </p:cNvCxnSpPr>
          <p:nvPr/>
        </p:nvCxnSpPr>
        <p:spPr>
          <a:xfrm flipH="1">
            <a:off x="9780167" y="3631894"/>
            <a:ext cx="1030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5025EC8-CE4A-C9BA-E7CB-A32F5DA5383A}"/>
              </a:ext>
            </a:extLst>
          </p:cNvPr>
          <p:cNvSpPr/>
          <p:nvPr/>
        </p:nvSpPr>
        <p:spPr>
          <a:xfrm>
            <a:off x="2584627" y="359650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2820799" y="283613"/>
            <a:ext cx="59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97804" y="2079888"/>
              <a:ext cx="45360" cy="266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804" y="1971888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061548" y="2332825"/>
              <a:ext cx="1677600" cy="1692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7548" y="2224825"/>
                <a:ext cx="1785240" cy="3848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Рисунок 1" descr="Описание: лого">
            <a:extLst>
              <a:ext uri="{FF2B5EF4-FFF2-40B4-BE49-F238E27FC236}">
                <a16:creationId xmlns:a16="http://schemas.microsoft.com/office/drawing/2014/main" id="{EA5F1269-B64F-8036-3AC3-EB42C4B758B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B8E3FDB2-5B8C-D5C8-A706-CE01F4004841}"/>
              </a:ext>
            </a:extLst>
          </p:cNvPr>
          <p:cNvSpPr/>
          <p:nvPr/>
        </p:nvSpPr>
        <p:spPr>
          <a:xfrm>
            <a:off x="1202545" y="2145479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29C83E7-4773-AAB1-61AE-1CBE4F834DF1}"/>
              </a:ext>
            </a:extLst>
          </p:cNvPr>
          <p:cNvCxnSpPr>
            <a:stCxn id="19" idx="4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056549E-0C9D-9424-F1B4-39E75BB20737}"/>
              </a:ext>
            </a:extLst>
          </p:cNvPr>
          <p:cNvSpPr/>
          <p:nvPr/>
        </p:nvSpPr>
        <p:spPr>
          <a:xfrm>
            <a:off x="1202545" y="40530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A5B9D-05D7-C021-6611-12EEB6F2CAA7}"/>
              </a:ext>
            </a:extLst>
          </p:cNvPr>
          <p:cNvSpPr txBox="1"/>
          <p:nvPr/>
        </p:nvSpPr>
        <p:spPr>
          <a:xfrm>
            <a:off x="645279" y="3019715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F8297-9375-09C0-5035-80AAD5B5E395}"/>
              </a:ext>
            </a:extLst>
          </p:cNvPr>
          <p:cNvSpPr txBox="1"/>
          <p:nvPr/>
        </p:nvSpPr>
        <p:spPr>
          <a:xfrm>
            <a:off x="2135918" y="263442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56A7D0E-2C01-7AEB-F9AA-22FC6ECA12AF}"/>
              </a:ext>
            </a:extLst>
          </p:cNvPr>
          <p:cNvSpPr/>
          <p:nvPr/>
        </p:nvSpPr>
        <p:spPr>
          <a:xfrm>
            <a:off x="3966740" y="4627504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96D63E2-B9DF-1286-56D9-1EB9ED64E5E6}"/>
              </a:ext>
            </a:extLst>
          </p:cNvPr>
          <p:cNvSpPr/>
          <p:nvPr/>
        </p:nvSpPr>
        <p:spPr>
          <a:xfrm>
            <a:off x="5135655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B06B36-F449-8C03-E9FB-19E741EA6A6F}"/>
              </a:ext>
            </a:extLst>
          </p:cNvPr>
          <p:cNvSpPr txBox="1"/>
          <p:nvPr/>
        </p:nvSpPr>
        <p:spPr>
          <a:xfrm>
            <a:off x="3863426" y="392959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A044CD-1169-1C36-8644-AF13802B47C9}"/>
              </a:ext>
            </a:extLst>
          </p:cNvPr>
          <p:cNvSpPr txBox="1"/>
          <p:nvPr/>
        </p:nvSpPr>
        <p:spPr>
          <a:xfrm>
            <a:off x="5183041" y="395004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305DF70-29C1-622D-D82E-A68FE472534D}"/>
              </a:ext>
            </a:extLst>
          </p:cNvPr>
          <p:cNvCxnSpPr>
            <a:cxnSpLocks/>
          </p:cNvCxnSpPr>
          <p:nvPr/>
        </p:nvCxnSpPr>
        <p:spPr>
          <a:xfrm>
            <a:off x="1565458" y="2437802"/>
            <a:ext cx="1173690" cy="11638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E96568A-31CF-3422-0594-14C8C2107068}"/>
              </a:ext>
            </a:extLst>
          </p:cNvPr>
          <p:cNvCxnSpPr>
            <a:cxnSpLocks/>
          </p:cNvCxnSpPr>
          <p:nvPr/>
        </p:nvCxnSpPr>
        <p:spPr>
          <a:xfrm>
            <a:off x="4825359" y="3743584"/>
            <a:ext cx="541129" cy="883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4309D286-4799-30C2-6EC5-AA2728233502}"/>
              </a:ext>
            </a:extLst>
          </p:cNvPr>
          <p:cNvCxnSpPr>
            <a:cxnSpLocks/>
          </p:cNvCxnSpPr>
          <p:nvPr/>
        </p:nvCxnSpPr>
        <p:spPr>
          <a:xfrm flipH="1">
            <a:off x="4217350" y="3810556"/>
            <a:ext cx="422112" cy="816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D28C69D3-95F5-9F6F-C92B-F07A8A2C26AD}"/>
              </a:ext>
            </a:extLst>
          </p:cNvPr>
          <p:cNvGrpSpPr/>
          <p:nvPr/>
        </p:nvGrpSpPr>
        <p:grpSpPr>
          <a:xfrm>
            <a:off x="4426397" y="1830889"/>
            <a:ext cx="2420926" cy="1979667"/>
            <a:chOff x="4875766" y="1114985"/>
            <a:chExt cx="2420926" cy="2015080"/>
          </a:xfrm>
        </p:grpSpPr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C20752F9-9DAD-F9D5-9B23-E6395FC9C1E4}"/>
                </a:ext>
              </a:extLst>
            </p:cNvPr>
            <p:cNvGrpSpPr/>
            <p:nvPr/>
          </p:nvGrpSpPr>
          <p:grpSpPr>
            <a:xfrm>
              <a:off x="4875766" y="1114985"/>
              <a:ext cx="2420926" cy="1912695"/>
              <a:chOff x="4875766" y="1114985"/>
              <a:chExt cx="2420926" cy="191269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14:cNvPr>
                  <p14:cNvContentPartPr/>
                  <p14:nvPr/>
                </p14:nvContentPartPr>
                <p14:xfrm>
                  <a:off x="6656271" y="1551530"/>
                  <a:ext cx="61920" cy="496800"/>
                </p14:xfrm>
              </p:contentPart>
            </mc:Choice>
            <mc:Fallback xmlns="">
              <p:pic>
                <p:nvPicPr>
                  <p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602271" y="1441699"/>
                    <a:ext cx="169560" cy="716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14:cNvPr>
                  <p14:cNvContentPartPr/>
                  <p14:nvPr/>
                </p14:nvContentPartPr>
                <p14:xfrm>
                  <a:off x="5088831" y="1593290"/>
                  <a:ext cx="1629000" cy="412920"/>
                </p14:xfrm>
              </p:contentPart>
            </mc:Choice>
            <mc:Fallback xmlns="">
              <p:pic>
                <p:nvPicPr>
                  <p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34831" y="1483373"/>
                    <a:ext cx="1736640" cy="632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14:cNvPr>
                  <p14:cNvContentPartPr/>
                  <p14:nvPr/>
                </p14:nvContentPartPr>
                <p14:xfrm>
                  <a:off x="5592831" y="1929170"/>
                  <a:ext cx="39960" cy="360"/>
                </p14:xfrm>
              </p:contentPart>
            </mc:Choice>
            <mc:Fallback xmlns="">
              <p:pic>
                <p:nvPicPr>
                  <p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538831" y="1821170"/>
                    <a:ext cx="1476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14:cNvPr>
                  <p14:cNvContentPartPr/>
                  <p14:nvPr/>
                </p14:nvContentPartPr>
                <p14:xfrm>
                  <a:off x="6691911" y="1581770"/>
                  <a:ext cx="360" cy="3600"/>
                </p14:xfrm>
              </p:contentPart>
            </mc:Choice>
            <mc:Fallback xmlns="">
              <p:pic>
                <p:nvPicPr>
                  <p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7911" y="1473770"/>
                    <a:ext cx="10800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14:cNvPr>
                  <p14:cNvContentPartPr/>
                  <p14:nvPr/>
                </p14:nvContentPartPr>
                <p14:xfrm>
                  <a:off x="6363951" y="1651970"/>
                  <a:ext cx="84960" cy="116280"/>
                </p14:xfrm>
              </p:contentPart>
            </mc:Choice>
            <mc:Fallback xmlns="">
              <p:pic>
                <p:nvPicPr>
                  <p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309721" y="1541578"/>
                    <a:ext cx="193058" cy="336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14:cNvPr>
                  <p14:cNvContentPartPr/>
                  <p14:nvPr/>
                </p14:nvContentPartPr>
                <p14:xfrm>
                  <a:off x="6301671" y="1778330"/>
                  <a:ext cx="356760" cy="92880"/>
                </p14:xfrm>
              </p:contentPart>
            </mc:Choice>
            <mc:Fallback xmlns=""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247671" y="1668196"/>
                    <a:ext cx="464400" cy="312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14:cNvPr>
                  <p14:cNvContentPartPr/>
                  <p14:nvPr/>
                </p14:nvContentPartPr>
                <p14:xfrm>
                  <a:off x="5311947" y="1302331"/>
                  <a:ext cx="1677600" cy="169200"/>
                </p14:xfrm>
              </p:contentPart>
            </mc:Choice>
            <mc:Fallback xmlns="">
              <p:pic>
                <p:nvPicPr>
                  <p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257947" y="1192461"/>
                    <a:ext cx="1785240" cy="38857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C426845-E8A9-1578-902E-6D86F6E3AAE4}"/>
                  </a:ext>
                </a:extLst>
              </p:cNvPr>
              <p:cNvSpPr/>
              <p:nvPr/>
            </p:nvSpPr>
            <p:spPr>
              <a:xfrm>
                <a:off x="5452944" y="1114985"/>
                <a:ext cx="461666" cy="46166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3B40480D-D9A2-A241-C488-7E6464B1C85A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H="1">
                <a:off x="5232400" y="1509042"/>
                <a:ext cx="288153" cy="114271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A226A-333B-1AA5-A1E8-41D8840FCAC7}"/>
                  </a:ext>
                </a:extLst>
              </p:cNvPr>
              <p:cNvSpPr txBox="1"/>
              <p:nvPr/>
            </p:nvSpPr>
            <p:spPr>
              <a:xfrm>
                <a:off x="4875766" y="1877464"/>
                <a:ext cx="505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08C98354-39C0-B7C7-831B-4B06BBAE331B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5815857" y="1407308"/>
                <a:ext cx="1250002" cy="115870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94379B62-124B-5DA9-13C7-72724207DF60}"/>
                  </a:ext>
                </a:extLst>
              </p:cNvPr>
              <p:cNvSpPr/>
              <p:nvPr/>
            </p:nvSpPr>
            <p:spPr>
              <a:xfrm>
                <a:off x="6835026" y="2566014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D506BE-DF88-5A0F-3B52-561F585658FC}"/>
                  </a:ext>
                </a:extLst>
              </p:cNvPr>
              <p:cNvSpPr txBox="1"/>
              <p:nvPr/>
            </p:nvSpPr>
            <p:spPr>
              <a:xfrm>
                <a:off x="6386317" y="1603934"/>
                <a:ext cx="788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babc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8356286A-63FB-31C7-7013-000778F6C154}"/>
                </a:ext>
              </a:extLst>
            </p:cNvPr>
            <p:cNvSpPr/>
            <p:nvPr/>
          </p:nvSpPr>
          <p:spPr>
            <a:xfrm>
              <a:off x="4948909" y="266839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63171FE-0978-2712-2787-516E3A1E59EC}"/>
              </a:ext>
            </a:extLst>
          </p:cNvPr>
          <p:cNvGrpSpPr/>
          <p:nvPr/>
        </p:nvGrpSpPr>
        <p:grpSpPr>
          <a:xfrm>
            <a:off x="7422063" y="1830889"/>
            <a:ext cx="3116966" cy="3258281"/>
            <a:chOff x="7781860" y="1109866"/>
            <a:chExt cx="3116966" cy="3258281"/>
          </a:xfrm>
        </p:grpSpPr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C807A8BD-AFF3-CC40-011D-8F17732BFEC6}"/>
                </a:ext>
              </a:extLst>
            </p:cNvPr>
            <p:cNvSpPr/>
            <p:nvPr/>
          </p:nvSpPr>
          <p:spPr>
            <a:xfrm>
              <a:off x="7885174" y="3906481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3036B239-83C5-75D4-D5DC-3B00BE349411}"/>
                </a:ext>
              </a:extLst>
            </p:cNvPr>
            <p:cNvSpPr/>
            <p:nvPr/>
          </p:nvSpPr>
          <p:spPr>
            <a:xfrm>
              <a:off x="9054089" y="3901362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67FC7D-25EA-C6D6-3DD8-123B55FAA41F}"/>
                </a:ext>
              </a:extLst>
            </p:cNvPr>
            <p:cNvSpPr txBox="1"/>
            <p:nvPr/>
          </p:nvSpPr>
          <p:spPr>
            <a:xfrm>
              <a:off x="7781860" y="320857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A87985-F093-A8D3-5F01-602375C8A803}"/>
                </a:ext>
              </a:extLst>
            </p:cNvPr>
            <p:cNvSpPr txBox="1"/>
            <p:nvPr/>
          </p:nvSpPr>
          <p:spPr>
            <a:xfrm>
              <a:off x="9101475" y="322902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2987409-1123-381E-5159-79C3E439D117}"/>
                </a:ext>
              </a:extLst>
            </p:cNvPr>
            <p:cNvCxnSpPr>
              <a:cxnSpLocks/>
            </p:cNvCxnSpPr>
            <p:nvPr/>
          </p:nvCxnSpPr>
          <p:spPr>
            <a:xfrm>
              <a:off x="8743793" y="3022561"/>
              <a:ext cx="541129" cy="8839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1BD25D87-0F3B-250B-BF44-5875381E3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5784" y="3089533"/>
              <a:ext cx="422112" cy="8169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AC464EFD-BE65-DAE9-128E-9EBD63F34862}"/>
                </a:ext>
              </a:extLst>
            </p:cNvPr>
            <p:cNvGrpSpPr/>
            <p:nvPr/>
          </p:nvGrpSpPr>
          <p:grpSpPr>
            <a:xfrm>
              <a:off x="8417974" y="1109866"/>
              <a:ext cx="2480852" cy="1979667"/>
              <a:chOff x="4522441" y="1114985"/>
              <a:chExt cx="2480852" cy="2015080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1E96941F-DA2F-5E32-7A7B-83B18D3514DA}"/>
                  </a:ext>
                </a:extLst>
              </p:cNvPr>
              <p:cNvSpPr/>
              <p:nvPr/>
            </p:nvSpPr>
            <p:spPr>
              <a:xfrm>
                <a:off x="4522441" y="2668399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5" name="Группа 84">
                <a:extLst>
                  <a:ext uri="{FF2B5EF4-FFF2-40B4-BE49-F238E27FC236}">
                    <a16:creationId xmlns:a16="http://schemas.microsoft.com/office/drawing/2014/main" id="{B0AF3159-4559-1923-D1A4-996431ED22B4}"/>
                  </a:ext>
                </a:extLst>
              </p:cNvPr>
              <p:cNvGrpSpPr/>
              <p:nvPr/>
            </p:nvGrpSpPr>
            <p:grpSpPr>
              <a:xfrm>
                <a:off x="4669831" y="1114985"/>
                <a:ext cx="2333462" cy="1833222"/>
                <a:chOff x="4669831" y="1114985"/>
                <a:chExt cx="2333462" cy="1833222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56271" y="1551530"/>
                    <a:ext cx="61920" cy="496800"/>
                  </p14:xfrm>
                </p:contentPart>
              </mc:Choice>
              <mc:Fallback xmlns="">
                <p:pic>
                  <p:nvPicPr>
                    <p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602271" y="1441699"/>
                      <a:ext cx="169560" cy="7160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88831" y="1593290"/>
                    <a:ext cx="1629000" cy="412920"/>
                  </p14:xfrm>
                </p:contentPart>
              </mc:Choice>
              <mc:Fallback xmlns="">
                <p:pic>
                  <p:nvPicPr>
                    <p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5034831" y="1483373"/>
                      <a:ext cx="1736640" cy="6323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2831" y="1929170"/>
                    <a:ext cx="39960" cy="360"/>
                  </p14:xfrm>
                </p:contentPart>
              </mc:Choice>
              <mc:Fallback xmlns="">
                <p:pic>
                  <p:nvPicPr>
                    <p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5538831" y="1821170"/>
                      <a:ext cx="147600" cy="21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91911" y="1581770"/>
                    <a:ext cx="360" cy="3600"/>
                  </p14:xfrm>
                </p:contentPart>
              </mc:Choice>
              <mc:Fallback xmlns="">
                <p:pic>
                  <p:nvPicPr>
                    <p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6637911" y="1473770"/>
                      <a:ext cx="108000" cy="21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63951" y="1651970"/>
                    <a:ext cx="84960" cy="116280"/>
                  </p14:xfrm>
                </p:contentPart>
              </mc:Choice>
              <mc:Fallback xmlns="">
                <p:pic>
                  <p:nvPicPr>
                    <p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309721" y="1541578"/>
                      <a:ext cx="193058" cy="33669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1671" y="1778330"/>
                    <a:ext cx="356760" cy="92880"/>
                  </p14:xfrm>
                </p:contentPart>
              </mc:Choice>
              <mc:Fallback xmlns="">
                <p:pic>
                  <p:nvPicPr>
                    <p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247671" y="1668196"/>
                      <a:ext cx="464400" cy="31278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1947" y="1302331"/>
                    <a:ext cx="1677600" cy="169200"/>
                  </p14:xfrm>
                </p:contentPart>
              </mc:Choice>
              <mc:Fallback xmlns="">
                <p:pic>
                  <p:nvPicPr>
                    <p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5257947" y="1192461"/>
                      <a:ext cx="1785240" cy="388574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93" name="Овал 92">
                  <a:extLst>
                    <a:ext uri="{FF2B5EF4-FFF2-40B4-BE49-F238E27FC236}">
                      <a16:creationId xmlns:a16="http://schemas.microsoft.com/office/drawing/2014/main" id="{C2EB5B88-CC23-280F-90E7-C3E6DB88CCCC}"/>
                    </a:ext>
                  </a:extLst>
                </p:cNvPr>
                <p:cNvSpPr/>
                <p:nvPr/>
              </p:nvSpPr>
              <p:spPr>
                <a:xfrm>
                  <a:off x="5452944" y="1114985"/>
                  <a:ext cx="461666" cy="461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4" name="Прямая со стрелкой 93">
                  <a:extLst>
                    <a:ext uri="{FF2B5EF4-FFF2-40B4-BE49-F238E27FC236}">
                      <a16:creationId xmlns:a16="http://schemas.microsoft.com/office/drawing/2014/main" id="{B8102E8E-BCDD-5A25-8C71-7A8C215B0B73}"/>
                    </a:ext>
                  </a:extLst>
                </p:cNvPr>
                <p:cNvCxnSpPr>
                  <a:cxnSpLocks/>
                  <a:stCxn id="93" idx="3"/>
                </p:cNvCxnSpPr>
                <p:nvPr/>
              </p:nvCxnSpPr>
              <p:spPr>
                <a:xfrm flipH="1">
                  <a:off x="4912308" y="1509042"/>
                  <a:ext cx="608245" cy="11593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F03032B-9F65-3A2C-1E47-F1AFCDE14DA1}"/>
                    </a:ext>
                  </a:extLst>
                </p:cNvPr>
                <p:cNvSpPr txBox="1"/>
                <p:nvPr/>
              </p:nvSpPr>
              <p:spPr>
                <a:xfrm>
                  <a:off x="4669831" y="1773211"/>
                  <a:ext cx="5059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AA6305F-7EDF-27D3-04C7-640696AB1D9A}"/>
                    </a:ext>
                  </a:extLst>
                </p:cNvPr>
                <p:cNvSpPr/>
                <p:nvPr/>
              </p:nvSpPr>
              <p:spPr>
                <a:xfrm>
                  <a:off x="6266277" y="2486541"/>
                  <a:ext cx="461666" cy="461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C32F090-9206-B40C-7B7D-EDAC8BFE92E8}"/>
                    </a:ext>
                  </a:extLst>
                </p:cNvPr>
                <p:cNvSpPr txBox="1"/>
                <p:nvPr/>
              </p:nvSpPr>
              <p:spPr>
                <a:xfrm>
                  <a:off x="6215194" y="1707679"/>
                  <a:ext cx="788099" cy="344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Прямая со стрелкой 95">
                  <a:extLst>
                    <a:ext uri="{FF2B5EF4-FFF2-40B4-BE49-F238E27FC236}">
                      <a16:creationId xmlns:a16="http://schemas.microsoft.com/office/drawing/2014/main" id="{505D3AB9-8270-C295-DEC5-80BB3CB1124A}"/>
                    </a:ext>
                  </a:extLst>
                </p:cNvPr>
                <p:cNvCxnSpPr>
                  <a:cxnSpLocks/>
                  <a:endCxn id="97" idx="0"/>
                </p:cNvCxnSpPr>
                <p:nvPr/>
              </p:nvCxnSpPr>
              <p:spPr>
                <a:xfrm>
                  <a:off x="5815857" y="1407308"/>
                  <a:ext cx="681253" cy="107923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926455B0-51A4-0F55-6043-505A13BB5D2F}"/>
              </a:ext>
            </a:extLst>
          </p:cNvPr>
          <p:cNvSpPr/>
          <p:nvPr/>
        </p:nvSpPr>
        <p:spPr>
          <a:xfrm>
            <a:off x="9574451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B1B527D-5283-AF61-F947-776C9DFFD82E}"/>
              </a:ext>
            </a:extLst>
          </p:cNvPr>
          <p:cNvSpPr/>
          <p:nvPr/>
        </p:nvSpPr>
        <p:spPr>
          <a:xfrm>
            <a:off x="10429493" y="4613990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DCB8CC9-E45E-C9B0-71F6-17080ACA56AD}"/>
              </a:ext>
            </a:extLst>
          </p:cNvPr>
          <p:cNvSpPr txBox="1"/>
          <p:nvPr/>
        </p:nvSpPr>
        <p:spPr>
          <a:xfrm>
            <a:off x="9292433" y="3710010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458400E-4A08-26BC-A884-98A4319BE6F9}"/>
              </a:ext>
            </a:extLst>
          </p:cNvPr>
          <p:cNvSpPr txBox="1"/>
          <p:nvPr/>
        </p:nvSpPr>
        <p:spPr>
          <a:xfrm>
            <a:off x="10489193" y="3827341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CD0DE5B5-7BA4-A212-35C8-40769EEBE614}"/>
              </a:ext>
            </a:extLst>
          </p:cNvPr>
          <p:cNvCxnSpPr>
            <a:cxnSpLocks/>
          </p:cNvCxnSpPr>
          <p:nvPr/>
        </p:nvCxnSpPr>
        <p:spPr>
          <a:xfrm>
            <a:off x="9407250" y="1989474"/>
            <a:ext cx="1321655" cy="228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46D46F3-86F6-B2B1-B574-61D83CA1E73E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D400D7-2190-9ABE-48DF-B767BF835499}"/>
              </a:ext>
            </a:extLst>
          </p:cNvPr>
          <p:cNvSpPr txBox="1"/>
          <p:nvPr/>
        </p:nvSpPr>
        <p:spPr>
          <a:xfrm>
            <a:off x="10020614" y="170405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5E616-F0F1-DA62-BAC8-BA6F72B859C9}"/>
              </a:ext>
            </a:extLst>
          </p:cNvPr>
          <p:cNvSpPr txBox="1"/>
          <p:nvPr/>
        </p:nvSpPr>
        <p:spPr>
          <a:xfrm>
            <a:off x="4424690" y="258925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6ABEBA-F40F-2576-2D71-44107C9B6CF2}"/>
              </a:ext>
            </a:extLst>
          </p:cNvPr>
          <p:cNvSpPr txBox="1"/>
          <p:nvPr/>
        </p:nvSpPr>
        <p:spPr>
          <a:xfrm>
            <a:off x="9710351" y="243783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C16962-129E-081A-2506-4284B8C8F01B}"/>
              </a:ext>
            </a:extLst>
          </p:cNvPr>
          <p:cNvSpPr txBox="1"/>
          <p:nvPr/>
        </p:nvSpPr>
        <p:spPr>
          <a:xfrm>
            <a:off x="9284471" y="3752162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A0BF481-6F29-6EBE-A204-902BB5321C53}"/>
              </a:ext>
            </a:extLst>
          </p:cNvPr>
          <p:cNvSpPr txBox="1"/>
          <p:nvPr/>
        </p:nvSpPr>
        <p:spPr>
          <a:xfrm>
            <a:off x="10443229" y="3846990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E9C03BCC-C42C-014D-AC52-25703654608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446798" y="2187253"/>
            <a:ext cx="1169692" cy="10691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753DF17-5703-80C0-2ED2-BE767055AAEE}"/>
              </a:ext>
            </a:extLst>
          </p:cNvPr>
          <p:cNvSpPr txBox="1"/>
          <p:nvPr/>
        </p:nvSpPr>
        <p:spPr>
          <a:xfrm>
            <a:off x="5938573" y="2356760"/>
            <a:ext cx="67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C05E71D-8ED5-E1AC-6D1B-D8C4D2BB8ADB}"/>
              </a:ext>
            </a:extLst>
          </p:cNvPr>
          <p:cNvSpPr txBox="1"/>
          <p:nvPr/>
        </p:nvSpPr>
        <p:spPr>
          <a:xfrm>
            <a:off x="647084" y="3058573"/>
            <a:ext cx="82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F7A354-8D2B-74E2-FF18-A07FA3449A74}"/>
              </a:ext>
            </a:extLst>
          </p:cNvPr>
          <p:cNvSpPr txBox="1"/>
          <p:nvPr/>
        </p:nvSpPr>
        <p:spPr>
          <a:xfrm>
            <a:off x="3858004" y="3970728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EC9D7D-90DD-A6BA-738E-BF31FA5AB40E}"/>
              </a:ext>
            </a:extLst>
          </p:cNvPr>
          <p:cNvSpPr txBox="1"/>
          <p:nvPr/>
        </p:nvSpPr>
        <p:spPr>
          <a:xfrm>
            <a:off x="5134672" y="3977181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33" grpId="0" animBg="1"/>
      <p:bldP spid="19" grpId="0" animBg="1"/>
      <p:bldP spid="23" grpId="0" animBg="1"/>
      <p:bldP spid="25" grpId="0"/>
      <p:bldP spid="35" grpId="0"/>
      <p:bldP spid="68" grpId="0" animBg="1"/>
      <p:bldP spid="71" grpId="0" animBg="1"/>
      <p:bldP spid="77" grpId="0"/>
      <p:bldP spid="78" grpId="0"/>
      <p:bldP spid="113" grpId="0" animBg="1"/>
      <p:bldP spid="114" grpId="0" animBg="1"/>
      <p:bldP spid="119" grpId="0"/>
      <p:bldP spid="120" grpId="0"/>
      <p:bldP spid="124" grpId="0"/>
      <p:bldP spid="125" grpId="0"/>
      <p:bldP spid="132" grpId="0"/>
      <p:bldP spid="133" grpId="0"/>
      <p:bldP spid="134" grpId="0"/>
      <p:bldP spid="140" grpId="0"/>
      <p:bldP spid="141" grpId="0"/>
      <p:bldP spid="142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77118"/>
            <a:ext cx="10353762" cy="3714749"/>
          </a:xfrm>
        </p:spPr>
        <p:txBody>
          <a:bodyPr>
            <a:normAutofit fontScale="92500"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Константное число операций на добавление одного суффикса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O(n) (n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длина всех строк)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Проверка подстроки — O(m) (m — длина проверяемой строки)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109DABB9-A2A4-B050-9E75-353EE3D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36671-4E9E-F18D-A6AA-480BC028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12226-A4B4-42C8-F6C9-E61F80B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346960"/>
            <a:ext cx="10353762" cy="3409403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Занимает меньше памяти, так как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каждая вершина хранит только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суффиксную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ссылку, а не массивы размера алфавита</a:t>
            </a:r>
          </a:p>
          <a:p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Строит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дерево в явной форме, что может облегчить понимание алгоритма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4E0CAA7-DD07-D67B-B810-930021A6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B8E2B-B6D5-08BC-DD96-58C9DE44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EBDA6-9A80-6754-6C9B-EC2A064A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0516"/>
            <a:ext cx="10353762" cy="1480483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алгоритмом, то есть требует для начала работы всю строку целиком</a:t>
            </a:r>
            <a:endParaRPr lang="ru-RU" sz="2800" dirty="0"/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1E538B0-E8FD-881B-8125-F2360035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8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6654"/>
            <a:ext cx="10353762" cy="1257300"/>
          </a:xfrm>
        </p:spPr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идея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1" y="2306971"/>
            <a:ext cx="7701094" cy="3971139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(англ. 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McCreight's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построение </a:t>
            </a:r>
            <a:r>
              <a:rPr lang="ru-RU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дерева для заданной строки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 всех суффиксов строки в порядке убывания их длины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7A7CD-9020-5E9C-A78F-BDCCD832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30"/>
          <a:stretch/>
        </p:blipFill>
        <p:spPr>
          <a:xfrm>
            <a:off x="0" y="10"/>
            <a:ext cx="1971413" cy="6857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299E5-E2FB-BC99-EFB6-7B4F487B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r="47844"/>
          <a:stretch/>
        </p:blipFill>
        <p:spPr>
          <a:xfrm>
            <a:off x="10435904" y="10"/>
            <a:ext cx="1839985" cy="6857990"/>
          </a:xfrm>
          <a:prstGeom prst="rect">
            <a:avLst/>
          </a:prstGeo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56A6E013-7CD7-2663-A1E3-87292794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703098" y="6000714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4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87EB92-06D9-31EF-327D-CD78EF76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5" y="1465515"/>
            <a:ext cx="9748649" cy="4874325"/>
          </a:xfrm>
        </p:spPr>
      </p:pic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CB234-D471-9A04-0B0B-90CAA632E4B6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BB66C-A9AA-A5C8-B3F5-6A909A8C9CE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3FB67-F48E-72B7-6258-4FEC0040D68B}"/>
              </a:ext>
            </a:extLst>
          </p:cNvPr>
          <p:cNvSpPr txBox="1"/>
          <p:nvPr/>
        </p:nvSpPr>
        <p:spPr>
          <a:xfrm>
            <a:off x="3061497" y="1827251"/>
            <a:ext cx="60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{1; 200}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8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F2CB0C-64F9-E069-16FB-FF8DD4FC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47" y="1482681"/>
            <a:ext cx="9802105" cy="4901053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BCDCA-CB5F-9959-BDE2-35866BC44B2B}"/>
              </a:ext>
            </a:extLst>
          </p:cNvPr>
          <p:cNvSpPr txBox="1"/>
          <p:nvPr/>
        </p:nvSpPr>
        <p:spPr>
          <a:xfrm>
            <a:off x="2786758" y="1827251"/>
            <a:ext cx="660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{100; 3000}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45681-85CE-50F1-3D20-8800100126A2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03D9-EC9B-71ED-97C9-E3FA83EE2DA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89103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123999-09AD-859D-D1FB-C16008D3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562100"/>
            <a:ext cx="9845771" cy="49228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BCDCA-CB5F-9959-BDE2-35866BC44B2B}"/>
              </a:ext>
            </a:extLst>
          </p:cNvPr>
          <p:cNvSpPr txBox="1"/>
          <p:nvPr/>
        </p:nvSpPr>
        <p:spPr>
          <a:xfrm>
            <a:off x="3511818" y="1805404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памяти от длины строки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45681-85CE-50F1-3D20-8800100126A2}"/>
              </a:ext>
            </a:extLst>
          </p:cNvPr>
          <p:cNvSpPr txBox="1"/>
          <p:nvPr/>
        </p:nvSpPr>
        <p:spPr>
          <a:xfrm>
            <a:off x="1655707" y="3020037"/>
            <a:ext cx="461665" cy="16507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 (байт)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03D9-EC9B-71ED-97C9-E3FA83EE2DA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16945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3620"/>
            <a:ext cx="10353762" cy="3714749"/>
          </a:xfrm>
        </p:spPr>
        <p:txBody>
          <a:bodyPr/>
          <a:lstStyle/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едактирование текста</a:t>
            </a:r>
          </a:p>
          <a:p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Браузерный поиск</a:t>
            </a:r>
          </a:p>
          <a:p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Вычислительная биология (структуры ДНК)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A6FF6AC0-7C76-F347-C836-DD673D8C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Кнута-Морриса-Пратта (1970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Вайнера (1973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Маккрейта (1976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Укконена (1995 год)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9B0B7648-FCBA-01AC-A95A-9C545A1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351" y="2949942"/>
            <a:ext cx="10186650" cy="144425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Конечная последовательность символов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07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7" y="2869035"/>
            <a:ext cx="11157458" cy="250271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Структура данных для хранения строк</a:t>
            </a:r>
          </a:p>
          <a:p>
            <a:endParaRPr lang="ru-RU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Подвешенное дерево с символами на рёбрах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65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D741AE-A012-DE56-7EBD-EAAACEFD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85" y="1522427"/>
            <a:ext cx="7903630" cy="480649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D6D8D80-9CA1-B3BC-1780-484AE72CA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06860" y="418481"/>
            <a:ext cx="66479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Бор для {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she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his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hers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} 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F54A3391-0C6E-9266-7972-18595E3D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0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58631"/>
            <a:ext cx="9614388" cy="12573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Бор содержащий все суффиксы строки 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1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Строка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7" y="2782710"/>
            <a:ext cx="10465405" cy="2510649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Должна заканчиваться символом, больше нигде в ней не встречающимся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Такой символ обозначают $</a:t>
            </a:r>
          </a:p>
          <a:p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977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2369</TotalTime>
  <Words>330</Words>
  <Application>Microsoft Office PowerPoint</Application>
  <PresentationFormat>Широкоэкранный</PresentationFormat>
  <Paragraphs>90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Goudy Old Style</vt:lpstr>
      <vt:lpstr>Times New Roman</vt:lpstr>
      <vt:lpstr>Wingdings</vt:lpstr>
      <vt:lpstr>Wingdings 2</vt:lpstr>
      <vt:lpstr>СланецVTI</vt:lpstr>
      <vt:lpstr>Алгоритм Маккрейта</vt:lpstr>
      <vt:lpstr>Общая идея </vt:lpstr>
      <vt:lpstr>Сферы применения</vt:lpstr>
      <vt:lpstr>История алгоритма</vt:lpstr>
      <vt:lpstr>Строка</vt:lpstr>
      <vt:lpstr>Бор</vt:lpstr>
      <vt:lpstr>Бор для {he, she, his, hers} </vt:lpstr>
      <vt:lpstr>Суффиксное дерево</vt:lpstr>
      <vt:lpstr>Строка в суффиксном дереве</vt:lpstr>
      <vt:lpstr>Наивный алгоритм</vt:lpstr>
      <vt:lpstr>Суффиксное дерево для строки “banana”</vt:lpstr>
      <vt:lpstr>Построение суффиксного дерева методом Уконена</vt:lpstr>
      <vt:lpstr>Суффиксные ссылки</vt:lpstr>
      <vt:lpstr>Дерево с суффиксными ссылками</vt:lpstr>
      <vt:lpstr>Презентация PowerPoint</vt:lpstr>
      <vt:lpstr>Презентация PowerPoint</vt:lpstr>
      <vt:lpstr>Асимптотическая оценка</vt:lpstr>
      <vt:lpstr>Преимущества алгоритма</vt:lpstr>
      <vt:lpstr>Недостатки алгоритма</vt:lpstr>
      <vt:lpstr>Исследование</vt:lpstr>
      <vt:lpstr>Исследование</vt:lpstr>
      <vt:lpstr>Исследование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170</cp:revision>
  <dcterms:created xsi:type="dcterms:W3CDTF">2022-12-10T05:25:03Z</dcterms:created>
  <dcterms:modified xsi:type="dcterms:W3CDTF">2023-02-13T21:01:43Z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