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78" r:id="rId5"/>
    <p:sldId id="293" r:id="rId6"/>
    <p:sldId id="288" r:id="rId7"/>
    <p:sldId id="280" r:id="rId8"/>
    <p:sldId id="281" r:id="rId9"/>
    <p:sldId id="286" r:id="rId10"/>
    <p:sldId id="289" r:id="rId11"/>
    <p:sldId id="290" r:id="rId12"/>
    <p:sldId id="282" r:id="rId13"/>
    <p:sldId id="291" r:id="rId14"/>
    <p:sldId id="283" r:id="rId15"/>
    <p:sldId id="285" r:id="rId16"/>
    <p:sldId id="284" r:id="rId17"/>
    <p:sldId id="287" r:id="rId18"/>
    <p:sldId id="292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18.12.2022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18.12.2022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18.12.2022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4"/>
          <a:stretch/>
        </p:blipFill>
        <p:spPr>
          <a:xfrm>
            <a:off x="0" y="10"/>
            <a:ext cx="6358856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346" y="551330"/>
            <a:ext cx="4312681" cy="1709544"/>
          </a:xfrm>
        </p:spPr>
        <p:txBody>
          <a:bodyPr rtlCol="0">
            <a:normAutofit/>
          </a:bodyPr>
          <a:lstStyle/>
          <a:p>
            <a:pPr algn="l"/>
            <a:r>
              <a:rPr lang="ru-RU" sz="4800" dirty="0"/>
              <a:t>Алгоритм </a:t>
            </a:r>
            <a:r>
              <a:rPr lang="ru-RU" sz="4800" dirty="0" err="1"/>
              <a:t>Маккрейта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3483" y="3818561"/>
            <a:ext cx="3868065" cy="2347346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ru-RU" dirty="0"/>
              <a:t>Выполнила:</a:t>
            </a:r>
            <a:br>
              <a:rPr lang="ru-RU" dirty="0"/>
            </a:br>
            <a:r>
              <a:rPr lang="ru-RU" dirty="0"/>
              <a:t>Белкова Елизавета</a:t>
            </a:r>
          </a:p>
          <a:p>
            <a:pPr algn="l" rtl="0"/>
            <a:r>
              <a:rPr lang="ru-RU" sz="2300" dirty="0"/>
              <a:t>Студентка Дальневосточного федерального университета направления Прикладная информатика 2 курса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23714-275E-559B-3B54-05D31465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5" y="220494"/>
            <a:ext cx="6134910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в коде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DD0F90-64DF-3C67-D269-420E909A4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006" t="20593" r="6954" b="2118"/>
          <a:stretch/>
        </p:blipFill>
        <p:spPr>
          <a:xfrm>
            <a:off x="6527260" y="220494"/>
            <a:ext cx="5428033" cy="637112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88F300-356A-48F4-3D05-26EB7B65B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98" t="30354" r="34893" b="17447"/>
          <a:stretch/>
        </p:blipFill>
        <p:spPr>
          <a:xfrm>
            <a:off x="330741" y="1624328"/>
            <a:ext cx="5804169" cy="49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1556F-DB22-B395-2F78-45A5A0D3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7" y="550877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Асимптотическая оценка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FE557-BBE4-7E85-ECDC-D2C4E47D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приведенном алгоритме используется константное число операций на добавление одного суффикса.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Итоговая асимптотика алгоритма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7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AD374-7F17-9665-ACD6-09A130EE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Сравнение с алгоритмом Вайнера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2A357-E67B-52D0-45F8-31FE2CCA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9004"/>
            <a:ext cx="10353762" cy="4171949"/>
          </a:xfrm>
        </p:spPr>
        <p:txBody>
          <a:bodyPr>
            <a:normAutofit/>
          </a:bodyPr>
          <a:lstStyle/>
          <a:p>
            <a:pPr marL="36900" indent="0" algn="l">
              <a:buNone/>
            </a:pPr>
            <a:r>
              <a:rPr lang="ru-RU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сравнении с алгоритмом Вайнера: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l">
              <a:buNone/>
            </a:pPr>
            <a:r>
              <a:rPr lang="ru-RU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каждая вершина хранит только </a:t>
            </a:r>
            <a:r>
              <a:rPr lang="ru-RU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суффиксную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ссылку, а не массивы размера алфавита.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l">
              <a:buNone/>
            </a:pPr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l">
              <a:buNone/>
            </a:pPr>
            <a:r>
              <a:rPr lang="ru-RU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  <a:r>
              <a:rPr lang="ru-RU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4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B2102-4D06-7FFB-1764-171BA631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Сравнение с алгоритмом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Укконена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51594-9656-79DA-E3ED-E3B21FF0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0615"/>
            <a:ext cx="10353762" cy="3714749"/>
          </a:xfrm>
        </p:spPr>
        <p:txBody>
          <a:bodyPr>
            <a:noAutofit/>
          </a:bodyPr>
          <a:lstStyle/>
          <a:p>
            <a:pPr marL="36900" indent="0" algn="l">
              <a:buNone/>
            </a:pP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сравнении с алгоритмом </a:t>
            </a:r>
            <a:r>
              <a:rPr lang="ru-R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Укконена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l">
              <a:buNone/>
            </a:pPr>
            <a:r>
              <a:rPr lang="ru-RU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мы строим </a:t>
            </a:r>
            <a:r>
              <a:rPr lang="ru-R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дерево в явной форме, что может облегчить понимание алгоритма.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l">
              <a:buNone/>
            </a:pPr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l"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Недостатки: 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является </a:t>
            </a:r>
            <a:r>
              <a:rPr lang="ru-R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алгоритмом, то есть требует для начала работы всю строку целиком.</a:t>
            </a:r>
          </a:p>
        </p:txBody>
      </p:sp>
    </p:spTree>
    <p:extLst>
      <p:ext uri="{BB962C8B-B14F-4D97-AF65-F5344CB8AC3E}">
        <p14:creationId xmlns:p14="http://schemas.microsoft.com/office/powerpoint/2010/main" val="395690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E7F97-0013-1D72-3F6B-1A84F1D3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63C3D-2C72-E3C8-153F-F15D701E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3620"/>
            <a:ext cx="10353762" cy="3714749"/>
          </a:xfrm>
        </p:spPr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едактирование текста</a:t>
            </a:r>
          </a:p>
          <a:p>
            <a:endParaRPr lang="ru-RU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Браузерный поиск</a:t>
            </a:r>
          </a:p>
          <a:p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Вычислительная биология (структуры ДНК)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0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74BEB-699A-71CC-E376-E60C0BEC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Технические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2247B-AC6B-3DC7-1C21-EDA43972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96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9AF0A-2831-104B-BCE4-3CC394B3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6654"/>
            <a:ext cx="10353762" cy="1257300"/>
          </a:xfrm>
        </p:spPr>
        <p:txBody>
          <a:bodyPr/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Общая идея	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3B83-3489-0EF1-0B3E-C244CEA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111" y="2306971"/>
            <a:ext cx="7701094" cy="3971139"/>
          </a:xfrm>
        </p:spPr>
        <p:txBody>
          <a:bodyPr>
            <a:normAutofit/>
          </a:bodyPr>
          <a:lstStyle/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МакКрейта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(англ. 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McCreight's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</a:t>
            </a:r>
            <a:endParaRPr lang="ru-RU" sz="2400" i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400" i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построение </a:t>
            </a:r>
            <a:r>
              <a:rPr lang="ru-RU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дерева для заданной строки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добавляет суффиксы в порядке убывания их длины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 линейное время</a:t>
            </a:r>
          </a:p>
          <a:p>
            <a:endParaRPr lang="ru-RU" sz="2400" dirty="0"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7A7CD-9020-5E9C-A78F-BDCCD832A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30"/>
          <a:stretch/>
        </p:blipFill>
        <p:spPr>
          <a:xfrm>
            <a:off x="0" y="10"/>
            <a:ext cx="1971413" cy="6857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A299E5-E2FB-BC99-EFB6-7B4F487B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4" r="47844"/>
          <a:stretch/>
        </p:blipFill>
        <p:spPr>
          <a:xfrm>
            <a:off x="10435904" y="10"/>
            <a:ext cx="1839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2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9AF0A-2831-104B-BCE4-3CC394B3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3B83-3489-0EF1-0B3E-C244CEA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381500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Функция поиска определенной подстроки в более длинной основной строке часто используется во многих приложениях</a:t>
            </a:r>
          </a:p>
          <a:p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таком случае лучше использовать алгоритмы, в которых скорость поиска осуществляется за линейное время</a:t>
            </a:r>
          </a:p>
          <a:p>
            <a:endParaRPr lang="ru-RU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основном эти алгоритмы базируются на </a:t>
            </a:r>
            <a:r>
              <a:rPr lang="ru-R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суффиксных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деревьях.</a:t>
            </a:r>
          </a:p>
          <a:p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657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2A775-4FB7-1C83-E5B9-716C97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История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CEFD8-72E4-0CD4-03F6-928D0999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Алгоритм Кнута-Морриса-Пратта (1970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Алгоритм Вайнера (1973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(1976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Укконена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(1995 год)</a:t>
            </a:r>
          </a:p>
        </p:txBody>
      </p:sp>
    </p:spTree>
    <p:extLst>
      <p:ext uri="{BB962C8B-B14F-4D97-AF65-F5344CB8AC3E}">
        <p14:creationId xmlns:p14="http://schemas.microsoft.com/office/powerpoint/2010/main" val="167724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36CEEBF-E341-5C28-CCD6-D6950149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2688497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Основой алгоритма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дерево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ST) – это структура данных, содержащая все суффиксы некоторой входной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297303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FF6A85-C242-45BF-17FE-3406CC9CE9CD}"/>
              </a:ext>
            </a:extLst>
          </p:cNvPr>
          <p:cNvSpPr txBox="1"/>
          <p:nvPr/>
        </p:nvSpPr>
        <p:spPr>
          <a:xfrm>
            <a:off x="2770081" y="5407622"/>
            <a:ext cx="707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суффиксного дерева</a:t>
            </a:r>
          </a:p>
        </p:txBody>
      </p:sp>
      <p:pic>
        <p:nvPicPr>
          <p:cNvPr id="6" name="Объект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FA5571D0-1556-B09D-2109-F3E39EDD6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73" y="927158"/>
            <a:ext cx="9882831" cy="4047514"/>
          </a:xfrm>
        </p:spPr>
      </p:pic>
    </p:spTree>
    <p:extLst>
      <p:ext uri="{BB962C8B-B14F-4D97-AF65-F5344CB8AC3E}">
        <p14:creationId xmlns:p14="http://schemas.microsoft.com/office/powerpoint/2010/main" val="386257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7872A7-EE01-EA56-F1D4-91BA68B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6" y="1744910"/>
            <a:ext cx="6205057" cy="336817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1976 году предложил свой алгоритм, в котором порядок добавления суффиксов заменен на обратный, а для быстрого вычисления места, откуда нужно продолжить построение нового суффикса, достаточно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ссылки в каждой вершине.</a:t>
            </a:r>
          </a:p>
          <a:p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F476C37-0EE3-07AE-182F-28A694F1EB1D}"/>
              </a:ext>
            </a:extLst>
          </p:cNvPr>
          <p:cNvGrpSpPr/>
          <p:nvPr/>
        </p:nvGrpSpPr>
        <p:grpSpPr>
          <a:xfrm>
            <a:off x="6610523" y="478270"/>
            <a:ext cx="5068111" cy="5364564"/>
            <a:chOff x="6400800" y="746718"/>
            <a:chExt cx="5068111" cy="5364564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E9C6D1F-3DE9-28B6-58A7-A68CAC91D45C}"/>
                </a:ext>
              </a:extLst>
            </p:cNvPr>
            <p:cNvSpPr/>
            <p:nvPr/>
          </p:nvSpPr>
          <p:spPr>
            <a:xfrm>
              <a:off x="6400800" y="749030"/>
              <a:ext cx="5068111" cy="5350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5793310-8F29-9681-4FB2-163A31E9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0" y="746718"/>
              <a:ext cx="5060909" cy="536456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552FFB-E7C4-0B64-6DC7-70FDDD4FB107}"/>
              </a:ext>
            </a:extLst>
          </p:cNvPr>
          <p:cNvSpPr txBox="1"/>
          <p:nvPr/>
        </p:nvSpPr>
        <p:spPr>
          <a:xfrm>
            <a:off x="6543413" y="5830795"/>
            <a:ext cx="50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 дерева 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ссылками</a:t>
            </a:r>
          </a:p>
        </p:txBody>
      </p:sp>
    </p:spTree>
    <p:extLst>
      <p:ext uri="{BB962C8B-B14F-4D97-AF65-F5344CB8AC3E}">
        <p14:creationId xmlns:p14="http://schemas.microsoft.com/office/powerpoint/2010/main" val="201870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620928-C555-B5DC-84B1-9BD33AF2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25" y="1595959"/>
            <a:ext cx="6576969" cy="430364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Построение суффиксного дерева </a:t>
            </a:r>
            <a:r>
              <a:rPr lang="ru-RU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endParaRPr lang="ru-RU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ru-RU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900" indent="0">
              <a:buNone/>
            </a:pP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это простая модификация алгоритма перебора(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bruteforce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который вычисляет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ссылки во время построения и использует их как короткие пути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38A553-D5C7-0442-BB4F-98A0D8EC7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</a14:imgLayer>
                </a14:imgProps>
              </a:ext>
            </a:extLst>
          </a:blip>
          <a:srcRect l="67431" t="26789" r="3876" b="7033"/>
          <a:stretch/>
        </p:blipFill>
        <p:spPr>
          <a:xfrm>
            <a:off x="7130642" y="486465"/>
            <a:ext cx="4697833" cy="609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9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0A27A8B-6F54-A718-1791-711E985A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26" t="20417" r="15116" b="12944"/>
          <a:stretch/>
        </p:blipFill>
        <p:spPr>
          <a:xfrm>
            <a:off x="2195117" y="276836"/>
            <a:ext cx="7801761" cy="58772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E905D-87FF-772F-0FF5-60D36FC80744}"/>
              </a:ext>
            </a:extLst>
          </p:cNvPr>
          <p:cNvSpPr txBox="1"/>
          <p:nvPr/>
        </p:nvSpPr>
        <p:spPr>
          <a:xfrm>
            <a:off x="2018950" y="6211832"/>
            <a:ext cx="829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суффиксного дерева с помощью алгоритма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60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559</TotalTime>
  <Words>324</Words>
  <Application>Microsoft Office PowerPoint</Application>
  <PresentationFormat>Широкоэкранный</PresentationFormat>
  <Paragraphs>57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Goudy Old Style</vt:lpstr>
      <vt:lpstr>Times New Roman</vt:lpstr>
      <vt:lpstr>Wingdings</vt:lpstr>
      <vt:lpstr>Wingdings 2</vt:lpstr>
      <vt:lpstr>СланецVTI</vt:lpstr>
      <vt:lpstr>Алгоритм Маккрейта</vt:lpstr>
      <vt:lpstr>Общая идея </vt:lpstr>
      <vt:lpstr>Введение</vt:lpstr>
      <vt:lpstr>История алгоритма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в коде</vt:lpstr>
      <vt:lpstr>Асимптотическая оценка</vt:lpstr>
      <vt:lpstr>Сравнение с алгоритмом Вайнера</vt:lpstr>
      <vt:lpstr>Сравнение с алгоритмом Укконена</vt:lpstr>
      <vt:lpstr>Сферы применения</vt:lpstr>
      <vt:lpstr>Технические характеристики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МакКрейта</dc:title>
  <dc:creator>Белкова Елизавета Алексеевна</dc:creator>
  <cp:lastModifiedBy>Белкова Елизавета Алексеевна</cp:lastModifiedBy>
  <cp:revision>70</cp:revision>
  <dcterms:created xsi:type="dcterms:W3CDTF">2022-12-10T05:25:03Z</dcterms:created>
  <dcterms:modified xsi:type="dcterms:W3CDTF">2022-12-18T02:00:22Z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