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78" r:id="rId5"/>
    <p:sldId id="293" r:id="rId6"/>
    <p:sldId id="288" r:id="rId7"/>
    <p:sldId id="280" r:id="rId8"/>
    <p:sldId id="287" r:id="rId9"/>
    <p:sldId id="281" r:id="rId10"/>
    <p:sldId id="286" r:id="rId11"/>
    <p:sldId id="289" r:id="rId12"/>
    <p:sldId id="290" r:id="rId13"/>
    <p:sldId id="282" r:id="rId14"/>
    <p:sldId id="291" r:id="rId15"/>
    <p:sldId id="283" r:id="rId16"/>
    <p:sldId id="294" r:id="rId17"/>
    <p:sldId id="285" r:id="rId18"/>
    <p:sldId id="284" r:id="rId1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1282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EF7BF-8677-4414-86E1-BB2AAF45A13B}" type="datetime1">
              <a:rPr lang="ru-RU" smtClean="0"/>
              <a:t>13.02.2023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2A696-3C21-4250-AD61-03F1E1BF326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9855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3.95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170 0,'1'103,"-3"113,-22-52,20-138,-2 1,-13 38,-4 16,-26 106,15-60,30-103,1 1,1-1,1 1,4 39,0 1,-4-25,0-23,0-1,1 0,1 1,5 24,-6-41,0 0,0 1,0-1,0 0,0 1,0-1,0 1,0-1,0 0,0 1,0-1,0 0,1 1,-1-1,0 0,0 1,0-1,0 0,1 0,-1 1,0-1,0 0,1 0,-1 1,0-1,0 0,1 0,-1 0,0 1,1-1,-1 0,0 0,0 0,1 0,-1 0,0 0,1 1,-1-1,1 0,7-15,5-31,-12 41,10-41,-1 8,7-56,28-270,-42 350,0 0,1 0,9-25,-7 26,-2 0,0 0,0-1,2-20,-5-57,-1 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48:57.3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48:57.6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860 0 24575,'-12'1'0,"0"1"0,1 1 0,-1 1 0,0 0 0,1 0 0,-19 12 0,15-8 0,1-1 0,-1-1 0,-22 6 0,-267 66-858,286-73 858,-121 45 0,89-28 62,-93 25 0,140-46-16,2-1-95,-1 0 1,1 0-1,-1 1 1,1-1-1,-1 1 0,1-1 1,-1 1-1,1 0 1,-1-1-1,1 1 1,0 0-1,-1 0 0,-1 2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48:58.0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24575,'2'0'0,"2"0"0,3 0 0,0 3 0,0 0 0,2 0 0,0 0 0,3-1 0,1-1 0,0 0 0,0-1 0,-1 0 0,0 0 0,-2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48:58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623 233 24575,'1'0'0,"-5"0"0,-12 0 0,-24 3 0,-173 7-645,90-8 145,35 7 207,51-4 245,-53 9 1462,89-14-1409,0 0-1,1 0 1,-1 0 0,0 0-1,0 1 1,1-1-1,-1 0 1,0 0 0,1 1-1,-1-1 1,0 1-1,1-1 1,-1 1-1,0-1 1,1 1 0,-2 0-1,4 3-14,7-1 14,7-2-4,1-1 0,-1-1 0,24-5 0,22-2 0,140 8 0,-95 1 0,-105-2 0,-1 1 0,1 0 0,-1 0 0,1 1 0,-1-1 0,0 0 0,1 1 0,-1-1 0,1 1 0,-1-1 0,0 1 0,1 0 0,-1 0 0,0 0 0,0 0 0,2 1 0,-2 0 0,0 0 0,0 0 0,0 0 0,0 0 0,0 0 0,-1 0 0,1 0 0,-1 0 0,1 1 0,-1-1 0,1 0 0,-1 5 0,2 7 0,1 0 0,5 16 0,0 5 0,-5-15 0,0 1 0,-1-1 0,-1 1 0,-1 24 0,1 23 0,-1-66 0,0 0 0,1 0 0,-1 0 0,0 0 0,0-1 0,1 1 0,-1 0 0,1 0 0,-1 0 0,1 0 0,-1-1 0,1 1 0,0 0 0,0-1 0,0 1 0,-1-1 0,1 1 0,0-1 0,1 0 0,-1 1 0,0-1 0,0 0 0,2 2 0,-1-3 0,-1 0 0,1 1 0,-1-1 0,1 0 0,-1 0 0,1 0 0,-1 0 0,0 0 0,1 0 0,-1 0 0,1-1 0,-1 1 0,1-1 0,-1 1 0,0-1 0,1 0 0,-1 0 0,0 0 0,1 0 0,-1 0 0,0 0 0,0 0 0,2-2 0,2-4 0,0-1 0,0 1 0,0-1 0,-1-1 0,0 1 0,0-1 0,3-12 0,9-17 0,-6 20 0,0 0 0,15-19 0,-3 5 0,-11 16 0,-8 12 0,0 0 0,0-1 0,0 1 0,-1-1 0,1 0 0,-1 0 0,1 0 0,-1 0 0,2-10 0,-4 15 0,0-1 0,0 0 0,0 0 0,0 0 0,0 1 0,0-1 0,0 0 0,0 0 0,0 0 0,0 1 0,-1-1 0,1 0 0,0 0 0,0 1 0,-1-1 0,1 0 0,0 0 0,-1 1 0,1-1 0,0 0 0,-1 1 0,1-1 0,-1 1 0,1-1 0,-1 1 0,1-1 0,-1 1 0,1 0 0,-1-1 0,1 1 0,-1 0 0,0-1 0,1 1 0,-2 0 0,-3-2 0,0 0 0,0 1 0,-7-1 0,2 0 0,-1-1 0,-1 1 0,1 0 0,0 1 0,-1 0 0,1 2 0,-1-1 0,1 2 0,0 0 0,-16 6 0,-18 7 0,29-11 0,1 2 0,-23 11 0,27-14 0,11-3 0,0 0 0,0 0 0,-1 0 0,1 0 0,0 0 0,0 0 0,0 0 0,0 0 0,-1-1 0,1 1 0,0 0 0,0 0 0,0 0 0,0 0 0,0 0 0,0-1 0,0 1 0,-1 0 0,1 0 0,0 0 0,0-1 0,0 1 0,0 0 0,0 0 0,0 0 0,0-1 0,0 1 0,0 0 0,0 0 0,0 0 0,0-1 0,0 1 0,0-3 0,1 0 0,-1-1 0,1 1 0,0 0 0,2-5 0,-2 4 0,3-9 0,-1 0 0,0 0 0,0 0 0,-1 0 0,-1 0 0,1-25 0,-2 3 0,-7-48 0,2 8-1365,3 57-5461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0:48.8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134 791 24575,'15'-14'0,"-5"3"0,0 1 0,-1-2 0,0 0 0,0 0 0,7-16 0,-15 27 0,-1 0 0,1 0 0,-1 0 0,1-1 0,0 1 0,0 0 0,-1 0 0,1 0 0,0 1 0,0-1 0,0 0 0,0 0 0,1 0 0,-2 1 0,1 0 0,-1 0 0,0 0 0,0 0 0,0 0 0,1 0 0,-1 0 0,0 0 0,0 0 0,0 0 0,1 0 0,-1 0 0,0 0 0,0 0 0,0 0 0,0 0 0,1 1 0,-1-1 0,0 0 0,0 0 0,0 0 0,0 0 0,0 1 0,1-1 0,-1 0 0,0 1 0,3 12 0,-3 15-104,0 0 0,-5 46 0,-1 4-202,4 118-455,-4 59-1657,-26 143-330,9 44 1427,22-380 1477,-1 210 1520,2-223 2468,1-87-3766,1-1 0,1 1 0,1 0 0,12-50 0,0-5-722,8-32-188,86-216-2086,-50 168 1422,-12 31 967,83-286 99,-120 378 118,6-19 124,-2-1 0,7-73 0,-24 248 4516,1 6-4952,-4-61 10,-16 93 1,-22 45-632,5-21 530,13-5 415,5-26 0,2-35-235,-7 108 0,23-188 702,-4 27-1,3-85 1479,-5-238-1945,2 220-271,-15-68 0,-19-53-823,-4-23 192,-55-240-1309,47 220 2206,-19-45-1905,43 177 5971,28 96-3132,1 11-33,5 28-537,9 82 60,0 12-419,-7-80 0,2 78 0,-5-13 0,1 22 0,-6-98 0,-1 61 0,-1-92 0,2-21 0,-1 1 0,1 0 0,0 0 0,0 0 0,0 0 0,0 0 0,0 0 0,0 0 0,0 0 0,0 0 0,0 0 0,0 0 0,0 0 0,0 0 0,0 0 0,0 0 0,0 0 0,0 0 0,0 0 0,0 0 0,0 0 0,0 0 0,0 1 0,0-1 0,0 0 0,0 0 0,0 0 0,0 0 0,0 0 0,0 0 0,0 0 0,0 0 0,0 0 0,0 0 0,0 0 0,0 0 0,0 0 0,0 0 0,0 0 0,0 0 0,0 0 0,0-11 0,14-106 0,-7 60-38,1 1-1,16-57 1,25-127-541,-42 207 579,18-53 0,4-15 0,-27 88 106,0 5 261,-1 23-146,15 334-1587,-1-114 395,-5-22 28,3 72-159,16 165-2816,-18-320 3334,21 339 218,-32-464 370,13 128 445,-1 5 684,-11-135-1059,-1 3 197,0-1 0,0 1 0,1-1 1,0 0-1,0 1 0,0-1 0,0 0 0,0 0 0,6 11 906,-7-16-1136,0 0 0,0 0 0,1 0 1,-1 0-1,0 0 0,0 0 0,0 0 0,0 0 0,1 0 1,-1 0-1,0 0 0,0 0 0,0 0 0,1 0 0,2-8 1039,-1-12 243,-1-57-667,2-22-359,5-347-2594,-9 292 1842,1-667-1815,0 493 4381,0 466-21,-9 342-4249,0-340 1623,-9 117 403,-33 390-3839,21-319 1911,-24 141 723,38-287 3797,7-72-959,9-183 3852,0 28-4167,0 25-1290,11-293-1625,11-64 1617,-23-393-6967,-14 422 6857,-11 1 149,22 296 129,1 18 1368,-12-57 1865,13 103-2323,1 20-62,-13 242-398,-14-1-2725,-12 173 831,15 559-1484,25-737 1443,-1 57 2249,-7-190 1286,6-101-480,3-57 2017,6-70-1792,10-130-3354,-7 74 761,15-129-1237,17-224-3290,9-69 3654,19 3 152,-32 270 949,6-13 247,-1 13 7172,-42 320-5372,-25 598 100,-19 120-4467,32-85 1411,12-263 2638,-2-386-949,1-5-85,0 0 0,0 1 0,0-1 0,9 17 3586,-9-20-3719,1-10 889,17-296-114,-1 15-2658,-4 163 1880,4-47-1071,12-103 164,-10 126 737,15-128-921,-31 261 1274,1 0 0,0 0 0,1 0 0,1 1 0,0 0 1,15-33-1,-20 51-154,-1 1 1,0-1-1,0 1 1,0-1-1,0 1 1,1-1-1,-1 1 0,0 0 1,1-1-1,-1 1 1,0-1-1,0 1 1,1 0-1,-1 0 1,0-1-1,1 1 1,-1 0-1,1-1 1,-1 1-1,0 0 1,1 0-1,0 0-26,-1 0 1,0 0-1,0 0 0,1 1 1,-1-1-1,0 0 1,0 0-1,1 1 0,-1-1 1,0 0-1,0 0 0,1 1 1,-1-1-1,0 0 0,0 1 1,0-1-1,0 0 0,1 1 1,-1-1-1,0 0 0,0 2 1,5 27 800,-4-22-797,16 93-480,2 17-891,8 203 668,-18-184-720,14 96 1367,6 111 6,-27-260 182,10 206-1361,-3-129 2670,-3-135 1360,-5-25-2820,3-11 390,0-7-412,0 1 0,-2-2 0,0 1 0,1-20 0,-1 2-16,4-94 6,-1 23 0,0-250-614,-6 222 473,1-129 241,0 264-83,-1-23 397,-3 15-254,4 8-158,0 0 0,0 0 0,0 0 0,-1 0 0,1-1 0,0 1 0,0 0 0,-1 0 0,1 0 0,0 0 0,0 0 0,0 0 0,-1 0 0,1 1 0,0-1 0,0 0 0,0 0 0,-1 0 0,1 0 0,0 0 0,0 0 0,0 0 0,-1 1 0,1-1 0,0 0 0,0 0 0,0 0 0,0 0 0,0 1 0,-1-1 0,1 1 0,-2 2-2,0 1 0,1 1 0,-1-1 0,1 0 0,0 0 0,0 1 0,0-1 0,0 1 0,0-1 0,0 10 0,-1 6 0,-48 230-823,19-11-204,2-20 357,-40 183 670,59-345-28,-3 22-151,-10 126 1,22-184 557,-6 32 0,5-90 1768,3-1426-2339,14 1746 271,3-109-648,-8-80 698,0 96-1,-8 92 247,-3-175-325,2-119-50,0 1 0,2-17 0,3-17 0,-5-199 0,-2 124 0,1-277 0,-1 389 0,-1 15 0,-2 17 0,-1 106-505,2-35 195,-13 121-589,-8 242-1891,18-50 350,3 183 1366,10-460 1402,4-1-1,27 145 0,-33-246 828,0 0 0,14 36 1889,-19-65-3016,1-7 888,0-9-281,-1-148-729,-2-112-403,-3 145-96,0-49-354,4-338 1317,2 265 75,0 412-81,-3 178-167,-3-210-197,0 50 0,13 68-94,-6-223 317,-1-1 226,-1-37-185,-1-736-3363,2 415 2175,5 191 704,-1 42 250,-6 459 3292,2-178-4228,-1-109 861,1 259-941,13-1 210,33 153-2314,-39-415 3082,16 97 265,-16-113 784,-7-37-520,0 0 0,1 0 1,0-1-1,1 1 0,4 13 0,-7-23-505,0-1 0,0 0 0,0 0 0,0 1-1,1-1 1,-1 0 0,0 1 0,0-1 0,0 0 0,0 0 0,0 1 0,0-1-1,1 0 1,-1 0 0,0 0 0,0 1 0,0-1 0,0 0 0,1 0 0,-1 0-1,0 0 1,0 1 0,0-1 0,1 0 0,-1 0 0,0 0 0,0 0-1,0 0 1,1 0 0,-1 0 0,0 0 0,0 0 0,1 0 0,-1 0 0,0 0-1,0 0 1,1 0 0,-1 0 0,0 0 0,1-1 53,0 0 0,-1 0 0,1 0-1,-1 0 1,1 0 0,-1 0 0,1 0 0,-1 0 0,1 0 0,-1-2-1,7-29 833,-2-32-901,-4 44 0,0 0 0,2 0 0,5-31 0,57-262-991,-34 153 389,73-483-1675,-96 552 1968,-3 1 1,-4-98 0,-1 175 607,1 0 1,-1 1-1,3-14 1,0 18 788,-1 14 35,-1 15-220,-11 156-1007,-10 110-905,-13 125 483,31-126 284,2-178 188,2-64 322,6 54 0,-7-177 1614,-1-32-2142,0-217-1103,6 182 718,0-52-390,-7-354 1035,-1 500-335,-1-1 1,-13-68 0,10 77 309,3 17 297,3 20-100,0 1 0,-1-1 0,0 1 0,0-1 0,0 1-1,-5-9 1070,4 20-607,1 7 82,0 190-278,2-104-603,-8 199-2141,6-283 2290,-13 404-57,24-188 73,15-2 0,-16-156 18,17 126 269,-22-180 147,-4-18-414,0 0 0,1 0 0,-1 0 0,0 0-1,0 0 1,0-1 0,0 1 0,0 0-1,0 0 1,1 0 0,-1 0 0,0-1 0,0 1-1,0 0 1,0 0 0,0 0 0,0-1-1,0 1 1,0 0 0,0 0 0,0 0-1,0-1 1,0 1 0,0 0 0,0 0 0,0 0-1,0-1 1,0 1 0,0 0 0,0 0-1,0 0 1,0-1 0,0 1 0,0 0 0,1-38 1076,-1 34-1065,0-29-31,1 14 0,-1 0 0,-1 0 0,0 0 0,-5-29 0,-12-36-278,-18-164 1,36 243 277,-17-185 0,-4-61-766,8 72 310,4 72 456,-10-91 0,-4-11-335,21 260 2039,2-18-1681,7 324-418,-1 162-942,-8-320 1025,2-115 271,1 105-260,12-1-94,3-32 198,10 73 983,-25-224-578,-1-2-60,1-1 0,-1 1-1,0-1 1,1 0 0,-1 1 0,1-1 0,0 0 0,-1 1 0,1-1 0,0 0 0,0 0 0,0 0 0,2 3 0,-2-5-144,-1 1 1,0-1 0,0 0 0,0 0-1,0 0 1,0 0 0,0 0 0,0 0 0,1 0-1,-1 0 1,0 0 0,0 0 0,0 0 0,0 0-1,0 0 1,0 0 0,1 0 0,-1 0 0,0 0-1,0 0 1,0 0 0,0 0 0,0 0-1,0 0 1,1 0 0,-1 0 0,0 0 0,0 0-1,0 0 1,0 0 0,0-1 0,0 1 0,0 0-1,1 0 1,-1 0 0,0 0 0,0 0 0,0-1-1,3-8 83,-2-10-62,0-111-25,-2 75 0,5-68 0,14-218-561,-18 159 1122,-1 247-561,2 72 0,4-72 0,1 23 0,-7-66 0,1-15 0,0-1 0,-1 1 0,2-1 0,-1 1 0,0-1 0,1 1 0,0-1 0,0 1 0,3 9 0,-4-16 0,0 0 0,0 1 0,1-1 0,-1 0 0,0 1 0,0-1 0,0 0 0,0 0 0,0 1 0,0-1 0,1 0 0,-1 0 0,0 1 0,0-1 0,0 0 0,1 0 0,-1 0 0,0 1 0,0-1 0,0 0 0,1 0 0,-1 0 0,0 0 0,0 0 0,1 0 0,-1 1 0,0-1 0,0 0 0,1 0 0,3-8 0,0-14 0,-2-61 0,-2 54 0,3-47 0,4-43 0,-6 80 0,9-66 0,1-17 0,-10 108 0,3-5 0,-2 15 0,1 15 0,-1 87 0,1 5 0,6 88-609,-5-69 300,12 454 282,-17-528-106,2 56 280,2-90 432,-1-11-330,1-10-146,-1-9-103,0 0 0,-2 0 0,1 0 0,-2-24 0,-1-1 0,2-25-404,12-127 0,13-47-1076,-3 24 1108,4-39-1678,3-18 2178,-11-18-1063,-17 279 1020,-1 7 181,0 1 0,0-1 0,1 0-1,3-8 1320,-4 13-1565,1 6 696,-1 10 50,-21 159-720,7-78-997,-18 144-1631,-21 195-1746,-35 736-1488,82-1067 5786,-12 272-215,14 0 77,43 154 2877,-33-466-2452,-2-2 1005,-2-38-258,-1 0 1,7 30-1,-8-53-815,0-1 1,1 1-1,-1 0 1,1-1-1,0 1 1,-1 0-1,7 4 1237,-4-15-246,-1-8-336,0 0 0,-1 0 0,-1-1 1,-1-20-1,0-1-882,0-756-3726,1 426 1591,27-212-61,-14 385 2247,35-295-64,-19 277 3296,-27 203-1377,0 18-558,-2 22 74,0-25-1230,0-1-138,6 216 216,-1 77-232,-6-183 0,0-33 0,2 87 0,-1-165 0,1 0 0,-1 0 0,0 0 0,0 1 0,1-1 0,-1 0 0,2 3 0,-2-5 0,0 1 0,0-1 0,1 0 0,-1 0 0,0 0 0,0 1 0,0-1 0,0 0 0,0 0 0,0 0 0,0 0 0,1 0 0,-1 0 0,0 1 0,0-1 0,0 0 0,0 0 0,1 0 0,-1 0 0,0 0 0,0 0 0,0 0 0,0 0 0,0 0 0,1 0 0,-1 0 0,0 0 0,0 0 0,1 0 0,4-9 0,-3 4 0,0 0 0,-1 0 0,0 0 0,0 0 0,0-1 0,0 1 0,0-10 0,-2-43 0,1 28 0,-1-36 0,8-67 0,-3-16 0,-4 143 0,1 121 0,-2 90 0,-5-122 0,1 28 0,5 3 0,1-193 0,-2-96 0,-4 100 26,-1-18-159,6-265-400,0 183 527,6 52 6,-1 15 0,-5 102 0,0 0 0,0 1 0,1 0 0,-1 0 0,1-1 0,-1 1 0,3-7 0,-3 12 1,0 1 1,0-1 0,0 0-1,0 0 1,0 0-1,0 0 1,0 0-1,0 0 1,0 0 0,0 0-1,0 0 1,0 0-1,0 0 1,0 0-1,0 0 1,0 0 0,0 0-1,0 0 1,0 0-1,0 0 1,0 0 0,0 0-1,0 0 1,0 0-1,1 0 1,-1 0-1,0 0 1,0 0 0,0 0-1,0 0 1,0 0-1,0 0 1,0 0-1,0 0 1,0 0 0,0 0-1,0 0 1,0 0-1,0 0 1,0 0 0,0 0-1,0 0 1,0 0-1,0 0 1,0 0-1,0 0 1,0 0 0,0 0-1,1 0 1,-1 0-1,0 0 1,0 0-1,0 0 1,0 0 0,0 0-1,0 0 1,0 0-1,0 0 1,0-1 0,0 1-1,0 0 1,0 0-1,0 0 1,2 9 220,0 13 101,-1 328-918,-2-178 393,0-87 203,2 100 1,1-127-9,10 68 1,6 25 758,-19-184-721,2 19-23,-1 0 0,-2-15 0,-4-47-8,2-1 0,4-89 0,1 61 0,0 75 0,0-1 0,1 1 0,7-39 0,0 8 0,-6 36 0,1 0 0,1 0 0,0 0 0,15-40 0,-20 65 0,0-1 0,0 1 0,0 0 0,0 0 0,0 0 0,0-1 0,0 1 0,0 0 0,0 0 0,0-1 0,0 1 0,1 0 0,-1 0 0,0 0 0,0-1 0,0 1 0,0 0 0,0 0 0,1 0 0,-1 0 0,0 0 0,0-1 0,0 1 0,0 0 0,1 0 0,-1 0 0,0 0 0,0 0 0,0 0 0,0 0 0,1 0 0,-1 0 0,2 8 0,-1 17 0,-1-23 0,2 32 0,0 0 0,7 40 0,-3-16-412,-2 0 0,-3 92 0,1 20-275,0-135 664,16 234 6,-15-227 55,17 198-131,-13 0 640,-6-865-250,-2 288-3267,1 205 1906,7-414 678,-2 309 433,-13 521 4605,4 37-5828,3-128 630,-9-18 587,0-21-246,7-39-289,-6 307-2108,16-202 2946,-6-191-25,-1-20 102,1 0 0,-1 0 0,1-1 0,3 12 0,-4-20-393,0 1 0,0-1 0,0 1 0,0-1 1,0 1-1,0-1 0,0 0 0,0 1 0,0-1 0,0 1 0,0-1 0,1 0 1,-1 1-1,0-1 0,0 1 0,0-1 0,1 0 0,-1 1 0,0-1 1,0 0-1,1 0 0,-1 1 0,0-1 0,0 0 0,1 0 0,-1 1 0,0-1 1,1 0-1,-1 0 0,0 0 0,1 0 0,-1 0 0,0 0 0,1 1 1,-1-1-1,0 0 0,1 0 0,-1 0 0,0 0 0,1-1 0,-1 1 0,0 0 1,1 0-1,-1 0 0,0 0 0,0 0 0,1 0 0,-1-1 0,0 1 0,1 0 1,-1 0-1,0-1 0,0 1 0,1 0 0,-1 0 0,0-1 0,0 1 1,1-1-1,-1 1 0,0 0 0,0-1 0,0 1 0,1-1 0,0-2 190,1 0 1,0-1-1,-1 1 0,1-1 0,1-6 0,15-78-218,4-41 0,4-13 0,28-143-695,-32 164 506,41-148 189,-57 240 0,6-14 0,-12 42 6,0 1 0,0-1 0,0 1-1,0-1 1,0 1 0,0 0 0,1-1 0,-1 1-1,0 0 1,0-1 0,0 1 0,1 0-1,-1-1 1,0 1 0,0 0 0,0-1-1,1 1 1,-1 0 0,0 0 0,1-1-1,-1 1 1,0 0 0,1 0 0,2 7 297,-1 17 139,-1 7-442,-2 0 0,0 0 0,-1-1 0,-2 1 0,-9 44 0,-4 15-354,-15 158 1,31-237 351,-5 84 0,4 146 0,3-119-81,0-15 879,3-141-796,-2 14 0,2-25 0,1-46 0,1-15 0,6-136-793,-11 241 793,7-94 0,4-98 0,6-201-1541,-17 363 1517,0 6 126,-1 16 25,0 1-1,1-1 1,2-15 0,-3 24-102,0-1 1,0 1 0,0 0-1,0 0 1,0-1 0,0 1-1,0 0 1,0 0 0,0 0-1,0-1 1,0 1-1,0 0 1,0 0 0,0-1-1,0 1 1,1 0 0,-1 0-1,0 0 1,0 0 0,0-1-1,0 1 1,0 0-1,0 0 1,1 0 0,-1 0-1,0 0 1,0-1 0,0 1-1,0 0 1,1 0 0,1 6 505,0 13-159,0 74-308,2 18-77,4 92-410,-3-43 124,4 32 299,4 67 0,-10-138 229,-2-11 144,3-88-223,-4-22-150,0 0-1,0 0 1,0 1-1,0-1 1,0 0-1,1 0 1,-1 0-1,0 1 1,0-1 0,0 0-1,0 0 1,0 0-1,0 0 1,0 1-1,1-1 1,-1 0-1,0 0 1,0 0-1,0 0 1,0 0-1,1 0 1,-1 0-1,0 0 1,0 0-1,0 1 1,0-1-1,1 0 1,-1 0-1,0 0 1,0 0-1,1-1 0,-1 1 0,1-1 0,-1 1 1,0-1-1,1 1 0,-1-1 0,0 1 0,1-1 0,-1 1 0,0-1 0,1 1 0,-1-1 0,0 0 0,0 1 0,1-2 0,1-5 1,0 0 0,-1 0 0,0 0 0,0 0 0,0 0 0,0-9 0,-1-46 0,-1 29 0,0-49 0,2-169 0,4 174 0,1-32 0,-7 101 0,1 21 0,-2 15 0,-25 118 0,24-123 0,-30 151 0,7-51 0,26-122 0,0-1 0,0 1 0,-1 0 0,1 0 0,0 0 0,0-1 0,-1 1 0,1 0 0,0 0 0,-1-1 0,1 1 0,0 0 0,-1-1 0,1 1 0,-1 0 0,0-1 0,1 0 0,0 0 0,0 0 0,0 0 0,-1 0 0,1 0 0,0 0 0,0 0 0,0 0 0,-1 0 0,1 0 0,0 0 0,0 0 0,0 0 0,0-1 0,-1 1 0,1 0 0,0 0 0,0 0 0,0 0 0,0 0 0,-1-1 0,1 1 0,0 0 0,0 0 0,0 0 0,0-1 0,0 1 0,0 0 0,0-1 0,-8-25 0,-21-109 0,21 99 0,1-3 0,1-1 0,-3-50 0,1-1 0,-1 23-95,-13-155-520,12 94 615,-1-24 0,4 49-92,3 66 213,5 139 433,-2-47-427,1 360-127,0-964 0,-5 466 0,0 18 0,4 60 0,2 5 0,-1-1 0,0 0 0,0 0 0,0 0 0,-1 0 0,1 1 0,0-1 0,0 0 0,-1 0 0,1 1 0,-1-1 0,1 0 0,-1 1 0,-1-3 0,2 4 0,0 1 0,0-1 0,-1 0 0,1 0 0,0 0 0,-1 0 0,1 1 0,0-1 0,-1 0 0,1 0 0,0 1 0,0-1 0,-1 0 0,1 1 0,0-1 0,0 0 0,0 1 0,-1-1 0,1 0 0,0 1 0,0-1 0,0 1 0,0-1 0,0 1 0,-6 12 0,6-12 0,-5 15 0,1 1 0,0 0 0,1 0 0,1 0 0,-2 31 0,2-23 0,-12 205-349,-1 0 1,4-100 175,-24 289-984,30-265 1270,5-403 1318,1 114-948,4 15-896,0 19 90,12-110 323,-2 23 0,7-55 0,-12 302 736,-7-39-677,4 21-771,13 49 0</inkml:trace>
  <inkml:trace contextRef="#ctx0" brushRef="#br0" timeOffset="148448.84">67 300 24575,'0'11'0,"1"60"0,0-51 0,3 29 0,2 7 0,-6-41 0,1-1 0,1 0 0,0 0 0,0 0 0,5 16 0,-6-29 0,-1 1 0,1-1 0,-1 0 0,1 1 0,-1-1 0,1 0 0,0 0 0,-1 0 0,1 0 0,1 2 0,-1-2 0,-1-1 0,0 0 0,1 0 0,-1 1 0,0-1 0,1 0 0,-1 0 0,0 0 0,1 0 0,-1 0 0,0 1 0,1-1 0,-1 0 0,1 0 0,-1 0 0,0 0 0,1 0 0,-1 0 0,0-1 0,1 1 0,0 0 0,0-1 0,0 0 0,0 0 0,-1 1 0,1-1 0,0 0 0,0-1 0,-1 1 0,1 0 0,0 0 0,-1 0 0,1 0 0,-1-1 0,1 1 0,-1 0 0,1-1 0,-1 1 0,0 0 0,0-1 0,1 1 0,-1-2 0,2-31 0,-3-59 0,0 86 0,8 216-123,-3-130-455,-2 1 0,-4-1 1,-2 0-1,-13 93 0,-25 75-1486</inkml:trace>
  <inkml:trace contextRef="#ctx0" brushRef="#br0" timeOffset="148447.84">217 1154 20447,'31'-78'-291,"118"-335"-2583,-41 24 2874,-88 316 107,-13 50 141,0-1-1,-1 0 1,-1 0-1,3-33 0,-7 43 303,-1 10-175,0-1-1,1 0 1,-1 1 0,1-1-1,3-7 1434,-3 18-1091,1 7-51,-2 31-720,-1-1 1,-1 1 0,-2-1 0,-1 1 0,-2-2 0,-11 43 0,7-44-321,-26 71 1,-25 35-735,36-86 946,-33 83 162,-91 192 0,130-298-91,-76 129-877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49:24.9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1097 1606 24575,'-1'2'0,"-1"1"0,-1 0 0,1-1 0,-1 1 0,0 0 0,0-1 0,0 1 0,-1-1 0,1 0 0,-1 0 0,1-1 0,-7 3 0,-128 67 0,137-70 0,0-1 0,1 1 0,-1-1 0,0 1 0,0-1 0,0 0 0,1 0 0,-1 1 0,0-1 0,0 0 0,0 0 0,0 0 0,0 0 0,1 0 0,-1 0 0,0 0 0,0 0 0,0 0 0,0 0 0,0-1 0,0 1 0,0-1 0,1 1 0,0-1 0,-1 1 0,1-1 0,0 1 0,0-1 0,-1 1 0,1-1 0,0 1 0,0-1 0,0 0 0,0 1 0,0-1 0,0 1 0,0-1 0,0 1 0,0-1 0,0 0 0,0 1 0,0-1 0,0 1 0,1-2 0,15-32 0,-14 30 0,0 0 0,1 0 0,0 0 0,0 0 0,0 1 0,0-1 0,1 1 0,0 0 0,-1 0 0,1 0 0,0 0 0,5-2 0,-3 3 0,1 0 0,0 0 0,0 0 0,-1 1 0,1 0 0,0 0 0,13 0 0,7 1 0,-16 1 0,1 0 0,-1-1 0,1-1 0,-1 0 0,0 0 0,1-2 0,-1 1 0,0-1 0,0-1 0,12-5 0,-18 5 0,-1 0 0,1 0 0,-1-1 0,0 0 0,-1 1 0,1-1 0,-1-1 0,0 1 0,0 0 0,0-1 0,2-7 0,-2 6 0,0-1 0,0 1 0,1 1 0,0-1 0,1 0 0,8-9 0,-11 14 0,0 0 0,0 0 0,0 0 0,0 0 0,-1 0 0,1 0 0,0 0 0,-1-1 0,0 1 0,1-1 0,-1 1 0,0-1 0,-1 1 0,1-1 0,0 0 0,-1 1 0,1-6 0,-1 5 0,-1 0 0,1 0 0,-1 0 0,0 0 0,0-1 0,-1 1 0,1 1 0,-1-1 0,1 0 0,-1 0 0,0 0 0,0 1 0,0-1 0,-4-3 0,-22-20 0,-47-36 0,8 7 0,58 48 0,1 0 0,-1 1 0,-1-1 0,1 2 0,-13-7 0,20 12 0,0-1 0,0 0 0,0 0 0,0 1 0,0 0 0,0-1 0,0 1 0,0 0 0,0 0 0,0 0 0,0 0 0,0 0 0,0 0 0,0 1 0,-2 0 0,2 0 0,1-1 0,0 1 0,0 0 0,-1 0 0,1 0 0,0 1 0,0-1 0,0 0 0,0 0 0,0 1 0,1-1 0,-1 0 0,0 1 0,0-1 0,1 1 0,-1-1 0,1 0 0,0 1 0,-1 0 0,1-1 0,0 1 0,0-1 0,0 2 0,0 0 0,0 0 0,0-1 0,1 1 0,0-1 0,-1 1 0,1-1 0,0 1 0,0-1 0,0 0 0,0 1 0,1-1 0,-1 0 0,0 0 0,1 0 0,0 0 0,-1 0 0,1 0 0,0 0 0,0-1 0,0 1 0,0-1 0,1 1 0,-1-1 0,0 0 0,3 1 0,10 5 0,-1 0 0,29 7 0,-36-12 0,50 13 0,63 8 0,-40-9 0,-21-2 0,1-3 0,106 2 0,-144-11 0,0 2 0,0 0 0,-1 1 0,1 1 0,-1 1 0,30 11 0,-48-15 0,0 0 0,0 1 0,0-1 0,0 1 0,0 0 0,0 0 0,-1 0 0,1 0 0,-1 0 0,1 0 0,-1 1 0,0-1 0,0 1 0,0 0 0,0 0 0,-1 0 0,1-1 0,-1 1 0,2 4 0,-2-1 0,0-1 0,0 0 0,-1 1 0,1 0 0,-1-1 0,-1 1 0,1-1 0,-1 1 0,0-1 0,-2 9 0,-3 4 0,0-1 0,-1 0 0,-1 0 0,-1-1 0,-19 27 0,8-16 0,0-2 0,-1 0 0,-2-1 0,0-2 0,-33 25 0,-21-2 0,75-43 0,-1-1 0,1 1 0,-1-1 0,0 0 0,1 0 0,-1 1 0,0-2 0,0 1 0,0 0 0,0-1 0,0 1 0,-5-1 0,8 0 0,-1 0 0,1 0 0,-1 0 0,1 0 0,-1 0 0,1 0 0,-1 0 0,1 0 0,0-1 0,-1 1 0,1 0 0,-1 0 0,1-1 0,0 1 0,-1 0 0,1 0 0,-1-1 0,1 1 0,0 0 0,0-1 0,-1 1 0,1-1 0,0 1 0,-1 0 0,1-1 0,0 1 0,0-1 0,-1 0 0,1 0 0,0-1 0,1 1 0,-1-1 0,0 1 0,0-1 0,1 1 0,-1-1 0,1 1 0,-1-1 0,1 1 0,0 0 0,-1-1 0,1 1 0,1-2 0,11-15 0,1 0 0,24-24 0,-12 25 0,-25 16 0,0 1 0,0-1 0,0 1 0,0-1 0,0 1 0,0 0 0,0-1 0,0 1 0,0 0 0,0 0 0,0 0 0,0 0 0,0 0 0,0 0 0,1 0 0,-1 0 0,0 0 0,0 0 0,0 1 0,0-1 0,0 0 0,0 1 0,0-1 0,0 1 0,1 0 0,-2 1 0,-1-1 0,1 1 0,-1 0 0,1 0 0,-1-1 0,0 1 0,1-1 0,-1 1 0,0 0 0,0-1 0,-2 3 0,1 0 0,-7 9 0,-1 0 0,0 0 0,-1-1 0,-18 17 0,18-20 0,1 1 0,0 0 0,1 1 0,0 0 0,0 1 0,-12 23 0,-26 65 0,18-42 0,3 1 0,2 1 0,-19 76 0,36-108 0,4-17 0,0 1 0,1 0 0,0 0 0,0 15 0,2-23 0,1 1 0,-1-1 0,1 1 0,0 0 0,0-1 0,1 0 0,-1 1 0,1-1 0,0 0 0,0 0 0,0 0 0,1 0 0,0 0 0,4 6 0,95 108 0,-86-98 0,-9-10 0,0 0 0,1-1 0,0 0 0,0-1 0,1 0 0,0 0 0,1-1 0,13 9 0,-16-12 0,0 1 0,-1 0 0,1 0 0,9 11 0,9 7 0,10 14 0,-35-37 0,0 0 0,0 0 0,0 0 0,0 0 0,0 1 0,0-1 0,0 0 0,1 0 0,-1 0 0,0 0 0,0 0 0,0 0 0,0 0 0,0 0 0,0 0 0,0 0 0,1 0 0,-1 1 0,0-1 0,0 0 0,0 0 0,0 0 0,0 0 0,1 0 0,-1 0 0,0 0 0,0 0 0,0 0 0,0 0 0,0 0 0,1 0 0,-1-1 0,0 1 0,0 0 0,0 0 0,0 0 0,0 0 0,0 0 0,1 0 0,-1 0 0,0 0 0,0 0 0,0 0 0,0 0 0,0-1 0,0 1 0,0 0 0,0 0 0,1 0 0,0-11 0,-4-11 0,-36-84 0,-11-36 0,47 135 0,0 0 0,0 0 0,0 1 0,-1-1 0,0 1 0,-10-12 0,9 11 0,0 0 0,0 0 0,1 0 0,0 0 0,-5-13 0,5 10 0,0 0 0,0 0 0,-1 0 0,0 1 0,-6-9 0,-7-23 0,17 37 0,0 0 0,0-1 0,-1 1 0,1 0 0,-1 0 0,0 0 0,0 0 0,-1 0 0,1 1 0,-1-1 0,0 1 0,-6-6 0,9 9 0,-1-1 0,1 1 0,-1 0 0,0 0 0,1 0 0,-1 0 0,1 0 0,-1 1 0,1-1 0,-1 0 0,1 0 0,-1 0 0,1 0 0,-1 1 0,1-1 0,-1 0 0,1 0 0,-1 1 0,1-1 0,-1 0 0,1 1 0,0-1 0,-1 0 0,1 1 0,0-1 0,-1 1 0,1-1 0,0 1 0,-1-1 0,1 1 0,0-1 0,0 1 0,0-1 0,-1 1 0,1-1 0,0 1 0,0-1 0,0 1 0,0-1 0,0 1 0,0-1 0,0 1 0,0 0 0,0 0 0,-2 27 0,3-19 0,0 0 0,0 0 0,2 0 0,-1-1 0,1 1 0,0-1 0,0 1 0,9 12 0,44 64 0,-25-43 0,1 8 0,-4-7 0,45 55 0,14-17 0,-80-71 0,1 1 0,-2-1 0,1 2 0,-2-1 0,1 0 0,-2 1 0,1 0 0,-2 1 0,1-1 0,-2 0 0,0 1 0,1 17 0,0-17 0,0 1 0,0-1 0,9 19 0,-6-18 0,-2-1 0,1 1 0,1 15 0,0 2 0,17 52 0,-12-48 0,-2 3 0,6 46 0,3 17 0,45 155 0,-61-252 0,5 24 0,1-1 0,1 0 0,2 0 0,1-1 0,16 27 0,-19-37 0,0 0 0,-1 0 0,-1 1 0,7 25 0,-7-19 0,19 38 0,31 74 0,-38-98 0,-1 0 0,-2 1 0,14 51 0,-18-53 0,1 0 0,28 53 0,-13-31 0,106 198 0,-97-190 0,121 241 0,-151-289 0,-1 0 0,4 21 0,-7-26 0,0 0 0,1-1 0,0 1 0,1-1 0,0 0 0,11 18 0,-10-21 0,-1 1 0,-1 0 0,0 0 0,0 0 0,-1 1 0,0 0 0,-1-1 0,-1 1 0,2 20 0,-2-16 0,1 1 0,1-1 0,0 0 0,6 17 0,-3-14 0,-1 1 0,-1 0 0,3 28 0,-5-27 0,1-1 0,0 0 0,10 25 0,0-10 0,-3-9 0,-1 0 0,-1 0 0,5 29 0,-5-19 0,1 0 0,2 0 0,1-1 0,26 49 0,-20-43 0,-13-27 0,-1 1 0,0 0 0,-1 0 0,0 0 0,0 27 0,-2-23 0,1 0 0,1-1 0,7 26 0,46 95 0,1 3 0,-33-88 0,-19-45 0,-1 0 0,0 0 0,0 0 0,-1 1 0,0 0 0,-1-1 0,1 1 0,0 10 0,0 6 0,1 0 0,1-1 0,12 31 0,-17-54 0,0 0 0,1-1 0,-1 1 0,0 0 0,0 0 0,0-1 0,1 1 0,-1 0 0,0 0 0,0 0 0,0 0 0,0-1 0,0 1 0,0 0 0,-1 0 0,1 0 0,0-1 0,0 1 0,-1 1 0,0-1 0,1-1 0,0 0 0,-1 0 0,1 0 0,-1 1 0,1-1 0,-1 0 0,1 0 0,-1 0 0,1 0 0,-1 0 0,1 0 0,-1 0 0,1 0 0,-1 0 0,1 0 0,-1 0 0,1 0 0,-1-1 0,1 1 0,-1 0 0,1 0 0,-1-1 0,-34-21 0,27 17 0,-32-25 0,0-2 0,-57-60 0,-60-85 0,123 136 0,3-1 0,2-2 0,-46-91 0,51 90 0,-39-55 0,43 69 0,-27-62 0,26 44 0,18 39 0,-1 0 0,0 1 0,-1-1 0,-9-13 0,-71-81 0,84 102 0,0 0 0,0 1 0,-1-1 0,1 1 0,-1 0 0,1-1 0,-1 1 0,1 0 0,-1 0 0,0 0 0,1 0 0,-1 0 0,0 0 0,0 1 0,0-1 0,1 0 0,-1 1 0,0 0 0,0-1 0,0 1 0,0 0 0,0 0 0,0 0 0,0 0 0,0 0 0,0 1 0,0-1 0,0 1 0,0-1 0,0 1 0,0-1 0,1 1 0,-1 0 0,-3 2 0,-2 3 0,0 1 0,0-1 0,0 2 0,0-1 0,-10 17 0,-16 15 0,32-38 0,0 0 0,-1 0 0,1 0 0,0 0 0,0 0 0,0 0 0,0 1 0,0-1 0,0 0 0,0 0 0,0 1 0,0-1 0,1 1 0,-1-1 0,0 1 0,1-1 0,-1 1 0,1-1 0,0 1 0,0-1 0,-1 1 0,1-1 0,0 3 0,1-2 0,0 1 0,-1-1 0,1 0 0,0 0 0,0 0 0,0 0 0,1 0 0,-1 0 0,0-1 0,1 1 0,-1 0 0,1-1 0,0 1 0,2 1 0,5 3 0,-1 0 0,1-1 0,0-1 0,0 1 0,1-1 0,11 3 0,50 8 0,141 13 0,-196-27 0,354 6 0,-214-9 0,306 2 0,-495 0 0,-18-1 0,1 2 0,-77 13 0,113-12 0,0 0 0,0 2 0,-1 0 0,2 0 0,-1 1 0,1 1 0,-25 14 0,30-15 0,-1 0 0,0 0 0,-1-1 0,1 0 0,-1-1 0,0 0 0,0-1 0,0 0 0,0 0 0,0-1 0,0 0 0,0-1 0,-1 0 0,1-1 0,0 0 0,0 0 0,-13-4 0,13-1 0,1 0 0,-1 0 0,1-1 0,1 0 0,-1-1 0,1 0 0,1 0 0,-12-15 0,16 18 0,-5-7 0,0 0 0,1 0 0,1-1 0,0 0 0,1-1 0,-6-22 0,-4-12 0,7 27 0,2-1 0,1 1 0,0-1 0,2 0 0,-1-24 0,4-113 0,3 64 0,-4 91 0,1 0 0,1 0 0,-1 0 0,1 1 0,-1-1 0,1 0 0,1 0 0,-1 0 0,0 0 0,4-5 0,-5 8 0,1 0 0,-1 1 0,1-1 0,-1 0 0,1 1 0,0-1 0,-1 1 0,1-1 0,-1 1 0,1-1 0,0 1 0,0 0 0,-1-1 0,1 1 0,0 0 0,0 0 0,-1-1 0,1 1 0,0 0 0,0 0 0,-1 0 0,2 0 0,0 0 0,0 1 0,0-1 0,-1 1 0,1-1 0,0 1 0,-1 0 0,1 0 0,0 0 0,-1 0 0,1 0 0,-1 0 0,0 0 0,3 3 0,14 15 0,24 32 0,-25-29 0,25 26 0,-26-30 0,-1 0 0,0 1 0,22 42 0,-28-44 0,-1 0 0,-1 1 0,-1 0 0,0 0 0,-1 0 0,-1 1 0,1 20 0,-1-22 0,0 1 0,1-1 0,1 0 0,1 0 0,10 18 0,-9-18 0,0 0 0,-1 0 0,-1 1 0,5 24 0,-11-34 0,0 1 0,0-1 0,-1 1 0,0-1 0,0 1 0,-1-1 0,0 0 0,-1 1 0,0-1 0,-5 9 0,-6 24 0,10-31 0,0 0 0,0-1 0,-7 12 0,-10 22 0,9-13 0,-2-1 0,-28 44 0,26-47 0,1 1 0,1 1 0,-12 32 0,-38 105 0,0-1 0,25-40 0,-25 142 0,63-261 0,0 1 0,0-1 0,1 0 0,0 1 0,0-1 0,0 1 0,2 7 0,-2-12 0,0 0 0,0 0 0,1 0 0,-1 0 0,0-1 0,1 1 0,-1 0 0,1 0 0,-1-1 0,1 1 0,-1 0 0,1-1 0,0 1 0,-1 0 0,1-1 0,0 1 0,-1-1 0,1 1 0,0-1 0,0 0 0,0 1 0,1-1 0,0 1 0,-1-1 0,1 0 0,0 0 0,-1 0 0,1-1 0,0 1 0,0 0 0,-1 0 0,1-1 0,-1 1 0,1-1 0,0 0 0,-1 1 0,2-2 0,93-57 0,-28 15 0,13-13 0,-60 40 0,1 1 0,39-21 0,-40 25 0,0-1 0,37-31 0,9-6 0,13-11 0,-64 47 0,0 0 0,1 1 0,1 1 0,0 1 0,23-11 0,-40 22 0,0-1 0,0 0 0,1 1 0,-1-1 0,1 1 0,-1 0 0,0-1 0,1 1 0,-1 0 0,1 0 0,-1 0 0,1 0 0,-1 0 0,1 0 0,-1 0 0,1 1 0,-1-1 0,0 0 0,1 1 0,-1-1 0,1 1 0,-1 0 0,2 1 0,-1-1 0,-1 1 0,1 0 0,-1-1 0,0 1 0,0 0 0,0 0 0,0 0 0,0 0 0,0 0 0,0 0 0,-1 0 0,1 0 0,-1 0 0,1 3 0,0 6 0,-1 0 0,0 0 0,-1-1 0,0 1 0,-3 15 0,-41 118 0,36-112 0,-14 34 0,15-48 0,1 1 0,1 0 0,1 0 0,0 0 0,2 1 0,-2 24 0,6 87 0,20-225 0,-21 122 0,0-13 0,0-1 0,0 0 0,-1 1 0,-5 21 0,1-23 0,0 0 0,-1-1 0,-1 0 0,1 0 0,-2 0 0,-17 20 0,-63 59 0,7-9 0,29-26 0,27-29 0,-27 35 0,24-14 0,26-45 0,1 1 0,-1 0 0,0 0 0,1-1 0,0 1 0,0 0 0,0 0 0,0 0 0,1 0 0,-1 8 0,2-12 0,-1 0 0,0 1 0,0-1 0,0 0 0,0 1 0,1-1 0,-1 0 0,0 1 0,1-1 0,-1 0 0,0 0 0,0 1 0,1-1 0,-1 0 0,0 0 0,1 1 0,-1-1 0,1 0 0,-1 0 0,0 0 0,1 0 0,-1 0 0,0 0 0,1 1 0,-1-1 0,1 0 0,-1 0 0,0 0 0,1 0 0,-1 0 0,1-1 0,-1 1 0,0 0 0,1 0 0,-1 0 0,1 0 0,-1 0 0,0 0 0,1-1 0,-1 1 0,0 0 0,1 0 0,-1-1 0,0 1 0,1-1 0,21-13 0,-18 11 0,77-63 0,-54 42 0,40-26 0,-45 33 0,0 0 0,-2-2 0,21-22 0,14-13 0,-55 54 0,1-1 0,0 0 0,0 1 0,-1-1 0,1 1 0,0-1 0,0 1 0,0-1 0,0 1 0,0-1 0,0 1 0,-1 0 0,1-1 0,0 1 0,0 0 0,0 0 0,0 0 0,0 0 0,0 0 0,0 0 0,0 0 0,0 0 0,0 0 0,0 1 0,1-1 0,0 1 0,0 0 0,0 1 0,0-1 0,-1 0 0,1 1 0,-1-1 0,1 1 0,-1-1 0,1 1 0,-1-1 0,2 4 0,2 5 0,1 0 0,-2 0 0,6 18 0,-5-10 0,-1 0 0,3 29 0,2 12 0,-3-18 0,-2 0 0,-2 0 0,-4 67 0,0-21 0,1-41 0,-12 89 0,3-46 0,10-134 0,-1 21 0,5-46 0,-3 64 0,0-1 0,1 0 0,0 1 0,-1-1 0,2 1 0,-1 0 0,1 0 0,0 0 0,0 0 0,1 0 0,8-9 0,-12 14 0,1 0 0,-1 0 0,1 0 0,0 0 0,-1 1 0,1-1 0,0 0 0,-1 1 0,1-1 0,0 0 0,0 1 0,0-1 0,0 1 0,0-1 0,0 1 0,-1 0 0,1-1 0,0 1 0,0 0 0,0-1 0,0 1 0,0 0 0,0 0 0,0 0 0,0 0 0,0 0 0,0 0 0,0 1 0,0-1 0,0 0 0,0 0 0,0 1 0,0-1 0,0 0 0,0 1 0,0-1 0,0 1 0,0-1 0,0 1 0,-1 0 0,1-1 0,0 1 0,0 0 0,-1 0 0,1-1 0,-1 1 0,1 0 0,-1 0 0,1 0 0,-1 0 0,1 0 0,0 1 0,3 8 0,0-1 0,0 2 0,-1-1 0,2 11 0,-2-8 0,8 31 0,-6-21 0,14 40 0,-12-44 0,-1 0 0,-1 1 0,2 19 0,-4-21 0,0 0 0,1 0 0,2-1 0,6 19 0,-3-14 0,-2-1 0,-1 2 0,0-1 0,-2 1 0,-1 0 0,1 44 0,-1-28 0,-1-26 0,0 0 0,1-1 0,1 1 0,8 19 0,7 25 0,-15-44 0,0 0 0,1 0 0,1 0 0,0 0 0,1-1 0,9 13 0,-9-12 0,0 1 0,8 24 0,6 12 0,-16-39 0,3 3 0,-1 0 0,0 1 0,-2 0 0,7 26 0,-4-5 0,0 0 0,3-1 0,19 47 0,-1-20 0,1-1 0,49 69 0,-63-103 0,26 56 0,-15-26 0,43 64 0,-65-111 0,-1-1 0,0 1 0,-1 0 0,0 0 0,-1 0 0,0 0 0,0 0 0,-1 1 0,0-1 0,-1 0 0,-2 20 0,2-14 0,0-1 0,0 1 0,2-1 0,4 21 0,22 122 0,-25-143 0,0 0 0,-1 0 0,0 0 0,-1 0 0,-1 0 0,-2 18 0,0-24 0,1 0 0,-1-1 0,-1 1 0,1-1 0,-2 0 0,1 0 0,-1 0 0,0 0 0,0 0 0,-1-1 0,0 0 0,-7 7 0,-5 4 0,0-1 0,-2-1 0,0-1 0,-1 0 0,0-1 0,-1-2 0,0 0 0,-1-1 0,-1-1 0,0-1 0,0-1 0,-37 8 0,56-16 0,0 1 0,0 0 0,0-1 0,0 0 0,0 0 0,0 0 0,-1 0 0,1 0 0,0-1 0,0 0 0,0 0 0,0 0 0,-7-4 0,9 3 0,-1 1 0,1-1 0,0-1 0,0 1 0,0 0 0,1 0 0,-1-1 0,1 1 0,-1-1 0,1 1 0,0-1 0,-1 0 0,2 0 0,-1 1 0,0-1 0,0 0 0,1 0 0,0 0 0,-1 0 0,1-4 0,1-183 0,2 72 0,-3 103 0,0 0 0,1 0 0,1 0 0,6-27 0,-6 35 0,1 1 0,0-1 0,0 1 0,0 0 0,0 0 0,1 0 0,0 1 0,1-1 0,-1 1 0,1 0 0,0 0 0,11-8 0,-9 7 0,0 1 0,0 0 0,0 0 0,1 1 0,0 0 0,0 0 0,0 1 0,1 0 0,-1 0 0,1 1 0,-1 0 0,1 0 0,0 1 0,0 1 0,-1-1 0,1 1 0,0 1 0,0-1 0,16 5 0,59 22 0,-59-18 0,0-1 0,0-1 0,1-1 0,-1-1 0,50 2 0,19-6 0,113-4 0,-183 0 0,0-2 0,41-12 0,5-2 0,-44 13 0,31-13 0,-3 0 0,-39 14 0,0-1 0,0-1 0,21-13 0,-17 9 0,-18 10 0,-1 1 0,1 0 0,-1-1 0,1 1 0,-1 0 0,1-1 0,-1 1 0,1 0 0,0 0 0,-1 0 0,1-1 0,0 1 0,-1 0 0,1 0 0,0 0 0,-1 0 0,1 0 0,-1 0 0,1 0 0,0 0 0,-1 1 0,1-1 0,0 0 0,-1 0 0,1 0 0,-1 1 0,1-1 0,0 0 0,-1 1 0,1-1 0,-1 0 0,1 1 0,0 0 0,0 1 0,0 0 0,0 0 0,0-1 0,-1 1 0,1 0 0,0 0 0,-1 0 0,1 1 0,-1-1 0,0 3 0,-3 54 0,3-58 0,-3 15 0,-1 0 0,0 0 0,-2-1 0,-8 20 0,-6 15 0,5-13 0,-1-1 0,-3 0 0,-35 53 0,32-54 0,-42 79 0,42-77 0,1 0 0,-30 76 0,32-67 0,-14 53 0,3-6 0,16-56 0,-11 52 0,-4 15 0,-17 67 0,24-78 0,22-91 0,-1 0 0,0-1 0,1 1 0,0 0 0,-1 0 0,1 0 0,0 0 0,0-1 0,0 1 0,0 0 0,0 0 0,0 0 0,1 0 0,-1 0 0,1-1 0,-1 1 0,1 0 0,0 0 0,0-1 0,-1 1 0,1 0 0,0-1 0,1 1 0,-1-1 0,0 1 0,0-1 0,1 0 0,-1 1 0,0-1 0,1 0 0,0 0 0,-1 0 0,1 0 0,-1 0 0,1-1 0,0 1 0,0 0 0,-1-1 0,1 1 0,0-1 0,0 0 0,0 1 0,0-1 0,0 0 0,-1 0 0,1 0 0,0-1 0,0 1 0,0 0 0,0-1 0,0 1 0,-1-1 0,1 1 0,0-1 0,-1 0 0,1 0 0,0 0 0,-1 0 0,3-2 0,2-2 0,0 0 0,0 0 0,-1-1 0,0 0 0,0 0 0,0-1 0,-1 1 0,0-1 0,0 0 0,0 0 0,-1 0 0,-1 0 0,1-1 0,-1 1 0,0-1 0,0 0 0,-1 1 0,0-1 0,-1 0 0,0-8 0,-1-7 0,0 0 0,-1 0 0,-2 1 0,0-1 0,-13-37 0,-33-61 0,5 15 0,-21-38 0,33 80 0,26 49 0,-1 1 0,-1 0 0,0 1 0,-13-14 0,17 22 0,1 0 0,0 0 0,-1 1 0,0 0 0,0 0 0,0 0 0,-1 0 0,1 1 0,-1 0 0,0 0 0,0 1 0,0-1 0,-8-1 0,13 4 0,0 0 0,0-1 0,0 1 0,0 0 0,0 0 0,0 0 0,-1 0 0,1 0 0,0 0 0,0 0 0,0 0 0,0 0 0,0 1 0,-1-1 0,1 0 0,0 1 0,0-1 0,0 1 0,0-1 0,0 1 0,0 0 0,0-1 0,0 1 0,1 0 0,-1 0 0,-1 1 0,1 0 0,1-1 0,-1 1 0,1 0 0,-1 0 0,1-1 0,0 1 0,0 0 0,0 0 0,0-1 0,0 1 0,1 0 0,-1 0 0,0-1 0,1 1 0,0 2 0,4 7 0,-1-1 0,1 1 0,1-1 0,7 10 0,76 89 0,36 51 0,-44-58 0,-74-92 0,-1 0 0,0 0 0,6 16 0,15 26 0,-24-46 0,0 0 0,0 1 0,-1-1 0,1 1 0,-1-1 0,-1 1 0,1 0 0,-1-1 0,-1 1 0,1 0 0,-1 0 0,0 0 0,-2 11 0,1-10 0,1 1 0,0 0 0,0 0 0,1-1 0,0 1 0,1 0 0,2 8 0,-4-16 0,1 0 0,-1 0 0,1 0 0,-1 0 0,1 0 0,0 0 0,-1 0 0,1 0 0,0 0 0,0 0 0,0 0 0,0 0 0,0 0 0,0-1 0,0 1 0,0 0 0,0-1 0,0 1 0,0-1 0,1 1 0,-1-1 0,0 0 0,0 1 0,2-1 0,34-1 0,-32 0 0,0 0 0,-1 1 0,1 0 0,0 0 0,0 0 0,5 1 0,8 6-1365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0:02.3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 0 24575,'-1'1'0,"0"-1"0,0 1 0,0-1 0,0 1 0,1-1 0,-1 1 0,0 0 0,0-1 0,1 1 0,-1 0 0,0 0 0,1 0 0,-1-1 0,0 1 0,1 0 0,0 0 0,-1 0 0,1 0 0,-1 0 0,1 0 0,0 0 0,0 0 0,-1 0 0,1 0 0,0 0 0,0 0 0,0 2 0,-2 34 0,2-33 0,-1 3 0,1 1 0,0-1 0,0 0 0,0 1 0,1-1 0,1 0 0,-1 1 0,1-1 0,0 0 0,1 0 0,-1 0 0,6 8 0,36 78 0,-5-31 0,-5 4 0,-31-61 0,-1-1 0,0 1 0,0-1 0,0 1 0,0 0 0,-1-1 0,1 10 0,-1-9 0,0 0 0,0 0 0,1 0 0,-1 0 0,1 0 0,4 7 0,-79-122-1365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0:04.6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1 440 24575,'0'-33'0,"3"0"0,7-40 0,-3 11 0,-7 51 0,0 0 0,1 0 0,0 1 0,1-1 0,1 0 0,-1 1 0,2 0 0,-1 0 0,1 0 0,8-13 0,3-1-455,-1-1 0,15-37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1:02.0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252 0 24575,'0'10'0,"0"8"0,0 0 0,-4 20 0,2-31 0,1 0 0,-1 0 0,-1 0 0,1 0 0,-1-1 0,0 1 0,-1-1 0,-6 9 0,-61 71 0,46-59 0,-32 47 0,3-5 0,43-57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1:32.60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 0 24575,'2'0'0,"0"1"0,0-1 0,-1 1 0,1-1 0,0 1 0,-1 0 0,1 0 0,-1 0 0,1 0 0,-1 0 0,1 0 0,-1 0 0,0 0 0,1 0 0,-1 1 0,0-1 0,0 1 0,2 2 0,18 34 0,-15-27 0,1 4 0,0 0 0,-1 1 0,4 18 0,5 13 0,-8-29 0,-3-10 0,-1 1 0,0-1 0,-1 0 0,0 1 0,0-1 0,-1 1 0,1 14 0,6 80 0,-2-50 0,-5-43 0,1-1 0,1 1 0,4 13 0,-4-15 0,0 0 0,-1 1 0,0-1 0,1 15 0,-3-23 0,0 0 0,0 0 0,0 0 0,0 1 0,0-1 0,0 0 0,0 0 0,0 0 0,0 0 0,0 0 0,0 0 0,0 0 0,0 1 0,0-1 0,0 0 0,0 0 0,0 0 0,0 0 0,0 0 0,0 0 0,0 0 0,0 0 0,-1 1 0,1-1 0,0 0 0,0 0 0,0 0 0,0 0 0,0 0 0,0 0 0,0 0 0,-1 0 0,1 0 0,0 0 0,0 0 0,0 0 0,0 0 0,0 0 0,0 0 0,-1 0 0,1 0 0,0 0 0,0 0 0,0 0 0,0 0 0,0 0 0,0 0 0,0 0 0,-1 0 0,1 0 0,0 0 0,0 0 0,0 0 0,0-1 0,0 1 0,0 0 0,0 0 0,-12-8 0,-8-11 0,7 4 0,1-2 0,1 0 0,-13-26 0,-6-7 0,20 36 0,7 11 0,0 0 0,1 0 0,0 0 0,0 0 0,-1 0 0,2 0 0,-1-1 0,0 1 0,1 0 0,-1-1 0,1 0 0,0 1 0,0-1 0,0-6 0,1 10 0,1-1 0,-1 1 0,0-1 0,1 0 0,-1 1 0,1-1 0,-1 1 0,1-1 0,-1 1 0,1-1 0,-1 1 0,1-1 0,-1 1 0,1 0 0,0-1 0,-1 1 0,1 0 0,0-1 0,-1 1 0,1 0 0,0 0 0,-1 0 0,1 0 0,0 0 0,-1-1 0,1 1 0,0 0 0,-1 1 0,1-1 0,1 0 0,22 5 0,-77 6-1365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4.79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4524 1,'0'16,"0"-1,-1 1,-1-1,-7 28,7-35,-1 0,-1-1,1 0,-1 1,0-1,-1-1,0 1,0-1,0 0,-1 0,-6 6,-69 52,-178 107,216-145,-21 9,-126 49,52-26,-15 7,-25 10,135-56,-1-1,-1-2,-62 13,29-15,-96 6,-3 2,-62 2,-8-9,143-7,-212 31,132-12,56-22,90-5,-72 8,-179 44,109-29,-2 0,103-15,0-3,-88-7,43 0,-80 2,194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2:15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76 442 24575,'4'32'0,"-3"-28"0,0 1 0,-1-1 0,1 1 0,-1 0 0,0 0 0,0-1 0,0 1 0,-1 0 0,1-1 0,-1 1 0,0 0 0,-3 6 0,4-10 0,-1-1 0,1 1 0,0-1 0,-1 1 0,1-1 0,-1 1 0,1-1 0,-1 1 0,1-1 0,-1 0 0,1 1 0,-1-1 0,1 0 0,-1 1 0,1-1 0,-1 0 0,1 0 0,-1 0 0,1 1 0,-1-1 0,0 0 0,1 0 0,-1 0 0,1 0 0,-1 0 0,0 0 0,1 0 0,-1 0 0,1-1 0,-1 1 0,0 0 0,1 0 0,-1 0 0,1 0 0,-1-1 0,1 1 0,-1 0 0,1-1 0,-1 1 0,1 0 0,-1-1 0,1 1 0,-1-1 0,1 1 0,0-1 0,-1 1 0,1-1 0,0 1 0,-1-1 0,1 1 0,0-1 0,-24-33 0,21 28 0,0 2 0,0 0 0,1 0 0,-1 0 0,1 0 0,0-1 0,0 1 0,1-1 0,-1 0 0,1 1 0,0-1 0,0 0 0,1 0 0,-1 0 0,1 1 0,0-1 0,0 0 0,1 0 0,-1 0 0,1 0 0,0 1 0,1-1 0,3-9 0,-3 5 0,0 0 0,-1 0 0,1 0 0,-2-17 0,1 7 0,2 3 0,0 1 0,1 0 0,1 0 0,0 1 0,1-1 0,0 1 0,1 0 0,1 1 0,0 0 0,1 0 0,1 0 0,15-15 0,-3 5-341,2 1 0,0 0-1,28-17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2:22.8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35 24575,'0'1'0,"0"-1"0,0 0 0,0 1 0,1-1 0,-1 1 0,0-1 0,0 1 0,0-1 0,0 1 0,0-1 0,0 1 0,0-1 0,0 1 0,0-1 0,-1 1 0,1-1 0,0 1 0,0-1 0,0 0 0,0 1 0,-1-1 0,1 1 0,0-1 0,0 0 0,-1 1 0,1-1 0,0 1 0,-1-1 0,1 0 0,-1 1 0,-8-13 0,-5-25 0,15 62 0,-1-24 0,0-1 0,0 1 0,0 0 0,0-1 0,1 1 0,-2 0 0,1 0 0,0-1 0,0 1 0,0 0 0,0 0 0,0-1 0,0 1 0,-1 0 0,1-1 0,0 1 0,-1 0 0,1-1 0,0 1 0,-1-1 0,1 1 0,-1 0 0,1-1 0,-1 1 0,1-1 0,-1 1 0,0-1 0,1 0 0,-1 1 0,1-1 0,-2 1 0,1-2 0,0 0 0,0-1 0,0 1 0,0 0 0,0-1 0,0 1 0,0 0 0,0-1 0,1 1 0,-1-1 0,1 1 0,-1-1 0,1 0 0,0 1 0,-1-1 0,1 1 0,0-1 0,0-1 0,0-5 0,0 29 0,0-13 0,-1 1 0,0-1 0,-5 16 0,4-15 0,0-1 0,0 1 0,1 0 0,0 8 0,1-6 0,0-1 0,-1 0 0,-1 0 0,1 0 0,-5 12 0,14-113 0,-2 67-56,-2 12-271,-1 1 0,-1-1-1,1-17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2:02.35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81 0 24575,'0'354'0,"-15"-242"0,16 453 0,13-453 0,-12-91 0,0 0 0,2 0 0,10 37 0,-9-42 0,-14-41 0,-19-38 0,7 15 0,12 28 0,5 13 0,1 0 0,0-1 0,1 1 0,-4-15 0,-4-13-36,-2-7 160,12 40-204,-1 0-1,1 0 0,0 0 0,0 0 1,0 0-1,0 0 0,1 0 0,-1 0 1,0 0-1,1 0 0,-1 1 0,1-1 1,0 0-1,0 0 0,0 0 0,0 0 1,1-1-1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2:04.15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0 466 24575,'14'-84'0,"-13"59"0,0 0 0,1 1 0,11-45 0,-1-6 0,-11 61 0,0 1 0,1 0 0,1 0 0,0 1 0,1-1 0,0 1 0,6-14 0,-7 21-170,-1 0-1,0 0 0,0 0 1,-1 0-1,0 0 0,0-1 1,1-6-1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2:05.44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24575,'0'10'0,"-1"0"0,2 1 0,0-1 0,0 0 0,1 0 0,0 0 0,1 0 0,7 19 0,-5-18 0,-1 1 0,0 0 0,-1 0 0,0 0 0,-1 0 0,0 0 0,0 25 0,-4-1 0,-8 52 0,6-32-1365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2:27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31 24575,'1'28'0,"0"9"0,-1-31 0,-3-18 0,2 7 0,-1-9 0,-1 1 0,-1-1 0,0 0 0,-7-16 0,14 82 0,3 46 0,-5-85 0,2 31 0,2 0 0,14 58 0,-18-98 0,0 1 0,-1 0 0,1-1 0,-1 1 0,0 0 0,-1 0 0,1-1 0,-1 1 0,0 0 0,0-1 0,-2 7 0,-3 13 0,3-6 0,1 1 0,0 37 0,-3-198-1365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2:29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0 24575,'1'13'0,"0"-1"0,1 1 0,0 0 0,5 12 0,-3-12 0,0 1 0,2 27 0,-1 64 0,-3-82 0,0-14 0,-1 1 0,0-1 0,-1 1 0,0-1 0,0 1 0,-1 0 0,0-1 0,-1 1 0,-3 11 0,1-11 0,1-4 0,0 0 0,1 0 0,0 0 0,0 0 0,-1 9 0,-5 53 0,1 84 0,5-196 0,1 18 0,3-40 0,-1 14 0,-2 44 0,1 1 0,0-1 0,0 0 0,1 1 0,-1-1 0,2 0 0,-1 1 0,1-1 0,0 1 0,1 0 0,3-8 0,81-170 0,-61 110-1365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2:35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0 24575,'0'101'0,"1"-54"0,0-39 0,0-1 0,-1 1 0,0 0 0,0 0 0,-1 0 0,0-1 0,-3 11 0,1-80 0,5 29 0,-1 23 0,0 0 0,-1 0 0,0 0 0,-1 0 0,-3-17 0,1 28 0,0 8 0,-1 12 0,5 124 0,0-205 0,-2-28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14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81 24575,'1'43'0,"0"-32"0,0-1 0,0 0 0,-1 0 0,-1 0 0,0 0 0,0 1 0,-1-1 0,-1 0 0,1-1 0,-1 1 0,-5 9 0,3-1 0,6-33 0,0-11 0,9-46 0,-7 51 0,20-108 0,-26 165 0,5 70 0,-1-78 0,20 180 0,-28-240 0,-1 1 0,-20-51 0,14 44 0,-13-54 0,27 91 0,-10-40 0,3-1 0,4 14 0</inkml:trace>
  <inkml:trace contextRef="#ctx0" brushRef="#br0" timeOffset="-1">15 0 24575,'1'13'0,"-11"84"0,9-85 0,-2 14 0,1 0 0,2 35 0,1-57 0,0-1 0,0 1 0,0-1 0,0 1 0,1-1 0,0 0 0,2 5 0,-2-5 0,0 0 0,0 1 0,-1-1 0,1 1 0,-1 0 0,0-1 0,0 1 0,1 5 0,-2 2 0,2 1 0,-1-1 0,5 14 0,-4-11 0,2 6 0,-1-20 0,2-12 0,0-20 0,-5 27 0,1 0 0,-1 1 0,1-1 0,0 0 0,0 1 0,3-8 0,2-1 0,-4 8 0,0-1 0,0 1 0,0 0 0,1 0 0,0 0 0,0 0 0,0 1 0,1-1 0,-1 1 0,1 0 0,0 0 0,5-4 0,-8 12 0,0 1 0,0-1 0,0 1 0,-1-1 0,0 1 0,0-1 0,0 5 0,0-7 0,0 7 0,1-1 0,0 1 0,1 0 0,-1-1 0,2 0 0,-1 0 0,1 1 0,1-1 0,6 11 0,-10-18 0,0-1 0,0 0 0,0 1 0,0-1 0,1 0 0,-1 0 0,0 1 0,0-1 0,0 0 0,0 0 0,1 1 0,-1-1 0,0 0 0,0 0 0,0 1 0,1-1 0,-1 0 0,0 0 0,0 0 0,1 0 0,-1 1 0,0-1 0,1 0 0,-1 0 0,0 0 0,0 0 0,1 0 0,-1 0 0,0 0 0,1 0 0,-1 0 0,0 0 0,1 0 0,-1 0 0,0 0 0,1 0 0,-1 0 0,1 0 0,5-13 0,-1-17 0,-6 12 0,2 0 0,0 1 0,1-1 0,8-34 0,5 5-1365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14.2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59 24575,'-11'53'0,"6"233"0,5-205 0,0-47 0,0-28 0,0-10 0,-4-120 0,0 56 0,7-69 0,8 85 0,-2 14 0,0-36 0,-8 73 0,-1 0 0,0 1 0,0-1 0,0 0 0,1 1 0,-1-1 0,0 1 0,0-1 0,0 0 0,0 1 0,0-1 0,0 0 0,0 1 0,0-1 0,-1 0 0,1 1 0,0-1 0,0 0 0,0 1 0,-1-1 0,1 1 0,0-1 0,-1 1 0,1-1 0,-1 1 0,1-1 0,0 1 0,-1-1 0,1 1 0,-1-1 0,1 1 0,-1-1 0,1 1 0,-1 0 0,0-1 0,1 1 0,-1 0 0,1 0 0,-1 0 0,0-1 0,1 1 0,-1 0 0,0 0 0,0 0 0,0 0 0,0 0 0,0 0 0,0 1 0,1-1 0,-1 0 0,0 1 0,0-1 0,1 0 0,-1 1 0,0-1 0,0 1 0,1-1 0,-1 1 0,1-1 0,-1 1 0,0-1 0,1 1 0,-1 0 0,1-1 0,-1 1 0,1 0 0,0-1 0,-1 1 0,1 0 0,0 0 0,-1 0 0,1-1 0,0 1 0,0 0 0,0 0 0,0 0 0,0-1 0,0 1 0,0 1 0,-6 93 0,3-59 0,1 0 0,3 36 0,2 58 0,0-1 0,-2-121 17,1-1 0,0 1-1,0-1 1,1 0 0,0 0-1,1 0 1,1 3-8</inkml:trace>
  <inkml:trace contextRef="#ctx0" brushRef="#br0" timeOffset="422.2">41 601 24109,'2'4'-150,"-1"-3"108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5.13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0,'3'0,"7"0,4 0,5 0,2 0,2 0,-3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31.9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91 125 24575,'1'14'0,"0"-1"0,1 1 0,1-1 0,1 0 0,8 22 0,-6-20 0,-1-1 0,-1 1 0,-1 0 0,3 19 0,-1 106 0,-10-345 0,3 151 0,-3 0 0,-16-79 0,14 120 0,1 16 0,5-1 0,0 0 0,0 0 0,0 1 0,0-1 0,1 0 0,-1 0 0,1 1 0,-1-1 0,1 4 0,-1 14 0,-2 0 0,0-1 0,-1 1 0,-8 25 0,-4 16 0,5 2 0,2-1 0,0 125 0,14-261 0,-4 56 0,1 0 0,1 1 0,8-29 0,4-26 0,-9 27 0,-2 15 0,0 0 0,-2 0 0,-3-34 0,1 62 0,-1 6 0,-1 15 0,0 27 0,1 50 0,2 97 0,0-188 0,-1 0 0,1 0 0,0 0 0,0 0 0,1 0 0,0 0 0,0 0 0,0 0 0,0-1 0,4 6 0,-6-10 0,0 0 0,0 0 0,0 0 0,0 1 0,0-1 0,1 0 0,-1 0 0,0 0 0,0 0 0,0 0 0,0 0 0,0 0 0,0 0 0,0 0 0,1 0 0,-1 0 0,0 0 0,0 0 0,0 0 0,0 0 0,0 0 0,0-1 0,1 1 0,-1 0 0,0 0 0,0 0 0,0 0 0,0 0 0,0 0 0,0 0 0,0 0 0,0 0 0,1 0 0,-1 0 0,0-1 0,0 1 0,0 0 0,0 0 0,0 0 0,0 0 0,0 0 0,0 0 0,0 0 0,0-1 0,0 1 0,0 0 0,0 0 0,0 0 0,0 0 0,0 0 0,0-1 0,2-11 0,-1-12 0,-2-11 0,-7-146 0,15 239 0,-3 0 0,-4 100 0,-2-56 0,2-81 0,0-4 0,0-40 0,-1-75 0,2-102 0,9 25 0,-9 164 0,-2-12 0,1 22 0,0 0 0,0 1 0,-1-1 0,1 0 0,0 1 0,-1-1 0,1 0 0,0 1 0,-1-1 0,1 1 0,-1-1 0,1 1 0,-1-1 0,1 1 0,-1-1 0,1 1 0,-1-1 0,1 1 0,-1 0 0,0-1 0,1 1 0,-1 0 0,0-1 0,1 1 0,-1 0 0,0 0 0,1 0 0,-2 0 0,0-1 0,0 1 0,0-1 0,0 0 0,0 0 0,0 1 0,0-1 0,0-1 0,0 1 0,0 0 0,0 0 0,0-1 0,1 1 0,-1-1 0,1 1 0,-3-4 0,-19-32 0,1 2 0,22 35 0,0 0 0,0 0 0,0 0 0,0 0 0,0 0 0,0-1 0,-1 1 0,1 0 0,0 0 0,0 0 0,0 0 0,0 0 0,0 0 0,0 0 0,0 0 0,-1 0 0,1 0 0,0 0 0,0 0 0,0 0 0,0 0 0,0 0 0,0 0 0,-1 0 0,1 0 0,0 0 0,0 0 0,0 0 0,0 0 0,0 0 0,0 0 0,0 0 0,-1 0 0,1 0 0,0 0 0,0 0 0,0 1 0,0-1 0,0 0 0,0 0 0,0 0 0,0 0 0,0 0 0,-1 0 0,1 0 0,0 0 0,0 1 0,0-1 0,0 0 0,0 0 0,0 0 0,0 0 0,0 0 0,0 0 0,0 0 0,0 1 0,-2 12 0,1 13 0,9 58 0,-4-57 0,0 37 0,1 77 0,-6-150 0,0 0 0,0 1 0,-1-1 0,0 1 0,-4-12 0,3 12 0,0 0 0,1 0 0,0 0 0,1-1 0,0 1 0,-1-9 0,2 51 0,0-32 0,0-23 0,0 15-102,0-1-109,0-1 1,1 0-1,-1 0 1,2 1-1,1-11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33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0 24575,'10'164'0,"-8"-126"0,-1-29 0,-1 1 0,1-1 0,-2 1 0,1 0 0,-1-1 0,-4 15 0,3-15 0,0 1 0,1 0 0,0 0 0,1 0 0,0 0 0,2 16 0,0 35 0,-11-23-1365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34.2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37.9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80 24575,'0'0'0,"1"0"0,-1 0 0,1-1 0,-1 1 0,1 0 0,-1 0 0,1-1 0,-1 1 0,1 0 0,-1-1 0,1 1 0,-1-1 0,1 1 0,-1 0 0,0-1 0,1 1 0,-1-1 0,0 1 0,1-1 0,-1 1 0,0-1 0,0 0 0,0 1 0,1-1 0,-1 1 0,0-1 0,0 1 0,0-1 0,0 1 0,0-2 0,0-24 0,-2 15 0,8 41 0,4 65 0,-10-95 0,0 1 0,0-1 0,0 0 0,0 0 0,0 0 0,0 0 0,0 0 0,0 1 0,0-1 0,0 0 0,0 0 0,0 0 0,0 0 0,0 1 0,0-1 0,0 0 0,0 0 0,0 0 0,0 0 0,0 1 0,0-1 0,0 0 0,0 0 0,0 0 0,0 0 0,0 1 0,0-1 0,0 0 0,0 0 0,0 0 0,-1 0 0,1 0 0,0 0 0,0 1 0,0-1 0,0 0 0,0 0 0,0 0 0,-1 0 0,1 0 0,0 0 0,0 0 0,0 0 0,0 0 0,-1 0 0,1 0 0,0 0 0,0 0 0,0 0 0,0 0 0,-1 0 0,1 0 0,0 0 0,0 0 0,-13-6 0,-9-14 0,16 12 0,0 2 0,1-1 0,0 0 0,1 0 0,0-1 0,0 1 0,-4-10 0,9 18 0,-1-1 0,0 1 0,1-1 0,-1 0 0,0 1 0,1-1 0,-1 0 0,0 0 0,1 1 0,-1-1 0,1 0 0,-1 0 0,1 1 0,-1-1 0,1 0 0,-1 0 0,1 0 0,-1 0 0,1 0 0,-1 0 0,1 0 0,-1 0 0,1 0 0,-1 0 0,0 0 0,1 0 0,-1 0 0,1 0 0,-1 0 0,1 0 0,-1-1 0,1 1 0,1-1 0,-1 1 0,0-1 0,0 1 0,1-1 0,-1 1 0,0-1 0,0 0 0,0 0 0,0 1 0,0-1 0,0 0 0,0 0 0,0 0 0,0 0 0,0 0 0,-1 0 0,2-2 0,4-18 0,-5 17 0,0 1 0,0 0 0,0-1 0,0 1 0,0 0 0,1 0 0,-1 0 0,4-5 0,-3 46 0,-2-38 0,0 1 0,0-1 0,0 1 0,0-1 0,1 1 0,-1-1 0,0 1 0,0-1 0,0 1 0,-1-1 0,1 1 0,0-1 0,0 1 0,0-1 0,0 1 0,0-1 0,-1 1 0,1-1 0,0 1 0,0-1 0,-1 1 0,1-1 0,0 1 0,-1-1 0,1 0 0,0 1 0,-1-1 0,1 1 0,-1-1 0,1 0 0,-1 0 0,1 1 0,-1-1 0,1 0 0,-1 0 0,1 0 0,-1 1 0,1-1 0,-1 0 0,1 0 0,-1 0 0,-25-10 0,23 8 0,0 0 0,-1 1 0,1-1 0,0 1 0,-1 0 0,1 0 0,-6-1 0,-40 6-1365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38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24575,'0'1'0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48.73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84 47 24575,'0'20'0,"-1"-1"0,-1 1 0,-1-1 0,-5 20 0,6-29 0,1 0 0,0 0 0,1 17 0,0-18 0,0 1 0,-1-1 0,0 1 0,-3 13 0,-2 9 0,6-28 0,-1 0 0,1 0 0,-1 0 0,0 0 0,0 0 0,0-1 0,0 1 0,-1 0 0,1-1 0,-1 1 0,0-1 0,0 0 0,-3 4 0,-4 5 0,1-4 0,6-26 0,2 13 0,-1 0 0,1 0 0,-1 0 0,0 0 0,0 0 0,-3-6 0,-2-9 0,6 16 0,-1 1 0,1-1 0,0 1 0,0-1 0,1 1 0,-1-1 0,1 1 0,-1-1 0,3-4 0,2-24 0,-4 19 0,0 1 0,1 0 0,4-16 0,0 3 0,19-67 0,-23 55-17,-2 23-1331,-1 9-5478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50.66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 5 24575,'3'40'0,"-2"-33"0,0 0 0,0 0 0,-1 1 0,0-1 0,0 0 0,0 0 0,-1 0 0,0 1 0,-1-1 0,0 0 0,-4 11 0,5-20 0,-1 0 0,1 0 0,-1 0 0,1 0 0,0 0 0,0 0 0,0 0 0,0 0 0,0-1 0,0 1 0,1 0 0,-1-1 0,1 1 0,-1-4 0,21-95-1365,-19 96-5461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53.16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 1 24575,'-10'63'0,"15"107"0,0-32 0,-4-121 0,1 1 0,-1 0 0,-1 0 0,0 0 0,-5 24 0,-4-20-1365,7-18-5461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5:54:54.08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1 210 24575,'10'-122'0,"-9"113"-15,1 1 0,0-1 0,1 0 0,0 1 0,6-12 0,-1 0-1260,-6 15-5551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8.55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1,'-4'0,"-1"4,0 5,4 2,8 2,5-1,6-2,3-3,1-3,3-2,-5-1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9.00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0 491,'20'-2,"-1"-1,0 0,0-1,-1-1,1-1,27-13,123-51,-85 39,-32 10,1 3,74-16,741-67,-600 83,207-11,702 18,-750 13,820-29,-517 6,125-2,-261-18,-464 36,-111 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9.41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0 469,'10'-1,"0"-1,0-1,0 1,-1-1,1-1,-1 0,17-10,1 1,153-63,215-58,-227 86,3 7,312-32,-286 53,147-8,-198 25,-1 7,0 6,157 32,112 47,513 93,-565-123,-203-28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49.85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10,'0'-4,"0"-1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50.20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235 1,'0'1,"0"0,-1 0,1 1,0-1,-1 0,0 0,1 0,-1 0,1 0,-1 0,0 0,0 0,0-1,0 1,1 0,-1 0,0-1,0 1,-2 0,-25 13,20-10,-29 14,1 2,-43 31,76-49,1 0,-1 0,1 1,0-1,-1 1,1-1,1 1,-1 0,0-1,1 1,-1 0,1 0,0 0,0 1,0-1,0 0,1 0,-1 0,1 1,0-1,0 0,0 0,0 1,0-1,1 0,0 0,0 1,-1-1,2 0,-1 0,0 0,2 3,0-1,0 1,1-1,-1 0,1 0,0 0,0 0,1-1,-1 1,1-1,0 0,0-1,1 1,-1-1,1 0,10 4,51 11,-47-14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2T15:48:50.56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991 0,'-1'3,"1"0,-1 0,0 0,0 0,0 0,0 0,-1 0,1 0,-1-1,0 1,0-1,1 1,-2-1,1 0,0 1,0-1,-1 0,1-1,-6 4,-8 5,0-2,-20 9,26-13,-54 23,-1-4,-121 27,-144 0,173-39,85-8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28083-36D7-4636-A812-907FF9D7C267}" type="datetime1">
              <a:rPr lang="ru-RU" smtClean="0"/>
              <a:pPr/>
              <a:t>13.02.2023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12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90E520-686D-4C71-8133-4EA692C955A9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246B87-8E16-4093-801D-C24D9D7EC119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8C2FC-11E6-47DA-8531-957371E4E221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 rtl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ABFD61-962E-4157-977B-58AAA58B15E2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Надпись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«</a:t>
            </a:r>
          </a:p>
        </p:txBody>
      </p:sp>
      <p:sp>
        <p:nvSpPr>
          <p:cNvPr id="13" name="Надпись 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FC0D30-2288-4C22-9F23-799DF7591430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CE77A-153C-497F-9BB1-25A9DFFF5F3F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Рисунок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Рисунок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Рисунок 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EEEF43-3400-4A9E-81BF-C7BEEADDFE41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3A72F9-4256-4359-B342-64C7E8DCC659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C6FF0E-EB4C-439A-A443-070F1507FB7E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DD90D4-56AF-4E6B-B35D-872C35047082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Рисунок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AC35DE-DDDF-490A-8410-1A39B9D9ACED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BDB06-5E9D-4BFC-B202-8D78BF6A8453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C874C4-3349-4618-A49A-57DEFB6F7BFB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A705E8-F76D-47F7-8C93-B438C95088DE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04A2CF-2624-43E6-98B0-2BA1BDD73BD5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798B96AE-99FB-476F-9A0D-2322D8B66A52}" type="datetime1">
              <a:rPr lang="ru-RU" noProof="0" smtClean="0"/>
              <a:t>13.02.2023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.png"/><Relationship Id="rId21" Type="http://schemas.openxmlformats.org/officeDocument/2006/relationships/customXml" Target="../ink/ink10.xml"/><Relationship Id="rId42" Type="http://schemas.openxmlformats.org/officeDocument/2006/relationships/image" Target="../media/image30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customXml" Target="../ink/ink34.xml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21.png"/><Relationship Id="rId32" Type="http://schemas.openxmlformats.org/officeDocument/2006/relationships/image" Target="../media/image25.png"/><Relationship Id="rId37" Type="http://schemas.openxmlformats.org/officeDocument/2006/relationships/customXml" Target="../ink/ink18.xml"/><Relationship Id="rId40" Type="http://schemas.openxmlformats.org/officeDocument/2006/relationships/image" Target="../media/image29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8.png"/><Relationship Id="rId66" Type="http://schemas.openxmlformats.org/officeDocument/2006/relationships/customXml" Target="../ink/ink33.xml"/><Relationship Id="rId74" Type="http://schemas.openxmlformats.org/officeDocument/2006/relationships/image" Target="../media/image45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16.png"/><Relationship Id="rId22" Type="http://schemas.openxmlformats.org/officeDocument/2006/relationships/image" Target="../media/image20.png"/><Relationship Id="rId27" Type="http://schemas.openxmlformats.org/officeDocument/2006/relationships/customXml" Target="../ink/ink13.xml"/><Relationship Id="rId30" Type="http://schemas.openxmlformats.org/officeDocument/2006/relationships/image" Target="../media/image24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3.png"/><Relationship Id="rId56" Type="http://schemas.openxmlformats.org/officeDocument/2006/relationships/image" Target="../media/image37.png"/><Relationship Id="rId64" Type="http://schemas.openxmlformats.org/officeDocument/2006/relationships/image" Target="../media/image41.png"/><Relationship Id="rId69" Type="http://schemas.openxmlformats.org/officeDocument/2006/relationships/customXml" Target="../ink/ink35.xml"/><Relationship Id="rId8" Type="http://schemas.openxmlformats.org/officeDocument/2006/relationships/image" Target="../media/image13.png"/><Relationship Id="rId51" Type="http://schemas.openxmlformats.org/officeDocument/2006/relationships/customXml" Target="../ink/ink25.xml"/><Relationship Id="rId72" Type="http://schemas.openxmlformats.org/officeDocument/2006/relationships/image" Target="../media/image44.png"/><Relationship Id="rId3" Type="http://schemas.openxmlformats.org/officeDocument/2006/relationships/customXml" Target="../ink/ink1.xml"/><Relationship Id="rId12" Type="http://schemas.openxmlformats.org/officeDocument/2006/relationships/image" Target="../media/image1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8.png"/><Relationship Id="rId46" Type="http://schemas.openxmlformats.org/officeDocument/2006/relationships/image" Target="../media/image32.png"/><Relationship Id="rId59" Type="http://schemas.openxmlformats.org/officeDocument/2006/relationships/customXml" Target="../ink/ink29.xml"/><Relationship Id="rId67" Type="http://schemas.openxmlformats.org/officeDocument/2006/relationships/image" Target="../media/image42.png"/><Relationship Id="rId20" Type="http://schemas.openxmlformats.org/officeDocument/2006/relationships/image" Target="../media/image19.png"/><Relationship Id="rId41" Type="http://schemas.openxmlformats.org/officeDocument/2006/relationships/customXml" Target="../ink/ink20.xml"/><Relationship Id="rId54" Type="http://schemas.openxmlformats.org/officeDocument/2006/relationships/image" Target="../media/image36.png"/><Relationship Id="rId62" Type="http://schemas.openxmlformats.org/officeDocument/2006/relationships/image" Target="../media/image40.png"/><Relationship Id="rId70" Type="http://schemas.openxmlformats.org/officeDocument/2006/relationships/image" Target="../media/image43.png"/><Relationship Id="rId75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14.png"/><Relationship Id="rId31" Type="http://schemas.openxmlformats.org/officeDocument/2006/relationships/customXml" Target="../ink/ink15.xml"/><Relationship Id="rId44" Type="http://schemas.openxmlformats.org/officeDocument/2006/relationships/image" Target="../media/image31.png"/><Relationship Id="rId52" Type="http://schemas.openxmlformats.org/officeDocument/2006/relationships/image" Target="../media/image35.png"/><Relationship Id="rId60" Type="http://schemas.openxmlformats.org/officeDocument/2006/relationships/image" Target="../media/image39.png"/><Relationship Id="rId65" Type="http://schemas.openxmlformats.org/officeDocument/2006/relationships/customXml" Target="../ink/ink32.xml"/><Relationship Id="rId73" Type="http://schemas.openxmlformats.org/officeDocument/2006/relationships/customXml" Target="../ink/ink37.xml"/><Relationship Id="rId4" Type="http://schemas.openxmlformats.org/officeDocument/2006/relationships/image" Target="../media/image11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8.png"/><Relationship Id="rId39" Type="http://schemas.openxmlformats.org/officeDocument/2006/relationships/customXml" Target="../ink/ink19.xml"/><Relationship Id="rId34" Type="http://schemas.openxmlformats.org/officeDocument/2006/relationships/image" Target="../media/image26.png"/><Relationship Id="rId50" Type="http://schemas.openxmlformats.org/officeDocument/2006/relationships/image" Target="../media/image34.png"/><Relationship Id="rId55" Type="http://schemas.openxmlformats.org/officeDocument/2006/relationships/customXml" Target="../ink/ink27.xml"/><Relationship Id="rId76" Type="http://schemas.openxmlformats.org/officeDocument/2006/relationships/image" Target="../media/image46.png"/><Relationship Id="rId7" Type="http://schemas.openxmlformats.org/officeDocument/2006/relationships/customXml" Target="../ink/ink3.xml"/><Relationship Id="rId71" Type="http://schemas.openxmlformats.org/officeDocument/2006/relationships/customXml" Target="../ink/ink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44"/>
          <a:stretch/>
        </p:blipFill>
        <p:spPr>
          <a:xfrm>
            <a:off x="0" y="10"/>
            <a:ext cx="6358856" cy="6857990"/>
          </a:xfrm>
          <a:prstGeom prst="rect">
            <a:avLst/>
          </a:prstGeom>
        </p:spPr>
      </p:pic>
      <p:sp useBgFill="1">
        <p:nvSpPr>
          <p:cNvPr id="103" name="Полилиния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6346" y="551330"/>
            <a:ext cx="4312681" cy="1709544"/>
          </a:xfrm>
        </p:spPr>
        <p:txBody>
          <a:bodyPr rtlCol="0">
            <a:normAutofit/>
          </a:bodyPr>
          <a:lstStyle/>
          <a:p>
            <a:pPr algn="l"/>
            <a:r>
              <a:rPr lang="ru-RU" sz="4800" dirty="0"/>
              <a:t>Алгоритм </a:t>
            </a:r>
            <a:r>
              <a:rPr lang="ru-RU" sz="4800" dirty="0" err="1"/>
              <a:t>Маккрейта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3483" y="3818561"/>
            <a:ext cx="3868065" cy="2347346"/>
          </a:xfrm>
        </p:spPr>
        <p:txBody>
          <a:bodyPr rtlCol="0">
            <a:normAutofit lnSpcReduction="10000"/>
          </a:bodyPr>
          <a:lstStyle/>
          <a:p>
            <a:pPr algn="l" rtl="0"/>
            <a:r>
              <a:rPr lang="ru-RU" dirty="0"/>
              <a:t>Выполнила:</a:t>
            </a:r>
            <a:br>
              <a:rPr lang="ru-RU" dirty="0"/>
            </a:br>
            <a:r>
              <a:rPr lang="ru-RU" dirty="0"/>
              <a:t>Белкова Елизавета</a:t>
            </a:r>
          </a:p>
          <a:p>
            <a:pPr algn="l" rtl="0"/>
            <a:r>
              <a:rPr lang="ru-RU" sz="2300" dirty="0"/>
              <a:t>Студентка Дальневосточного федерального университета направления Прикладная информатика 2 курса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0A27A8B-6F54-A718-1791-711E985A1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687" t="20417" r="38800" b="12944"/>
          <a:stretch/>
        </p:blipFill>
        <p:spPr>
          <a:xfrm>
            <a:off x="1365378" y="202568"/>
            <a:ext cx="3686757" cy="587722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7E905D-87FF-772F-0FF5-60D36FC80744}"/>
              </a:ext>
            </a:extLst>
          </p:cNvPr>
          <p:cNvSpPr txBox="1"/>
          <p:nvPr/>
        </p:nvSpPr>
        <p:spPr>
          <a:xfrm>
            <a:off x="2018950" y="6211832"/>
            <a:ext cx="829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Пример построения суффиксного дерева с помощью алгоритма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Маккрейта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4AA7EDC-83CF-4632-DE22-A89EF78E3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21" t="40284" r="15390" b="13191"/>
          <a:stretch/>
        </p:blipFill>
        <p:spPr>
          <a:xfrm>
            <a:off x="7077858" y="202567"/>
            <a:ext cx="3858391" cy="587722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0CC6B4E6-B913-80AC-FE47-A0DB0B7B88E2}"/>
                  </a:ext>
                </a:extLst>
              </p14:cNvPr>
              <p14:cNvContentPartPr/>
              <p14:nvPr/>
            </p14:nvContentPartPr>
            <p14:xfrm>
              <a:off x="6826218" y="1106914"/>
              <a:ext cx="61920" cy="49680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0CC6B4E6-B913-80AC-FE47-A0DB0B7B88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72218" y="998914"/>
                <a:ext cx="16956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50494234-53E4-C76B-3777-7FEFE3D0A309}"/>
                  </a:ext>
                </a:extLst>
              </p14:cNvPr>
              <p14:cNvContentPartPr/>
              <p14:nvPr/>
            </p14:nvContentPartPr>
            <p14:xfrm>
              <a:off x="5258778" y="1148674"/>
              <a:ext cx="1629000" cy="41292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50494234-53E4-C76B-3777-7FEFE3D0A3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04778" y="1041034"/>
                <a:ext cx="173664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5C9449FD-6009-96BA-1109-D7C3A9DD53DF}"/>
                  </a:ext>
                </a:extLst>
              </p14:cNvPr>
              <p14:cNvContentPartPr/>
              <p14:nvPr/>
            </p14:nvContentPartPr>
            <p14:xfrm>
              <a:off x="5762778" y="1484554"/>
              <a:ext cx="39960" cy="36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5C9449FD-6009-96BA-1109-D7C3A9DD53D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09138" y="1376554"/>
                <a:ext cx="147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493E4554-5975-7E02-71A8-A8500657128D}"/>
                  </a:ext>
                </a:extLst>
              </p14:cNvPr>
              <p14:cNvContentPartPr/>
              <p14:nvPr/>
            </p14:nvContentPartPr>
            <p14:xfrm>
              <a:off x="-114582" y="1450714"/>
              <a:ext cx="45360" cy="2664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493E4554-5975-7E02-71A8-A8500657128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68582" y="1343074"/>
                <a:ext cx="1530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14B9100-F7F9-CDBA-D996-3637C804C0ED}"/>
                  </a:ext>
                </a:extLst>
              </p14:cNvPr>
              <p14:cNvContentPartPr/>
              <p14:nvPr/>
            </p14:nvContentPartPr>
            <p14:xfrm>
              <a:off x="-218622" y="1324714"/>
              <a:ext cx="2676960" cy="17676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14B9100-F7F9-CDBA-D996-3637C804C0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272622" y="1217074"/>
                <a:ext cx="278460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88E275F5-D236-67BA-A220-B83222B78209}"/>
                  </a:ext>
                </a:extLst>
              </p14:cNvPr>
              <p14:cNvContentPartPr/>
              <p14:nvPr/>
            </p14:nvContentPartPr>
            <p14:xfrm>
              <a:off x="1996098" y="862834"/>
              <a:ext cx="1677600" cy="16920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88E275F5-D236-67BA-A220-B83222B7820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42098" y="754834"/>
                <a:ext cx="178524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EBC98BB6-C0CD-2E78-08A8-6E1B3EAD7F9A}"/>
                  </a:ext>
                </a:extLst>
              </p14:cNvPr>
              <p14:cNvContentPartPr/>
              <p14:nvPr/>
            </p14:nvContentPartPr>
            <p14:xfrm>
              <a:off x="6861858" y="1137154"/>
              <a:ext cx="360" cy="360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EBC98BB6-C0CD-2E78-08A8-6E1B3EAD7F9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07858" y="1029514"/>
                <a:ext cx="1080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29EDB4C8-4D25-1A8B-16D5-750C61BCED5E}"/>
                  </a:ext>
                </a:extLst>
              </p14:cNvPr>
              <p14:cNvContentPartPr/>
              <p14:nvPr/>
            </p14:nvContentPartPr>
            <p14:xfrm>
              <a:off x="6533898" y="1207354"/>
              <a:ext cx="84960" cy="116280"/>
            </p14:xfrm>
          </p:contentPart>
        </mc:Choice>
        <mc:Fallback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29EDB4C8-4D25-1A8B-16D5-750C61BCED5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80258" y="1099714"/>
                <a:ext cx="1926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68D63D38-4D60-F56C-1A00-30787EE3E457}"/>
                  </a:ext>
                </a:extLst>
              </p14:cNvPr>
              <p14:cNvContentPartPr/>
              <p14:nvPr/>
            </p14:nvContentPartPr>
            <p14:xfrm>
              <a:off x="6471618" y="1333714"/>
              <a:ext cx="356760" cy="92880"/>
            </p14:xfrm>
          </p:contentPart>
        </mc:Choice>
        <mc:Fallback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68D63D38-4D60-F56C-1A00-30787EE3E45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17978" y="1225714"/>
                <a:ext cx="464400" cy="30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4FDE7D4E-B796-B428-7D20-F1EB2861E043}"/>
              </a:ext>
            </a:extLst>
          </p:cNvPr>
          <p:cNvGrpSpPr/>
          <p:nvPr/>
        </p:nvGrpSpPr>
        <p:grpSpPr>
          <a:xfrm>
            <a:off x="7165584" y="2946203"/>
            <a:ext cx="590674" cy="2763994"/>
            <a:chOff x="6668898" y="664369"/>
            <a:chExt cx="1264844" cy="452638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3B193B31-1293-25B9-852B-57DC0D1C8FA9}"/>
                    </a:ext>
                  </a:extLst>
                </p14:cNvPr>
                <p14:cNvContentPartPr/>
                <p14:nvPr/>
              </p14:nvContentPartPr>
              <p14:xfrm>
                <a:off x="6668898" y="2482834"/>
                <a:ext cx="360" cy="36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3B193B31-1293-25B9-852B-57DC0D1C8FA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59898" y="2473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CD96CC7F-C69C-B726-BE29-05965953379F}"/>
                    </a:ext>
                  </a:extLst>
                </p14:cNvPr>
                <p14:cNvContentPartPr/>
                <p14:nvPr/>
              </p14:nvContentPartPr>
              <p14:xfrm>
                <a:off x="6677178" y="2323714"/>
                <a:ext cx="663120" cy="16524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CD96CC7F-C69C-B726-BE29-05965953379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657924" y="2309013"/>
                  <a:ext cx="700859" cy="19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D6F52E5C-2D1A-501E-3F6A-63E04A67969B}"/>
                    </a:ext>
                  </a:extLst>
                </p14:cNvPr>
                <p14:cNvContentPartPr/>
                <p14:nvPr/>
              </p14:nvContentPartPr>
              <p14:xfrm>
                <a:off x="7063098" y="2365114"/>
                <a:ext cx="100080" cy="936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D6F52E5C-2D1A-501E-3F6A-63E04A67969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043852" y="2350489"/>
                  <a:ext cx="137802" cy="380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BF718B2D-FE20-1B1A-0D81-F60B4652F1A9}"/>
                    </a:ext>
                  </a:extLst>
                </p14:cNvPr>
                <p14:cNvContentPartPr/>
                <p14:nvPr/>
              </p14:nvContentPartPr>
              <p14:xfrm>
                <a:off x="6834858" y="2236594"/>
                <a:ext cx="578520" cy="38196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BF718B2D-FE20-1B1A-0D81-F60B4652F1A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15600" y="2221858"/>
                  <a:ext cx="616266" cy="4108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E7A62E28-4F8A-1AB1-C603-F9DC051EEE13}"/>
                    </a:ext>
                  </a:extLst>
                </p14:cNvPr>
                <p14:cNvContentPartPr/>
                <p14:nvPr/>
              </p14:nvContentPartPr>
              <p14:xfrm>
                <a:off x="6683332" y="664369"/>
                <a:ext cx="1250410" cy="4526385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E7A62E28-4F8A-1AB1-C603-F9DC051EEE1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549277" y="561202"/>
                  <a:ext cx="1519291" cy="473213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D81A2C57-0996-2105-A9F9-AF706C9823B2}"/>
                  </a:ext>
                </a:extLst>
              </p14:cNvPr>
              <p14:cNvContentPartPr/>
              <p14:nvPr/>
            </p14:nvContentPartPr>
            <p14:xfrm>
              <a:off x="1537098" y="824314"/>
              <a:ext cx="1551240" cy="3940560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D81A2C57-0996-2105-A9F9-AF706C9823B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474458" y="761674"/>
                <a:ext cx="1676880" cy="406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DA0DB01-2BA3-553A-DDA6-C35DFD47B7CE}"/>
              </a:ext>
            </a:extLst>
          </p:cNvPr>
          <p:cNvGrpSpPr/>
          <p:nvPr/>
        </p:nvGrpSpPr>
        <p:grpSpPr>
          <a:xfrm>
            <a:off x="1450392" y="420504"/>
            <a:ext cx="121320" cy="306000"/>
            <a:chOff x="1450392" y="420504"/>
            <a:chExt cx="121320" cy="30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AA83C9B1-EFD5-295F-FEE9-570051E31316}"/>
                    </a:ext>
                  </a:extLst>
                </p14:cNvPr>
                <p14:cNvContentPartPr/>
                <p14:nvPr/>
              </p14:nvContentPartPr>
              <p14:xfrm>
                <a:off x="1510872" y="554424"/>
                <a:ext cx="60840" cy="17208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AA83C9B1-EFD5-295F-FEE9-570051E3131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448232" y="491424"/>
                  <a:ext cx="1864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612E57D0-FA69-045E-BDB5-5CEFFD65399B}"/>
                    </a:ext>
                  </a:extLst>
                </p14:cNvPr>
                <p14:cNvContentPartPr/>
                <p14:nvPr/>
              </p14:nvContentPartPr>
              <p14:xfrm>
                <a:off x="1450392" y="420504"/>
                <a:ext cx="39960" cy="15876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612E57D0-FA69-045E-BDB5-5CEFFD65399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87752" y="357504"/>
                  <a:ext cx="165600" cy="28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CA1C018E-F6EC-4F02-12BB-37189E8B6E29}"/>
                  </a:ext>
                </a:extLst>
              </p14:cNvPr>
              <p14:cNvContentPartPr/>
              <p14:nvPr/>
            </p14:nvContentPartPr>
            <p14:xfrm>
              <a:off x="7665900" y="3428700"/>
              <a:ext cx="91080" cy="151920"/>
            </p14:xfrm>
          </p:contentPart>
        </mc:Choice>
        <mc:Fallback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CA1C018E-F6EC-4F02-12BB-37189E8B6E2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602900" y="3365700"/>
                <a:ext cx="2167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5926FEEC-AFC1-8B0A-0B9F-1F3B80A5B2D7}"/>
                  </a:ext>
                </a:extLst>
              </p14:cNvPr>
              <p14:cNvContentPartPr/>
              <p14:nvPr/>
            </p14:nvContentPartPr>
            <p14:xfrm>
              <a:off x="7572320" y="3195040"/>
              <a:ext cx="62640" cy="203400"/>
            </p14:xfrm>
          </p:contentPart>
        </mc:Choice>
        <mc:Fallback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5926FEEC-AFC1-8B0A-0B9F-1F3B80A5B2D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536320" y="3159040"/>
                <a:ext cx="1342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1271FBF5-E8EA-F044-2851-05481DEACBF2}"/>
                  </a:ext>
                </a:extLst>
              </p14:cNvPr>
              <p14:cNvContentPartPr/>
              <p14:nvPr/>
            </p14:nvContentPartPr>
            <p14:xfrm>
              <a:off x="7535070" y="3334410"/>
              <a:ext cx="86400" cy="198000"/>
            </p14:xfrm>
          </p:contentPart>
        </mc:Choice>
        <mc:Fallback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1271FBF5-E8EA-F044-2851-05481DEACBF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526070" y="3325410"/>
                <a:ext cx="1040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353C4AC8-8147-9EAE-FB71-F1CAE57560A4}"/>
                  </a:ext>
                </a:extLst>
              </p14:cNvPr>
              <p14:cNvContentPartPr/>
              <p14:nvPr/>
            </p14:nvContentPartPr>
            <p14:xfrm>
              <a:off x="7536150" y="3696210"/>
              <a:ext cx="27360" cy="73440"/>
            </p14:xfrm>
          </p:contentPart>
        </mc:Choice>
        <mc:Fallback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353C4AC8-8147-9EAE-FB71-F1CAE57560A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527150" y="3687210"/>
                <a:ext cx="45000" cy="9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CA7D68D3-C24F-EA0F-3089-993CDE9B4D0F}"/>
              </a:ext>
            </a:extLst>
          </p:cNvPr>
          <p:cNvGrpSpPr/>
          <p:nvPr/>
        </p:nvGrpSpPr>
        <p:grpSpPr>
          <a:xfrm>
            <a:off x="7536150" y="3333690"/>
            <a:ext cx="104570" cy="510430"/>
            <a:chOff x="7536150" y="3333690"/>
            <a:chExt cx="104570" cy="51043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E8E2D80A-5621-B605-B687-10C02558BCD8}"/>
                    </a:ext>
                  </a:extLst>
                </p14:cNvPr>
                <p14:cNvContentPartPr/>
                <p14:nvPr/>
              </p14:nvContentPartPr>
              <p14:xfrm>
                <a:off x="7575560" y="3382960"/>
                <a:ext cx="39240" cy="46116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E8E2D80A-5621-B605-B687-10C02558BCD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39560" y="3346960"/>
                  <a:ext cx="11088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E0706EA5-D832-1ADE-5A81-E553AC5253C5}"/>
                    </a:ext>
                  </a:extLst>
                </p14:cNvPr>
                <p14:cNvContentPartPr/>
                <p14:nvPr/>
              </p14:nvContentPartPr>
              <p14:xfrm>
                <a:off x="7589240" y="3388000"/>
                <a:ext cx="30960" cy="16812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E0706EA5-D832-1ADE-5A81-E553AC5253C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53240" y="3352000"/>
                  <a:ext cx="1026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73F98066-DEBD-E311-0E4D-24826679A12C}"/>
                    </a:ext>
                  </a:extLst>
                </p14:cNvPr>
                <p14:cNvContentPartPr/>
                <p14:nvPr/>
              </p14:nvContentPartPr>
              <p14:xfrm>
                <a:off x="7624520" y="3367480"/>
                <a:ext cx="16200" cy="14796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73F98066-DEBD-E311-0E4D-24826679A12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88520" y="3331840"/>
                  <a:ext cx="878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1822E2B3-AF59-77A4-4FF3-40CEDBFE5EB2}"/>
                    </a:ext>
                  </a:extLst>
                </p14:cNvPr>
                <p14:cNvContentPartPr/>
                <p14:nvPr/>
              </p14:nvContentPartPr>
              <p14:xfrm>
                <a:off x="7536150" y="3362490"/>
                <a:ext cx="14760" cy="19188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1822E2B3-AF59-77A4-4FF3-40CEDBFE5EB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27150" y="3353490"/>
                  <a:ext cx="32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A562F47B-1C29-C287-419A-23FEBFDCD902}"/>
                    </a:ext>
                  </a:extLst>
                </p14:cNvPr>
                <p14:cNvContentPartPr/>
                <p14:nvPr/>
              </p14:nvContentPartPr>
              <p14:xfrm>
                <a:off x="7536870" y="3520170"/>
                <a:ext cx="47880" cy="23580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A562F47B-1C29-C287-419A-23FEBFDCD90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527870" y="3511170"/>
                  <a:ext cx="655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1F3F87EF-8C76-FAC5-D510-8EF31F3A4CCC}"/>
                    </a:ext>
                  </a:extLst>
                </p14:cNvPr>
                <p14:cNvContentPartPr/>
                <p14:nvPr/>
              </p14:nvContentPartPr>
              <p14:xfrm>
                <a:off x="7537590" y="3333690"/>
                <a:ext cx="7560" cy="8100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1F3F87EF-8C76-FAC5-D510-8EF31F3A4CC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528590" y="3324690"/>
                  <a:ext cx="25200" cy="9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EABBBB17-7425-B7B1-06F3-DCD22D069228}"/>
                  </a:ext>
                </a:extLst>
              </p14:cNvPr>
              <p14:cNvContentPartPr/>
              <p14:nvPr/>
            </p14:nvContentPartPr>
            <p14:xfrm>
              <a:off x="7090050" y="3664110"/>
              <a:ext cx="69840" cy="143280"/>
            </p14:xfrm>
          </p:contentPart>
        </mc:Choice>
        <mc:Fallback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EABBBB17-7425-B7B1-06F3-DCD22D06922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081050" y="3655110"/>
                <a:ext cx="874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D79281F4-39BB-0F1E-7BFD-C27108434AB3}"/>
                  </a:ext>
                </a:extLst>
              </p14:cNvPr>
              <p14:cNvContentPartPr/>
              <p14:nvPr/>
            </p14:nvContentPartPr>
            <p14:xfrm>
              <a:off x="7093650" y="3337230"/>
              <a:ext cx="16200" cy="218520"/>
            </p14:xfrm>
          </p:contentPart>
        </mc:Choice>
        <mc:Fallback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D79281F4-39BB-0F1E-7BFD-C27108434AB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084650" y="3328230"/>
                <a:ext cx="33840" cy="23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43E20CB8-24A8-DCDB-9A6E-A64BD7021853}"/>
              </a:ext>
            </a:extLst>
          </p:cNvPr>
          <p:cNvGrpSpPr/>
          <p:nvPr/>
        </p:nvGrpSpPr>
        <p:grpSpPr>
          <a:xfrm>
            <a:off x="7082580" y="3352920"/>
            <a:ext cx="76590" cy="459510"/>
            <a:chOff x="7082580" y="3352920"/>
            <a:chExt cx="76590" cy="45951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3C796CB4-4B71-18E4-7F8C-02F6235DB3C7}"/>
                    </a:ext>
                  </a:extLst>
                </p14:cNvPr>
                <p14:cNvContentPartPr/>
                <p14:nvPr/>
              </p14:nvContentPartPr>
              <p14:xfrm>
                <a:off x="7107330" y="3459990"/>
                <a:ext cx="51840" cy="23688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3C796CB4-4B71-18E4-7F8C-02F6235DB3C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98330" y="3451350"/>
                  <a:ext cx="69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2A241E63-4404-2CC8-839B-7F34CD55B90D}"/>
                    </a:ext>
                  </a:extLst>
                </p14:cNvPr>
                <p14:cNvContentPartPr/>
                <p14:nvPr/>
              </p14:nvContentPartPr>
              <p14:xfrm>
                <a:off x="7094730" y="3358470"/>
                <a:ext cx="6480" cy="16848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2A241E63-4404-2CC8-839B-7F34CD55B90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085730" y="3349470"/>
                  <a:ext cx="241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82515165-9E2F-F57F-EEB9-9FA2C7A934FA}"/>
                    </a:ext>
                  </a:extLst>
                </p14:cNvPr>
                <p14:cNvContentPartPr/>
                <p14:nvPr/>
              </p14:nvContentPartPr>
              <p14:xfrm>
                <a:off x="7092210" y="3506790"/>
                <a:ext cx="360" cy="36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82515165-9E2F-F57F-EEB9-9FA2C7A934F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83210" y="34981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759F8278-D8D7-4FE4-D779-298F4F4B2B5F}"/>
                    </a:ext>
                  </a:extLst>
                </p14:cNvPr>
                <p14:cNvContentPartPr/>
                <p14:nvPr/>
              </p14:nvContentPartPr>
              <p14:xfrm>
                <a:off x="7104810" y="3754470"/>
                <a:ext cx="51840" cy="5796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759F8278-D8D7-4FE4-D779-298F4F4B2B5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96170" y="3745470"/>
                  <a:ext cx="694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A80EFECD-1C2C-6C09-A60D-6C538427D509}"/>
                    </a:ext>
                  </a:extLst>
                </p14:cNvPr>
                <p14:cNvContentPartPr/>
                <p14:nvPr/>
              </p14:nvContentPartPr>
              <p14:xfrm>
                <a:off x="7094010" y="3764190"/>
                <a:ext cx="360" cy="720"/>
              </p14:xfrm>
            </p:contentPart>
          </mc:Choice>
          <mc:Fallback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A80EFECD-1C2C-6C09-A60D-6C538427D5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85010" y="3755190"/>
                  <a:ext cx="180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503FBD44-F0B7-3A1A-8CF5-6DD37C00B9CF}"/>
                    </a:ext>
                  </a:extLst>
                </p14:cNvPr>
                <p14:cNvContentPartPr/>
                <p14:nvPr/>
              </p14:nvContentPartPr>
              <p14:xfrm>
                <a:off x="7082940" y="3392880"/>
                <a:ext cx="30600" cy="14040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503FBD44-F0B7-3A1A-8CF5-6DD37C00B9C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078620" y="3388560"/>
                  <a:ext cx="39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3F927DC3-F3FF-538C-70C2-35257EFBB6F2}"/>
                    </a:ext>
                  </a:extLst>
                </p14:cNvPr>
                <p14:cNvContentPartPr/>
                <p14:nvPr/>
              </p14:nvContentPartPr>
              <p14:xfrm>
                <a:off x="7084740" y="3352920"/>
                <a:ext cx="10080" cy="5148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3F927DC3-F3FF-538C-70C2-35257EFBB6F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080420" y="3348600"/>
                  <a:ext cx="187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5E946ED7-6368-42AC-03AB-827D70EE988F}"/>
                    </a:ext>
                  </a:extLst>
                </p14:cNvPr>
                <p14:cNvContentPartPr/>
                <p14:nvPr/>
              </p14:nvContentPartPr>
              <p14:xfrm>
                <a:off x="7084020" y="3354360"/>
                <a:ext cx="6120" cy="190800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5E946ED7-6368-42AC-03AB-827D70EE988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079700" y="3350040"/>
                  <a:ext cx="147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B82D28FE-039A-6D25-9638-DDB56AB93598}"/>
                    </a:ext>
                  </a:extLst>
                </p14:cNvPr>
                <p14:cNvContentPartPr/>
                <p14:nvPr/>
              </p14:nvContentPartPr>
              <p14:xfrm>
                <a:off x="7082580" y="3458040"/>
                <a:ext cx="14760" cy="7596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B82D28FE-039A-6D25-9638-DDB56AB9359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078260" y="3453720"/>
                  <a:ext cx="23400" cy="8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0786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23714-275E-559B-3B54-05D31465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75" y="220494"/>
            <a:ext cx="6134910" cy="12573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в коде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2DD0F90-64DF-3C67-D269-420E909A4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006" t="20593" r="6954" b="2118"/>
          <a:stretch/>
        </p:blipFill>
        <p:spPr>
          <a:xfrm>
            <a:off x="6527260" y="220494"/>
            <a:ext cx="5428033" cy="637112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88F300-356A-48F4-3D05-26EB7B65B9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98" t="30354" r="34893" b="17447"/>
          <a:stretch/>
        </p:blipFill>
        <p:spPr>
          <a:xfrm>
            <a:off x="330741" y="1624328"/>
            <a:ext cx="5804169" cy="496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45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1556F-DB22-B395-2F78-45A5A0D3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07" y="550877"/>
            <a:ext cx="10353762" cy="1257300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Асимптотическая оценка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FE557-BBE4-7E85-ECDC-D2C4E47DE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 приведенном алгоритме используется константное число операций на добавление одного суффикса.</a:t>
            </a:r>
          </a:p>
          <a:p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Итоговая асимптотика алгоритма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Алгоритм линейный</a:t>
            </a:r>
          </a:p>
        </p:txBody>
      </p:sp>
    </p:spTree>
    <p:extLst>
      <p:ext uri="{BB962C8B-B14F-4D97-AF65-F5344CB8AC3E}">
        <p14:creationId xmlns:p14="http://schemas.microsoft.com/office/powerpoint/2010/main" val="3353772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Объект 1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20BB59C-14CA-6AB3-5F9D-629C36FD7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30"/>
          <a:stretch/>
        </p:blipFill>
        <p:spPr>
          <a:xfrm>
            <a:off x="1303017" y="380170"/>
            <a:ext cx="9678751" cy="1238423"/>
          </a:xfrm>
        </p:spPr>
      </p:pic>
      <p:pic>
        <p:nvPicPr>
          <p:cNvPr id="21" name="Рисунок 2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D47C6B3-CA6C-566A-DC87-AF4142AFA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017" y="1967159"/>
            <a:ext cx="9678751" cy="1257475"/>
          </a:xfrm>
          <a:prstGeom prst="rect">
            <a:avLst/>
          </a:prstGeom>
        </p:spPr>
      </p:pic>
      <p:pic>
        <p:nvPicPr>
          <p:cNvPr id="23" name="Рисунок 2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F6F4826-12F8-B9B5-3380-FA4C3FC927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89"/>
          <a:stretch/>
        </p:blipFill>
        <p:spPr>
          <a:xfrm>
            <a:off x="1303017" y="3633366"/>
            <a:ext cx="9659698" cy="1238423"/>
          </a:xfrm>
          <a:prstGeom prst="rect">
            <a:avLst/>
          </a:prstGeom>
        </p:spPr>
      </p:pic>
      <p:pic>
        <p:nvPicPr>
          <p:cNvPr id="25" name="Рисунок 2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FE50AE3-33AE-EE88-60DF-1E14A40D11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1303017" y="5190782"/>
            <a:ext cx="9659698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31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AD374-7F17-9665-ACD6-09A130EE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Сравнение с алгоритмом Вайнера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E2A357-E67B-52D0-45F8-31FE2CCAC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59004"/>
            <a:ext cx="10353762" cy="4171949"/>
          </a:xfrm>
        </p:spPr>
        <p:txBody>
          <a:bodyPr>
            <a:normAutofit/>
          </a:bodyPr>
          <a:lstStyle/>
          <a:p>
            <a:pPr marL="36900" indent="0" algn="l">
              <a:buNone/>
            </a:pPr>
            <a:r>
              <a:rPr lang="ru-RU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сравнении с алгоритмом Вайнера:</a:t>
            </a: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24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l">
              <a:buNone/>
            </a:pPr>
            <a:r>
              <a:rPr lang="ru-RU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Преимущества: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каждая вершина хранит только </a:t>
            </a:r>
            <a:r>
              <a:rPr lang="ru-RU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суффиксную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ссылку, а не массивы размера алфавита.</a:t>
            </a:r>
            <a:endParaRPr lang="en-US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l">
              <a:buNone/>
            </a:pPr>
            <a:endParaRPr lang="ru-RU" sz="24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l">
              <a:buNone/>
            </a:pPr>
            <a:r>
              <a:rPr lang="ru-RU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Недостатки</a:t>
            </a:r>
            <a:r>
              <a:rPr lang="ru-RU" sz="24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нет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143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B2102-4D06-7FFB-1764-171BA631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Сравнение с алгоритмом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Укконена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051594-9656-79DA-E3ED-E3B21FF06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50615"/>
            <a:ext cx="10353762" cy="3714749"/>
          </a:xfrm>
        </p:spPr>
        <p:txBody>
          <a:bodyPr>
            <a:noAutofit/>
          </a:bodyPr>
          <a:lstStyle/>
          <a:p>
            <a:pPr marL="36900" indent="0" algn="l">
              <a:buNone/>
            </a:pP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сравнении с алгоритмом </a:t>
            </a:r>
            <a:r>
              <a:rPr lang="ru-RU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Укконена</a:t>
            </a: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4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24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l">
              <a:buNone/>
            </a:pPr>
            <a:r>
              <a:rPr lang="ru-RU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Преимущества: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мы строим </a:t>
            </a:r>
            <a:r>
              <a:rPr lang="ru-RU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суффиксное</a:t>
            </a: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дерево в явной форме, что может облегчить понимание алгоритма.</a:t>
            </a: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l">
              <a:buNone/>
            </a:pPr>
            <a:endParaRPr lang="ru-RU" sz="24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l">
              <a:buNone/>
            </a:pPr>
            <a:r>
              <a:rPr lang="ru-RU" sz="24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Недостатки: </a:t>
            </a: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является </a:t>
            </a:r>
            <a:r>
              <a:rPr lang="ru-RU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offline</a:t>
            </a: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алгоритмом, то есть требует для начала работы всю строку целиком.</a:t>
            </a:r>
          </a:p>
        </p:txBody>
      </p:sp>
    </p:spTree>
    <p:extLst>
      <p:ext uri="{BB962C8B-B14F-4D97-AF65-F5344CB8AC3E}">
        <p14:creationId xmlns:p14="http://schemas.microsoft.com/office/powerpoint/2010/main" val="395690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9AF0A-2831-104B-BCE4-3CC394B3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16654"/>
            <a:ext cx="10353762" cy="1257300"/>
          </a:xfrm>
        </p:spPr>
        <p:txBody>
          <a:bodyPr/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Общая идея	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3B83-3489-0EF1-0B3E-C244CEA9D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3111" y="2306971"/>
            <a:ext cx="7701094" cy="3971139"/>
          </a:xfrm>
        </p:spPr>
        <p:txBody>
          <a:bodyPr>
            <a:normAutofit/>
          </a:bodyPr>
          <a:lstStyle/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Алгоритм </a:t>
            </a:r>
            <a:r>
              <a:rPr lang="ru-RU" sz="24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Маккрейта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(англ. </a:t>
            </a:r>
            <a:r>
              <a:rPr lang="ru-RU" sz="24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McCreight's</a:t>
            </a:r>
            <a:r>
              <a:rPr lang="ru-RU" sz="24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4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algorithm</a:t>
            </a:r>
            <a:r>
              <a:rPr lang="ru-RU" sz="24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2400" i="1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построение </a:t>
            </a:r>
            <a:r>
              <a:rPr lang="ru-RU" sz="2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суффиксного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дерева для заданной строки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добавляет суффиксы в порядке убывания их длины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 линейное время</a:t>
            </a:r>
          </a:p>
          <a:p>
            <a:endParaRPr lang="ru-RU" sz="2400" dirty="0">
              <a:effectLst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E7A7CD-9020-5E9C-A78F-BDCCD832A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830"/>
          <a:stretch/>
        </p:blipFill>
        <p:spPr>
          <a:xfrm>
            <a:off x="0" y="10"/>
            <a:ext cx="1971413" cy="68579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A299E5-E2FB-BC99-EFB6-7B4F487B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4" r="47844"/>
          <a:stretch/>
        </p:blipFill>
        <p:spPr>
          <a:xfrm>
            <a:off x="10435904" y="10"/>
            <a:ext cx="1839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2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9AF0A-2831-104B-BCE4-3CC394B3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D3B83-3489-0EF1-0B3E-C244CEA9D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381500"/>
          </a:xfrm>
        </p:spPr>
        <p:txBody>
          <a:bodyPr>
            <a:normAutofit/>
          </a:bodyPr>
          <a:lstStyle/>
          <a:p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Функция поиска определенной подстроки в более длинной основной строке часто используется во многих приложениях</a:t>
            </a:r>
          </a:p>
          <a:p>
            <a:endParaRPr lang="ru-RU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таком случае лучше использовать алгоритмы, в которых скорость поиска осуществляется за линейное время</a:t>
            </a:r>
          </a:p>
          <a:p>
            <a:endParaRPr lang="ru-RU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основном эти алгоритмы базируются на </a:t>
            </a:r>
            <a:r>
              <a:rPr lang="ru-RU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суффиксных</a:t>
            </a: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деревьях.</a:t>
            </a:r>
          </a:p>
          <a:p>
            <a:endParaRPr lang="ru-RU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657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2A775-4FB7-1C83-E5B9-716C9714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История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3CEFD8-72E4-0CD4-03F6-928D09998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2400"/>
              </a:spcAft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Алгоритм Кнута-Морриса-Пратта (1970 год)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2400"/>
              </a:spcAft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Алгоритм Вайнера (1973 год)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2400"/>
              </a:spcAft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Маккрейта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(1976 год)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2400"/>
              </a:spcAft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Укконена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(1995 год)</a:t>
            </a:r>
          </a:p>
        </p:txBody>
      </p:sp>
    </p:spTree>
    <p:extLst>
      <p:ext uri="{BB962C8B-B14F-4D97-AF65-F5344CB8AC3E}">
        <p14:creationId xmlns:p14="http://schemas.microsoft.com/office/powerpoint/2010/main" val="167724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E7F97-0013-1D72-3F6B-1A84F1D3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Сферы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363C3D-2C72-E3C8-153F-F15D701E7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03620"/>
            <a:ext cx="10353762" cy="3714749"/>
          </a:xfrm>
        </p:spPr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едактирование текста</a:t>
            </a:r>
          </a:p>
          <a:p>
            <a:endParaRPr lang="ru-RU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Браузерный поиск</a:t>
            </a:r>
          </a:p>
          <a:p>
            <a:endParaRPr lang="ru-RU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Вычислительная биология (структуры ДНК)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00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36CEEBF-E341-5C28-CCD6-D69501492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2688497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Маккрейта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строит </a:t>
            </a:r>
            <a:r>
              <a:rPr lang="ru-RU" i="1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суффиксное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 дерево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из заданной строки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Суффиксное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дерево (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– это структура данных, содержащая все суффиксы некоторой входной строки</a:t>
            </a:r>
          </a:p>
        </p:txBody>
      </p:sp>
    </p:spTree>
    <p:extLst>
      <p:ext uri="{BB962C8B-B14F-4D97-AF65-F5344CB8AC3E}">
        <p14:creationId xmlns:p14="http://schemas.microsoft.com/office/powerpoint/2010/main" val="297303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FFF6A85-C242-45BF-17FE-3406CC9CE9CD}"/>
              </a:ext>
            </a:extLst>
          </p:cNvPr>
          <p:cNvSpPr txBox="1"/>
          <p:nvPr/>
        </p:nvSpPr>
        <p:spPr>
          <a:xfrm>
            <a:off x="2656191" y="5407622"/>
            <a:ext cx="7078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Пример построения суффиксного дерева</a:t>
            </a:r>
          </a:p>
        </p:txBody>
      </p:sp>
      <p:pic>
        <p:nvPicPr>
          <p:cNvPr id="6" name="Объект 5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FA5571D0-1556-B09D-2109-F3E39EDD6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073" y="927158"/>
            <a:ext cx="9882831" cy="4047514"/>
          </a:xfrm>
        </p:spPr>
      </p:pic>
    </p:spTree>
    <p:extLst>
      <p:ext uri="{BB962C8B-B14F-4D97-AF65-F5344CB8AC3E}">
        <p14:creationId xmlns:p14="http://schemas.microsoft.com/office/powerpoint/2010/main" val="386257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F7872A7-EE01-EA56-F1D4-91BA68B6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56" y="1744910"/>
            <a:ext cx="6205057" cy="3368179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Маккрейт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в 1976 году предложил свой алгоритм, в котором порядок добавления суффиксов – от большего к меньшему.</a:t>
            </a:r>
          </a:p>
          <a:p>
            <a:pPr marL="36900" indent="0"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быстрого вычисления места, откуда нужно продолжить построение нового суффикса, достаточно </a:t>
            </a:r>
            <a:r>
              <a:rPr lang="ru-RU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суффиксной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 ссылки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в каждой вершине</a:t>
            </a:r>
          </a:p>
          <a:p>
            <a:endParaRPr lang="ru-RU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F476C37-0EE3-07AE-182F-28A694F1EB1D}"/>
              </a:ext>
            </a:extLst>
          </p:cNvPr>
          <p:cNvGrpSpPr/>
          <p:nvPr/>
        </p:nvGrpSpPr>
        <p:grpSpPr>
          <a:xfrm>
            <a:off x="6610523" y="478270"/>
            <a:ext cx="5068111" cy="5364564"/>
            <a:chOff x="6400800" y="746718"/>
            <a:chExt cx="5068111" cy="5364564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1E9C6D1F-3DE9-28B6-58A7-A68CAC91D45C}"/>
                </a:ext>
              </a:extLst>
            </p:cNvPr>
            <p:cNvSpPr/>
            <p:nvPr/>
          </p:nvSpPr>
          <p:spPr>
            <a:xfrm>
              <a:off x="6400800" y="749030"/>
              <a:ext cx="5068111" cy="53502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C5793310-8F29-9681-4FB2-163A31E99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0800" y="746718"/>
              <a:ext cx="5060909" cy="536456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D552FFB-E7C4-0B64-6DC7-70FDDD4FB107}"/>
              </a:ext>
            </a:extLst>
          </p:cNvPr>
          <p:cNvSpPr txBox="1"/>
          <p:nvPr/>
        </p:nvSpPr>
        <p:spPr>
          <a:xfrm>
            <a:off x="6543413" y="5830795"/>
            <a:ext cx="506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Пример дерева с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суффиксными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ссылками</a:t>
            </a:r>
          </a:p>
        </p:txBody>
      </p:sp>
    </p:spTree>
    <p:extLst>
      <p:ext uri="{BB962C8B-B14F-4D97-AF65-F5344CB8AC3E}">
        <p14:creationId xmlns:p14="http://schemas.microsoft.com/office/powerpoint/2010/main" val="201870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9620928-C555-B5DC-84B1-9BD33AF2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636" y="2075201"/>
            <a:ext cx="6576969" cy="291731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Построение суффиксного дерева </a:t>
            </a:r>
            <a:r>
              <a:rPr lang="ru-RU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Маккрейта</a:t>
            </a:r>
            <a:endParaRPr lang="ru-RU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ru-RU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6900" indent="0" algn="r">
              <a:buNone/>
            </a:pP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 алгоритм, который вычисляет </a:t>
            </a:r>
            <a:r>
              <a:rPr lang="ru-RU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суффиксные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ссылки во время построения </a:t>
            </a:r>
            <a:r>
              <a:rPr lang="ru-RU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суффиксного</a:t>
            </a:r>
            <a:r>
              <a:rPr lang="ru-R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дерева и использует их как короткие пути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F38A553-D5C7-0442-BB4F-98A0D8EC7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3000"/>
                    </a14:imgEffect>
                  </a14:imgLayer>
                </a14:imgProps>
              </a:ext>
            </a:extLst>
          </a:blip>
          <a:srcRect l="67431" t="26789" r="3876" b="7033"/>
          <a:stretch/>
        </p:blipFill>
        <p:spPr>
          <a:xfrm>
            <a:off x="7130642" y="486465"/>
            <a:ext cx="4697833" cy="609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95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VTI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1_TF55705232.potx" id="{C98A10B3-D14C-4FE8-A340-4D708DD4B997}" vid="{AFA89DFD-EE24-4CEA-9681-B0785EAC41E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1460</TotalTime>
  <Words>319</Words>
  <Application>Microsoft Office PowerPoint</Application>
  <PresentationFormat>Широкоэкранный</PresentationFormat>
  <Paragraphs>60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Goudy Old Style</vt:lpstr>
      <vt:lpstr>Times New Roman</vt:lpstr>
      <vt:lpstr>Wingdings</vt:lpstr>
      <vt:lpstr>Wingdings 2</vt:lpstr>
      <vt:lpstr>СланецVTI</vt:lpstr>
      <vt:lpstr>Алгоритм Маккрейта</vt:lpstr>
      <vt:lpstr>Общая идея </vt:lpstr>
      <vt:lpstr>Введение</vt:lpstr>
      <vt:lpstr>История алгоритма</vt:lpstr>
      <vt:lpstr>Сферы применения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Реализация в коде</vt:lpstr>
      <vt:lpstr>Асимптотическая оценка</vt:lpstr>
      <vt:lpstr>Презентация PowerPoint</vt:lpstr>
      <vt:lpstr>Сравнение с алгоритмом Вайнера</vt:lpstr>
      <vt:lpstr>Сравнение с алгоритмом Укконена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МакКрейта</dc:title>
  <dc:creator>Белкова Елизавета Алексеевна</dc:creator>
  <cp:lastModifiedBy>Белкова Елизавета Алексеевна</cp:lastModifiedBy>
  <cp:revision>87</cp:revision>
  <dcterms:created xsi:type="dcterms:W3CDTF">2022-12-10T05:25:03Z</dcterms:created>
  <dcterms:modified xsi:type="dcterms:W3CDTF">2023-02-12T15:55:49Z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