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1348740" y="1891030"/>
            <a:ext cx="8672830" cy="2940050"/>
            <a:chOff x="2124" y="2978"/>
            <a:chExt cx="13658" cy="4630"/>
          </a:xfrm>
        </p:grpSpPr>
        <p:sp>
          <p:nvSpPr>
            <p:cNvPr id="4" name="矩形 3"/>
            <p:cNvSpPr/>
            <p:nvPr/>
          </p:nvSpPr>
          <p:spPr>
            <a:xfrm>
              <a:off x="7284" y="4153"/>
              <a:ext cx="4408" cy="1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04" y="4624"/>
              <a:ext cx="59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      </a:t>
              </a:r>
              <a:r>
                <a:rPr lang="zh-CN" altLang="en-US" sz="2800"/>
                <a:t>单片机</a:t>
              </a:r>
              <a:endParaRPr lang="zh-CN" altLang="en-US" sz="2800"/>
            </a:p>
          </p:txBody>
        </p:sp>
        <p:sp>
          <p:nvSpPr>
            <p:cNvPr id="6" name="矩形 5"/>
            <p:cNvSpPr/>
            <p:nvPr/>
          </p:nvSpPr>
          <p:spPr>
            <a:xfrm>
              <a:off x="4428" y="4624"/>
              <a:ext cx="2124" cy="9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endCxn id="4" idx="1"/>
            </p:cNvCxnSpPr>
            <p:nvPr/>
          </p:nvCxnSpPr>
          <p:spPr>
            <a:xfrm flipV="1">
              <a:off x="6552" y="5035"/>
              <a:ext cx="732" cy="17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614" y="4810"/>
              <a:ext cx="17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最小系统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24" y="3780"/>
              <a:ext cx="1716" cy="5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24" y="5779"/>
              <a:ext cx="1716" cy="5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24" y="3861"/>
              <a:ext cx="25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时钟电路</a:t>
              </a:r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72" y="5779"/>
              <a:ext cx="25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复位电路</a:t>
              </a:r>
              <a:endParaRPr lang="zh-CN" altLang="en-US" sz="1400"/>
            </a:p>
          </p:txBody>
        </p:sp>
        <p:cxnSp>
          <p:nvCxnSpPr>
            <p:cNvPr id="15" name="肘形连接符 14"/>
            <p:cNvCxnSpPr>
              <a:endCxn id="6" idx="1"/>
            </p:cNvCxnSpPr>
            <p:nvPr/>
          </p:nvCxnSpPr>
          <p:spPr>
            <a:xfrm rot="5400000" flipV="1">
              <a:off x="3766" y="4438"/>
              <a:ext cx="1000" cy="3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830" y="4105"/>
              <a:ext cx="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3840" y="6065"/>
              <a:ext cx="270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02" y="5096"/>
              <a:ext cx="0" cy="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876" y="6732"/>
              <a:ext cx="2916" cy="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081" y="6880"/>
              <a:ext cx="38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  GSM</a:t>
              </a:r>
              <a:r>
                <a:rPr lang="zh-CN" altLang="en-US"/>
                <a:t>模块</a:t>
              </a:r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0"/>
            </p:cNvCxnSpPr>
            <p:nvPr/>
          </p:nvCxnSpPr>
          <p:spPr>
            <a:xfrm flipH="1" flipV="1">
              <a:off x="9333" y="5917"/>
              <a:ext cx="1" cy="8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324" y="3034"/>
              <a:ext cx="1877" cy="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51" y="2978"/>
              <a:ext cx="24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</a:t>
              </a:r>
              <a:r>
                <a:rPr lang="zh-CN" altLang="en-US"/>
                <a:t>液晶显示器</a:t>
              </a:r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 flipV="1">
              <a:off x="8318" y="3444"/>
              <a:ext cx="13" cy="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2810" y="3450"/>
              <a:ext cx="2325" cy="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810" y="4691"/>
              <a:ext cx="2325" cy="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810" y="5779"/>
              <a:ext cx="2325" cy="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963" y="3475"/>
              <a:ext cx="2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雨量传感器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107" y="4691"/>
              <a:ext cx="2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  GPS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810" y="5779"/>
              <a:ext cx="29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</a:t>
              </a:r>
              <a:r>
                <a:rPr lang="zh-CN"/>
                <a:t>位移传感器</a:t>
              </a:r>
              <a:endParaRPr lang="zh-CN"/>
            </a:p>
          </p:txBody>
        </p:sp>
        <p:cxnSp>
          <p:nvCxnSpPr>
            <p:cNvPr id="36" name="直接箭头连接符 35"/>
            <p:cNvCxnSpPr>
              <a:endCxn id="30" idx="1"/>
            </p:cNvCxnSpPr>
            <p:nvPr/>
          </p:nvCxnSpPr>
          <p:spPr>
            <a:xfrm flipV="1">
              <a:off x="11700" y="3765"/>
              <a:ext cx="1110" cy="94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1679" y="5000"/>
              <a:ext cx="1117" cy="35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1730" y="5380"/>
              <a:ext cx="1080" cy="71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10779" y="3450"/>
              <a:ext cx="13" cy="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9847" y="3063"/>
              <a:ext cx="1877" cy="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560" y="2978"/>
              <a:ext cx="2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</a:t>
              </a:r>
              <a:r>
                <a:rPr lang="zh-CN" altLang="en-US"/>
                <a:t>倾斜开关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990340" y="974090"/>
            <a:ext cx="4505325" cy="4620895"/>
            <a:chOff x="6284" y="1534"/>
            <a:chExt cx="7095" cy="7277"/>
          </a:xfrm>
        </p:grpSpPr>
        <p:grpSp>
          <p:nvGrpSpPr>
            <p:cNvPr id="99" name="组合 98"/>
            <p:cNvGrpSpPr/>
            <p:nvPr/>
          </p:nvGrpSpPr>
          <p:grpSpPr>
            <a:xfrm>
              <a:off x="7047" y="1534"/>
              <a:ext cx="6332" cy="7066"/>
              <a:chOff x="5537" y="565"/>
              <a:chExt cx="6332" cy="7066"/>
            </a:xfrm>
          </p:grpSpPr>
          <p:grpSp>
            <p:nvGrpSpPr>
              <p:cNvPr id="6" name="组合 5"/>
              <p:cNvGrpSpPr/>
              <p:nvPr/>
            </p:nvGrpSpPr>
            <p:grpSpPr>
              <a:xfrm rot="0">
                <a:off x="7202" y="565"/>
                <a:ext cx="1586" cy="434"/>
                <a:chOff x="7065" y="1661"/>
                <a:chExt cx="1586" cy="434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7065" y="1717"/>
                  <a:ext cx="1161" cy="32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7226" y="1661"/>
                  <a:ext cx="142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开始</a:t>
                  </a:r>
                  <a:endParaRPr lang="zh-CN" altLang="en-US" sz="1200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7041" y="1252"/>
                <a:ext cx="2515" cy="434"/>
                <a:chOff x="7063" y="1207"/>
                <a:chExt cx="2515" cy="434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7063" y="1207"/>
                  <a:ext cx="1520" cy="4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7088" y="1207"/>
                  <a:ext cx="249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液晶初始化</a:t>
                  </a:r>
                  <a:endParaRPr lang="zh-CN" altLang="en-US" sz="1200"/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6706" y="5869"/>
                <a:ext cx="2144" cy="1268"/>
                <a:chOff x="6880" y="5745"/>
                <a:chExt cx="2144" cy="1393"/>
              </a:xfrm>
            </p:grpSpPr>
            <p:sp>
              <p:nvSpPr>
                <p:cNvPr id="17" name="菱形 16"/>
                <p:cNvSpPr/>
                <p:nvPr/>
              </p:nvSpPr>
              <p:spPr>
                <a:xfrm>
                  <a:off x="6880" y="5745"/>
                  <a:ext cx="2144" cy="1393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7041" y="6199"/>
                  <a:ext cx="1815" cy="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雨量达到阈值？</a:t>
                  </a:r>
                  <a:endParaRPr lang="zh-CN" altLang="en-US" sz="1200"/>
                </a:p>
              </p:txBody>
            </p:sp>
          </p:grpSp>
          <p:cxnSp>
            <p:nvCxnSpPr>
              <p:cNvPr id="19" name="直接箭头连接符 18"/>
              <p:cNvCxnSpPr/>
              <p:nvPr/>
            </p:nvCxnSpPr>
            <p:spPr>
              <a:xfrm>
                <a:off x="7781" y="942"/>
                <a:ext cx="2" cy="31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/>
              <p:cNvGrpSpPr/>
              <p:nvPr/>
            </p:nvGrpSpPr>
            <p:grpSpPr>
              <a:xfrm rot="0">
                <a:off x="9188" y="4586"/>
                <a:ext cx="2681" cy="434"/>
                <a:chOff x="4848" y="3566"/>
                <a:chExt cx="1774" cy="434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4865" y="3566"/>
                  <a:ext cx="1105" cy="4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4848" y="3566"/>
                  <a:ext cx="177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/>
                    <a:t>发送报警信息</a:t>
                  </a:r>
                  <a:endParaRPr lang="zh-CN" altLang="en-US" sz="1200"/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7090" y="6910"/>
                <a:ext cx="5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N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9260" y="5923"/>
                <a:ext cx="47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Y</a:t>
                </a:r>
                <a:endParaRPr lang="en-US" altLang="zh-CN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0">
                <a:off x="7052" y="2002"/>
                <a:ext cx="2540" cy="434"/>
                <a:chOff x="7063" y="1205"/>
                <a:chExt cx="2540" cy="434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7063" y="1207"/>
                  <a:ext cx="1520" cy="4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7113" y="1205"/>
                  <a:ext cx="249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GPS</a:t>
                  </a:r>
                  <a:r>
                    <a:rPr lang="zh-CN" altLang="en-US" sz="1200"/>
                    <a:t>初始化</a:t>
                  </a:r>
                  <a:endParaRPr lang="zh-CN" altLang="en-US" sz="12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 rot="0">
                <a:off x="7052" y="2752"/>
                <a:ext cx="2540" cy="434"/>
                <a:chOff x="7063" y="1205"/>
                <a:chExt cx="2540" cy="434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7063" y="1207"/>
                  <a:ext cx="1520" cy="4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113" y="1205"/>
                  <a:ext cx="249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/>
                    <a:t>GSM</a:t>
                  </a:r>
                  <a:r>
                    <a:rPr lang="zh-CN" altLang="en-US" sz="1200"/>
                    <a:t>初始化</a:t>
                  </a:r>
                  <a:endParaRPr lang="zh-CN" altLang="en-US" sz="1200"/>
                </a:p>
              </p:txBody>
            </p:sp>
          </p:grpSp>
          <p:cxnSp>
            <p:nvCxnSpPr>
              <p:cNvPr id="66" name="直接箭头连接符 65"/>
              <p:cNvCxnSpPr/>
              <p:nvPr/>
            </p:nvCxnSpPr>
            <p:spPr>
              <a:xfrm>
                <a:off x="7779" y="1686"/>
                <a:ext cx="2" cy="31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>
                <a:off x="7782" y="2436"/>
                <a:ext cx="2" cy="31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组合 77"/>
              <p:cNvGrpSpPr/>
              <p:nvPr/>
            </p:nvGrpSpPr>
            <p:grpSpPr>
              <a:xfrm rot="0">
                <a:off x="7052" y="3714"/>
                <a:ext cx="2640" cy="434"/>
                <a:chOff x="7063" y="1205"/>
                <a:chExt cx="2640" cy="434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7063" y="1207"/>
                  <a:ext cx="1520" cy="4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213" y="1205"/>
                  <a:ext cx="249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sz="1200"/>
                    <a:t>读取位置</a:t>
                  </a:r>
                  <a:endParaRPr lang="zh-CN" sz="12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 rot="0">
                <a:off x="7052" y="4436"/>
                <a:ext cx="2640" cy="434"/>
                <a:chOff x="7063" y="1205"/>
                <a:chExt cx="2640" cy="434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7063" y="1207"/>
                  <a:ext cx="1520" cy="4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213" y="1205"/>
                  <a:ext cx="249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sz="1200"/>
                    <a:t>读取雨量</a:t>
                  </a:r>
                  <a:endParaRPr lang="zh-CN" sz="1200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 rot="0">
                <a:off x="7090" y="5183"/>
                <a:ext cx="2640" cy="434"/>
                <a:chOff x="7063" y="1205"/>
                <a:chExt cx="2640" cy="434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7063" y="1207"/>
                  <a:ext cx="1520" cy="4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7213" y="1205"/>
                  <a:ext cx="249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sz="1200"/>
                    <a:t>读取位移</a:t>
                  </a:r>
                  <a:endParaRPr lang="zh-CN" sz="1200"/>
                </a:p>
              </p:txBody>
            </p:sp>
          </p:grpSp>
          <p:cxnSp>
            <p:nvCxnSpPr>
              <p:cNvPr id="88" name="直接箭头连接符 87"/>
              <p:cNvCxnSpPr/>
              <p:nvPr/>
            </p:nvCxnSpPr>
            <p:spPr>
              <a:xfrm>
                <a:off x="7784" y="3187"/>
                <a:ext cx="3" cy="52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7782" y="4164"/>
                <a:ext cx="2" cy="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>
                <a:off x="7773" y="4870"/>
                <a:ext cx="2" cy="31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>
                <a:off x="7777" y="5617"/>
                <a:ext cx="4" cy="25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 flipV="1">
                <a:off x="5538" y="7623"/>
                <a:ext cx="1717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5538" y="3403"/>
                <a:ext cx="3" cy="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5537" y="3404"/>
                <a:ext cx="2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 flipV="1">
                <a:off x="8850" y="6498"/>
                <a:ext cx="116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 flipV="1">
                <a:off x="10002" y="5005"/>
                <a:ext cx="12" cy="14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 flipV="1">
                <a:off x="9989" y="3403"/>
                <a:ext cx="13" cy="1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flipH="1">
                <a:off x="7784" y="3404"/>
                <a:ext cx="22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/>
            <p:cNvSpPr/>
            <p:nvPr/>
          </p:nvSpPr>
          <p:spPr>
            <a:xfrm>
              <a:off x="6345" y="6269"/>
              <a:ext cx="1520" cy="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765" y="8377"/>
              <a:ext cx="1238" cy="434"/>
              <a:chOff x="8765" y="8552"/>
              <a:chExt cx="1238" cy="43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765" y="8554"/>
                <a:ext cx="1091" cy="4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939" y="8552"/>
                <a:ext cx="106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延时</a:t>
                </a:r>
                <a:endParaRPr lang="zh-CN" altLang="en-US" sz="1200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9292" y="8125"/>
              <a:ext cx="7" cy="2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284" y="6210"/>
              <a:ext cx="171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发送雨量、位移</a:t>
              </a:r>
              <a:endParaRPr lang="zh-CN" altLang="en-US" sz="1000"/>
            </a:p>
            <a:p>
              <a:r>
                <a:rPr lang="zh-CN" altLang="en-US" sz="1000"/>
                <a:t>、</a:t>
              </a:r>
              <a:r>
                <a:rPr lang="en-US" altLang="zh-CN" sz="1000"/>
                <a:t>GPS</a:t>
              </a:r>
              <a:r>
                <a:rPr lang="zh-CN" altLang="en-US" sz="1000"/>
                <a:t>信息</a:t>
              </a:r>
              <a:endParaRPr lang="zh-CN" altLang="en-US" sz="10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446145" y="1892300"/>
            <a:ext cx="4215765" cy="2678430"/>
            <a:chOff x="5427" y="2980"/>
            <a:chExt cx="6639" cy="4218"/>
          </a:xfrm>
        </p:grpSpPr>
        <p:sp>
          <p:nvSpPr>
            <p:cNvPr id="4" name="矩形 3"/>
            <p:cNvSpPr/>
            <p:nvPr/>
          </p:nvSpPr>
          <p:spPr>
            <a:xfrm>
              <a:off x="8012" y="2980"/>
              <a:ext cx="1362" cy="42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5427" y="3078"/>
              <a:ext cx="1722" cy="473"/>
              <a:chOff x="5257" y="3175"/>
              <a:chExt cx="1722" cy="43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时钟电路</a:t>
                </a:r>
                <a:endParaRPr lang="zh-CN" altLang="en-US" sz="1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5427" y="4009"/>
              <a:ext cx="1722" cy="473"/>
              <a:chOff x="5257" y="3175"/>
              <a:chExt cx="1722" cy="43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复位电路</a:t>
                </a:r>
                <a:endParaRPr lang="zh-CN" altLang="en-US" sz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5427" y="4919"/>
              <a:ext cx="1722" cy="473"/>
              <a:chOff x="5257" y="3175"/>
              <a:chExt cx="1722" cy="43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人机键盘</a:t>
                </a:r>
                <a:endParaRPr lang="zh-CN" altLang="en-US" sz="12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5439" y="5828"/>
              <a:ext cx="1722" cy="473"/>
              <a:chOff x="5257" y="3175"/>
              <a:chExt cx="1722" cy="43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414" y="3175"/>
                <a:ext cx="148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温度传感器</a:t>
                </a:r>
                <a:endParaRPr lang="zh-CN" altLang="en-US" sz="12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0">
              <a:off x="10023" y="3078"/>
              <a:ext cx="1722" cy="473"/>
              <a:chOff x="5257" y="3175"/>
              <a:chExt cx="1722" cy="43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554" y="3175"/>
                <a:ext cx="100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蜂鸣器</a:t>
                </a:r>
                <a:endParaRPr lang="zh-CN" altLang="en-US" sz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0023" y="4009"/>
              <a:ext cx="1722" cy="473"/>
              <a:chOff x="5257" y="3175"/>
              <a:chExt cx="1722" cy="43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灯光报警</a:t>
                </a:r>
                <a:endParaRPr lang="zh-CN" altLang="en-US" sz="1200"/>
              </a:p>
            </p:txBody>
          </p:sp>
        </p:grpSp>
        <p:cxnSp>
          <p:nvCxnSpPr>
            <p:cNvPr id="28" name="直接箭头连接符 27"/>
            <p:cNvCxnSpPr>
              <a:stCxn id="5" idx="3"/>
            </p:cNvCxnSpPr>
            <p:nvPr/>
          </p:nvCxnSpPr>
          <p:spPr>
            <a:xfrm>
              <a:off x="7149" y="3315"/>
              <a:ext cx="857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7155" y="4244"/>
              <a:ext cx="857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155" y="5153"/>
              <a:ext cx="857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161" y="5999"/>
              <a:ext cx="851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374" y="3294"/>
              <a:ext cx="6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9374" y="4244"/>
              <a:ext cx="6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9374" y="4939"/>
              <a:ext cx="2371" cy="472"/>
              <a:chOff x="9374" y="5355"/>
              <a:chExt cx="2371" cy="472"/>
            </a:xfrm>
          </p:grpSpPr>
          <p:grpSp>
            <p:nvGrpSpPr>
              <p:cNvPr id="23" name="组合 22"/>
              <p:cNvGrpSpPr/>
              <p:nvPr/>
            </p:nvGrpSpPr>
            <p:grpSpPr>
              <a:xfrm rot="0">
                <a:off x="10023" y="5355"/>
                <a:ext cx="1722" cy="473"/>
                <a:chOff x="5257" y="3175"/>
                <a:chExt cx="1722" cy="434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257" y="3175"/>
                  <a:ext cx="1722" cy="4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5414" y="3175"/>
                  <a:ext cx="1248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200"/>
                    <a:t>直流电机</a:t>
                  </a:r>
                  <a:endParaRPr lang="zh-CN" altLang="en-US" sz="1200"/>
                </a:p>
              </p:txBody>
            </p:sp>
          </p:grpSp>
          <p:cxnSp>
            <p:nvCxnSpPr>
              <p:cNvPr id="35" name="直接箭头连接符 34"/>
              <p:cNvCxnSpPr/>
              <p:nvPr/>
            </p:nvCxnSpPr>
            <p:spPr>
              <a:xfrm>
                <a:off x="9374" y="5591"/>
                <a:ext cx="6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/>
            <p:cNvSpPr txBox="1"/>
            <p:nvPr/>
          </p:nvSpPr>
          <p:spPr>
            <a:xfrm>
              <a:off x="7916" y="4812"/>
              <a:ext cx="25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AT89C51</a:t>
              </a:r>
              <a:endParaRPr lang="en-US" altLang="zh-CN"/>
            </a:p>
          </p:txBody>
        </p:sp>
        <p:grpSp>
          <p:nvGrpSpPr>
            <p:cNvPr id="3" name="组合 2"/>
            <p:cNvGrpSpPr/>
            <p:nvPr/>
          </p:nvGrpSpPr>
          <p:grpSpPr>
            <a:xfrm rot="0">
              <a:off x="5433" y="6693"/>
              <a:ext cx="1722" cy="473"/>
              <a:chOff x="5257" y="3175"/>
              <a:chExt cx="1722" cy="43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414" y="3175"/>
                <a:ext cx="148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水位传感器</a:t>
                </a:r>
                <a:endParaRPr lang="zh-CN" altLang="en-US" sz="1200"/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>
            <a:xfrm flipH="1">
              <a:off x="7161" y="6929"/>
              <a:ext cx="851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9374" y="5783"/>
              <a:ext cx="2692" cy="473"/>
              <a:chOff x="9374" y="5355"/>
              <a:chExt cx="2692" cy="473"/>
            </a:xfrm>
          </p:grpSpPr>
          <p:grpSp>
            <p:nvGrpSpPr>
              <p:cNvPr id="41" name="组合 40"/>
              <p:cNvGrpSpPr/>
              <p:nvPr/>
            </p:nvGrpSpPr>
            <p:grpSpPr>
              <a:xfrm rot="0">
                <a:off x="10023" y="5355"/>
                <a:ext cx="2043" cy="473"/>
                <a:chOff x="5257" y="3175"/>
                <a:chExt cx="2043" cy="434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5257" y="3175"/>
                  <a:ext cx="1722" cy="4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414" y="3175"/>
                  <a:ext cx="1886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200"/>
                    <a:t>液晶显示器</a:t>
                  </a:r>
                  <a:endParaRPr lang="zh-CN" altLang="en-US" sz="1200"/>
                </a:p>
              </p:txBody>
            </p:sp>
          </p:grpSp>
          <p:cxnSp>
            <p:nvCxnSpPr>
              <p:cNvPr id="44" name="直接箭头连接符 43"/>
              <p:cNvCxnSpPr/>
              <p:nvPr/>
            </p:nvCxnSpPr>
            <p:spPr>
              <a:xfrm>
                <a:off x="9374" y="5591"/>
                <a:ext cx="6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9374" y="6693"/>
              <a:ext cx="2371" cy="472"/>
              <a:chOff x="9374" y="5355"/>
              <a:chExt cx="2371" cy="472"/>
            </a:xfrm>
          </p:grpSpPr>
          <p:grpSp>
            <p:nvGrpSpPr>
              <p:cNvPr id="46" name="组合 45"/>
              <p:cNvGrpSpPr/>
              <p:nvPr/>
            </p:nvGrpSpPr>
            <p:grpSpPr>
              <a:xfrm rot="0">
                <a:off x="10023" y="5355"/>
                <a:ext cx="1722" cy="473"/>
                <a:chOff x="5257" y="3175"/>
                <a:chExt cx="1722" cy="434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257" y="3175"/>
                  <a:ext cx="1722" cy="4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5554" y="3192"/>
                  <a:ext cx="1248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200"/>
                    <a:t>继电器</a:t>
                  </a:r>
                  <a:endParaRPr lang="zh-CN" altLang="en-US" sz="1200"/>
                </a:p>
              </p:txBody>
            </p:sp>
          </p:grpSp>
          <p:cxnSp>
            <p:nvCxnSpPr>
              <p:cNvPr id="49" name="直接箭头连接符 48"/>
              <p:cNvCxnSpPr/>
              <p:nvPr/>
            </p:nvCxnSpPr>
            <p:spPr>
              <a:xfrm>
                <a:off x="9374" y="5591"/>
                <a:ext cx="6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446145" y="1892300"/>
            <a:ext cx="4298950" cy="2679065"/>
            <a:chOff x="5427" y="2980"/>
            <a:chExt cx="6770" cy="4219"/>
          </a:xfrm>
        </p:grpSpPr>
        <p:sp>
          <p:nvSpPr>
            <p:cNvPr id="4" name="矩形 3"/>
            <p:cNvSpPr/>
            <p:nvPr/>
          </p:nvSpPr>
          <p:spPr>
            <a:xfrm>
              <a:off x="8012" y="2980"/>
              <a:ext cx="1362" cy="42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 rot="0">
              <a:off x="5427" y="3078"/>
              <a:ext cx="1722" cy="473"/>
              <a:chOff x="5257" y="3175"/>
              <a:chExt cx="1722" cy="43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时钟电路</a:t>
                </a:r>
                <a:endParaRPr lang="zh-CN" altLang="en-US" sz="1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0">
              <a:off x="5427" y="4009"/>
              <a:ext cx="1722" cy="473"/>
              <a:chOff x="5257" y="3175"/>
              <a:chExt cx="1722" cy="43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复位电路</a:t>
                </a:r>
                <a:endParaRPr lang="zh-CN" altLang="en-US" sz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5427" y="4919"/>
              <a:ext cx="1722" cy="473"/>
              <a:chOff x="5257" y="3175"/>
              <a:chExt cx="1722" cy="43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温度检测</a:t>
                </a:r>
                <a:endParaRPr lang="zh-CN" altLang="en-US" sz="12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5439" y="5828"/>
              <a:ext cx="1722" cy="473"/>
              <a:chOff x="5257" y="3175"/>
              <a:chExt cx="1722" cy="43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414" y="3175"/>
                <a:ext cx="148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水位检测</a:t>
                </a:r>
                <a:endParaRPr lang="zh-CN" altLang="en-US" sz="12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0">
              <a:off x="10023" y="3078"/>
              <a:ext cx="2174" cy="473"/>
              <a:chOff x="5257" y="3175"/>
              <a:chExt cx="2174" cy="43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554" y="3175"/>
                <a:ext cx="1877" cy="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报警电路</a:t>
                </a:r>
                <a:endParaRPr lang="zh-CN" altLang="en-US" sz="12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0023" y="4009"/>
              <a:ext cx="1722" cy="473"/>
              <a:chOff x="5257" y="3175"/>
              <a:chExt cx="1722" cy="43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414" y="3175"/>
                <a:ext cx="124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200"/>
                  <a:t>加热电路</a:t>
                </a:r>
                <a:endParaRPr lang="zh-CN" altLang="en-US" sz="1200"/>
              </a:p>
            </p:txBody>
          </p:sp>
        </p:grpSp>
        <p:cxnSp>
          <p:nvCxnSpPr>
            <p:cNvPr id="28" name="直接箭头连接符 27"/>
            <p:cNvCxnSpPr>
              <a:stCxn id="5" idx="3"/>
            </p:cNvCxnSpPr>
            <p:nvPr/>
          </p:nvCxnSpPr>
          <p:spPr>
            <a:xfrm>
              <a:off x="7149" y="3315"/>
              <a:ext cx="857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7155" y="4244"/>
              <a:ext cx="857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155" y="5153"/>
              <a:ext cx="857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161" y="5999"/>
              <a:ext cx="851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374" y="3294"/>
              <a:ext cx="6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9374" y="4244"/>
              <a:ext cx="6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9374" y="4939"/>
              <a:ext cx="2371" cy="473"/>
              <a:chOff x="9374" y="5355"/>
              <a:chExt cx="2371" cy="473"/>
            </a:xfrm>
          </p:grpSpPr>
          <p:grpSp>
            <p:nvGrpSpPr>
              <p:cNvPr id="23" name="组合 22"/>
              <p:cNvGrpSpPr/>
              <p:nvPr/>
            </p:nvGrpSpPr>
            <p:grpSpPr>
              <a:xfrm rot="0">
                <a:off x="10023" y="5355"/>
                <a:ext cx="1722" cy="473"/>
                <a:chOff x="5257" y="3175"/>
                <a:chExt cx="1722" cy="434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257" y="3175"/>
                  <a:ext cx="1722" cy="4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5414" y="3175"/>
                  <a:ext cx="1248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200"/>
                    <a:t>打浆电路</a:t>
                  </a:r>
                  <a:endParaRPr lang="zh-CN" altLang="en-US" sz="1200"/>
                </a:p>
              </p:txBody>
            </p:sp>
          </p:grpSp>
          <p:cxnSp>
            <p:nvCxnSpPr>
              <p:cNvPr id="35" name="直接箭头连接符 34"/>
              <p:cNvCxnSpPr/>
              <p:nvPr/>
            </p:nvCxnSpPr>
            <p:spPr>
              <a:xfrm>
                <a:off x="9374" y="5591"/>
                <a:ext cx="6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/>
            <p:cNvSpPr txBox="1"/>
            <p:nvPr/>
          </p:nvSpPr>
          <p:spPr>
            <a:xfrm>
              <a:off x="8006" y="4812"/>
              <a:ext cx="25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单片机</a:t>
              </a:r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 rot="0">
              <a:off x="5433" y="6693"/>
              <a:ext cx="1722" cy="473"/>
              <a:chOff x="5257" y="3175"/>
              <a:chExt cx="1722" cy="43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257" y="3175"/>
                <a:ext cx="1722" cy="4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414" y="3175"/>
                <a:ext cx="1488" cy="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电源电路</a:t>
                </a:r>
                <a:endParaRPr lang="zh-CN" altLang="en-US" sz="1200"/>
              </a:p>
            </p:txBody>
          </p:sp>
        </p:grpSp>
        <p:cxnSp>
          <p:nvCxnSpPr>
            <p:cNvPr id="37" name="直接箭头连接符 36"/>
            <p:cNvCxnSpPr/>
            <p:nvPr/>
          </p:nvCxnSpPr>
          <p:spPr>
            <a:xfrm flipH="1">
              <a:off x="7161" y="6929"/>
              <a:ext cx="851" cy="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9374" y="5783"/>
              <a:ext cx="2692" cy="473"/>
              <a:chOff x="9374" y="5355"/>
              <a:chExt cx="2692" cy="473"/>
            </a:xfrm>
          </p:grpSpPr>
          <p:grpSp>
            <p:nvGrpSpPr>
              <p:cNvPr id="41" name="组合 40"/>
              <p:cNvGrpSpPr/>
              <p:nvPr/>
            </p:nvGrpSpPr>
            <p:grpSpPr>
              <a:xfrm rot="0">
                <a:off x="10023" y="5355"/>
                <a:ext cx="2043" cy="473"/>
                <a:chOff x="5257" y="3175"/>
                <a:chExt cx="2043" cy="434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5257" y="3175"/>
                  <a:ext cx="1722" cy="4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414" y="3175"/>
                  <a:ext cx="1886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200"/>
                    <a:t>显示电路</a:t>
                  </a:r>
                  <a:endParaRPr lang="zh-CN" altLang="en-US" sz="1200"/>
                </a:p>
              </p:txBody>
            </p:sp>
          </p:grpSp>
          <p:cxnSp>
            <p:nvCxnSpPr>
              <p:cNvPr id="44" name="直接箭头连接符 43"/>
              <p:cNvCxnSpPr/>
              <p:nvPr/>
            </p:nvCxnSpPr>
            <p:spPr>
              <a:xfrm>
                <a:off x="9374" y="5591"/>
                <a:ext cx="6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9374" y="6693"/>
              <a:ext cx="2692" cy="473"/>
              <a:chOff x="9374" y="5355"/>
              <a:chExt cx="2692" cy="473"/>
            </a:xfrm>
          </p:grpSpPr>
          <p:grpSp>
            <p:nvGrpSpPr>
              <p:cNvPr id="46" name="组合 45"/>
              <p:cNvGrpSpPr/>
              <p:nvPr/>
            </p:nvGrpSpPr>
            <p:grpSpPr>
              <a:xfrm rot="0">
                <a:off x="10023" y="5355"/>
                <a:ext cx="2043" cy="473"/>
                <a:chOff x="5257" y="3175"/>
                <a:chExt cx="2043" cy="434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257" y="3175"/>
                  <a:ext cx="1722" cy="4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5422" y="3175"/>
                  <a:ext cx="1878" cy="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altLang="en-US" sz="1200"/>
                    <a:t>防溢出电路</a:t>
                  </a:r>
                  <a:endParaRPr lang="zh-CN" altLang="en-US" sz="1200"/>
                </a:p>
              </p:txBody>
            </p:sp>
          </p:grpSp>
          <p:cxnSp>
            <p:nvCxnSpPr>
              <p:cNvPr id="49" name="直接箭头连接符 48"/>
              <p:cNvCxnSpPr/>
              <p:nvPr/>
            </p:nvCxnSpPr>
            <p:spPr>
              <a:xfrm>
                <a:off x="9374" y="5591"/>
                <a:ext cx="6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宽屏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 -*Dummer</cp:lastModifiedBy>
  <cp:revision>22</cp:revision>
  <dcterms:created xsi:type="dcterms:W3CDTF">2015-05-05T08:02:00Z</dcterms:created>
  <dcterms:modified xsi:type="dcterms:W3CDTF">2018-05-24T23:40:52Z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