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菱形 3"/>
          <p:cNvSpPr/>
          <p:nvPr/>
        </p:nvSpPr>
        <p:spPr>
          <a:xfrm>
            <a:off x="4957445" y="2712720"/>
            <a:ext cx="1026795" cy="5607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102225" y="810260"/>
            <a:ext cx="693420" cy="266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65700" y="1247140"/>
            <a:ext cx="967740" cy="312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5855" y="2218055"/>
            <a:ext cx="1048385" cy="312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1600" y="789940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开始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935855" y="1252855"/>
            <a:ext cx="145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液晶</a:t>
            </a:r>
            <a:r>
              <a:rPr lang="zh-CN" altLang="en-US" sz="1400"/>
              <a:t>初始化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4912360" y="1741805"/>
            <a:ext cx="1096010" cy="293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59020" y="2223770"/>
            <a:ext cx="145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设置定时时</a:t>
            </a:r>
            <a:r>
              <a:rPr lang="zh-CN" altLang="en-US" sz="1400"/>
              <a:t>间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4845685" y="1741805"/>
            <a:ext cx="1518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定时器初始化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046980" y="2854960"/>
            <a:ext cx="1524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定时结束？</a:t>
            </a:r>
            <a:endParaRPr lang="zh-CN" altLang="en-US" sz="1200"/>
          </a:p>
        </p:txBody>
      </p:sp>
      <p:sp>
        <p:nvSpPr>
          <p:cNvPr id="14" name="圆角矩形 13"/>
          <p:cNvSpPr/>
          <p:nvPr/>
        </p:nvSpPr>
        <p:spPr>
          <a:xfrm>
            <a:off x="5113655" y="3437255"/>
            <a:ext cx="693420" cy="266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93030" y="341693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结束</a:t>
            </a:r>
            <a:endParaRPr lang="zh-CN" altLang="en-US" sz="14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466715" y="1073785"/>
            <a:ext cx="635" cy="17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66715" y="1557655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59730" y="2035175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71160" y="2530475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69255" y="3271520"/>
            <a:ext cx="190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56835" y="3195320"/>
            <a:ext cx="31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 -*Dummer</cp:lastModifiedBy>
  <cp:revision>2</cp:revision>
  <dcterms:created xsi:type="dcterms:W3CDTF">2018-05-01T06:03:18Z</dcterms:created>
  <dcterms:modified xsi:type="dcterms:W3CDTF">2018-05-01T06:17:57Z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