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ulish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Fahkwang"/>
      <p:regular r:id="rId29"/>
      <p:bold r:id="rId30"/>
      <p:italic r:id="rId31"/>
      <p:boldItalic r:id="rId32"/>
    </p:embeddedFont>
    <p:embeddedFont>
      <p:font typeface="Anaheim"/>
      <p:regular r:id="rId33"/>
      <p:bold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Albert Sans Light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  <p:embeddedFont>
      <p:font typeface="Albert Sans"/>
      <p:regular r:id="rId47"/>
      <p:bold r:id="rId48"/>
      <p:italic r:id="rId49"/>
      <p:boldItalic r:id="rId50"/>
    </p:embeddedFont>
    <p:embeddedFont>
      <p:font typeface="Montserrat ExtraBold"/>
      <p:bold r:id="rId51"/>
      <p:boldItalic r:id="rId52"/>
    </p:embeddedFont>
    <p:embeddedFont>
      <p:font typeface="DM Sans"/>
      <p:regular r:id="rId53"/>
      <p:bold r:id="rId54"/>
      <p:italic r:id="rId55"/>
      <p:boldItalic r:id="rId56"/>
    </p:embeddedFont>
    <p:embeddedFont>
      <p:font typeface="Sawarabi Mincho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0B2267-811F-4AF6-9EF0-40112ECD63C8}">
  <a:tblStyle styleId="{C50B2267-811F-4AF6-9EF0-40112ECD63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bertSansLight-bold.fntdata"/><Relationship Id="rId42" Type="http://schemas.openxmlformats.org/officeDocument/2006/relationships/font" Target="fonts/AlbertSansLight-boldItalic.fntdata"/><Relationship Id="rId41" Type="http://schemas.openxmlformats.org/officeDocument/2006/relationships/font" Target="fonts/AlbertSansLight-italic.fntdata"/><Relationship Id="rId44" Type="http://schemas.openxmlformats.org/officeDocument/2006/relationships/font" Target="fonts/HelveticaNeue-bold.fntdata"/><Relationship Id="rId43" Type="http://schemas.openxmlformats.org/officeDocument/2006/relationships/font" Target="fonts/HelveticaNeue-regular.fntdata"/><Relationship Id="rId46" Type="http://schemas.openxmlformats.org/officeDocument/2006/relationships/font" Target="fonts/HelveticaNeue-boldItalic.fntdata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lbertSans-bold.fntdata"/><Relationship Id="rId47" Type="http://schemas.openxmlformats.org/officeDocument/2006/relationships/font" Target="fonts/AlbertSans-regular.fntdata"/><Relationship Id="rId49" Type="http://schemas.openxmlformats.org/officeDocument/2006/relationships/font" Target="fonts/Albert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ahkwang-italic.fntdata"/><Relationship Id="rId30" Type="http://schemas.openxmlformats.org/officeDocument/2006/relationships/font" Target="fonts/Fahkwang-bold.fntdata"/><Relationship Id="rId33" Type="http://schemas.openxmlformats.org/officeDocument/2006/relationships/font" Target="fonts/Anaheim-regular.fntdata"/><Relationship Id="rId32" Type="http://schemas.openxmlformats.org/officeDocument/2006/relationships/font" Target="fonts/Fahkwang-boldItalic.fntdata"/><Relationship Id="rId35" Type="http://schemas.openxmlformats.org/officeDocument/2006/relationships/font" Target="fonts/Montserrat-regular.fntdata"/><Relationship Id="rId34" Type="http://schemas.openxmlformats.org/officeDocument/2006/relationships/font" Target="fonts/Anaheim-bold.fntdata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AlbertSansLight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22" Type="http://schemas.openxmlformats.org/officeDocument/2006/relationships/font" Target="fonts/Mulish-bold.fntdata"/><Relationship Id="rId21" Type="http://schemas.openxmlformats.org/officeDocument/2006/relationships/font" Target="fonts/Mulish-regular.fntdata"/><Relationship Id="rId24" Type="http://schemas.openxmlformats.org/officeDocument/2006/relationships/font" Target="fonts/Mulish-boldItalic.fntdata"/><Relationship Id="rId23" Type="http://schemas.openxmlformats.org/officeDocument/2006/relationships/font" Target="fonts/Mulish-italic.fntdata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29" Type="http://schemas.openxmlformats.org/officeDocument/2006/relationships/font" Target="fonts/Fahkwang-regular.fntdata"/><Relationship Id="rId51" Type="http://schemas.openxmlformats.org/officeDocument/2006/relationships/font" Target="fonts/MontserratExtraBold-bold.fntdata"/><Relationship Id="rId50" Type="http://schemas.openxmlformats.org/officeDocument/2006/relationships/font" Target="fonts/AlbertSans-boldItalic.fntdata"/><Relationship Id="rId53" Type="http://schemas.openxmlformats.org/officeDocument/2006/relationships/font" Target="fonts/DMSans-regular.fntdata"/><Relationship Id="rId52" Type="http://schemas.openxmlformats.org/officeDocument/2006/relationships/font" Target="fonts/MontserratExtraBold-boldItalic.fntdata"/><Relationship Id="rId11" Type="http://schemas.openxmlformats.org/officeDocument/2006/relationships/slide" Target="slides/slide5.xml"/><Relationship Id="rId55" Type="http://schemas.openxmlformats.org/officeDocument/2006/relationships/font" Target="fonts/DMSans-italic.fntdata"/><Relationship Id="rId10" Type="http://schemas.openxmlformats.org/officeDocument/2006/relationships/slide" Target="slides/slide4.xml"/><Relationship Id="rId54" Type="http://schemas.openxmlformats.org/officeDocument/2006/relationships/font" Target="fonts/DMSans-bold.fntdata"/><Relationship Id="rId13" Type="http://schemas.openxmlformats.org/officeDocument/2006/relationships/slide" Target="slides/slide7.xml"/><Relationship Id="rId57" Type="http://schemas.openxmlformats.org/officeDocument/2006/relationships/font" Target="fonts/SawarabiMincho-regular.fntdata"/><Relationship Id="rId12" Type="http://schemas.openxmlformats.org/officeDocument/2006/relationships/slide" Target="slides/slide6.xml"/><Relationship Id="rId56" Type="http://schemas.openxmlformats.org/officeDocument/2006/relationships/font" Target="fonts/DM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4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6" name="Google Shape;34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0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Google Shape;3831;g2ebd252aceb_0_3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2" name="Google Shape;3832;g2ebd252aceb_0_3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299cf72241e_1_17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299cf72241e_1_17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297b33925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9" name="Google Shape;3919;g297b33925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299cf72241e_1_13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299cf72241e_1_13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g299cf72241e_1_17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Google Shape;3972;g299cf72241e_1_17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9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Google Shape;3490;g299cf72241e_1_3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1" name="Google Shape;3491;g299cf72241e_1_3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299cf72241e_1_10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299cf72241e_1_10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3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g299cf72241e_1_17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5" name="Google Shape;3625;g299cf72241e_1_17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9" name="Shape 3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Google Shape;3630;g299cf72241e_1_17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1" name="Google Shape;3631;g299cf72241e_1_17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" name="Google Shape;3692;g299cf72241e_1_13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3" name="Google Shape;3693;g299cf72241e_1_13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g299cf72241e_1_17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9" name="Google Shape;3699;g299cf72241e_1_17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0" name="Shape 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2ebd252aceb_0_3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2ebd252aceb_0_3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299cf72241e_1_17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299cf72241e_1_17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" y="-4481601"/>
            <a:ext cx="9143752" cy="6077303"/>
            <a:chOff x="469925" y="1149000"/>
            <a:chExt cx="5143875" cy="3418825"/>
          </a:xfrm>
        </p:grpSpPr>
        <p:sp>
          <p:nvSpPr>
            <p:cNvPr id="10" name="Google Shape;10;p2"/>
            <p:cNvSpPr/>
            <p:nvPr/>
          </p:nvSpPr>
          <p:spPr>
            <a:xfrm>
              <a:off x="1580925" y="1612825"/>
              <a:ext cx="616975" cy="1749050"/>
            </a:xfrm>
            <a:custGeom>
              <a:rect b="b" l="l" r="r" t="t"/>
              <a:pathLst>
                <a:path extrusionOk="0" h="69962" w="24679">
                  <a:moveTo>
                    <a:pt x="24678" y="0"/>
                  </a:moveTo>
                  <a:cubicBezTo>
                    <a:pt x="24678" y="0"/>
                    <a:pt x="24678" y="0"/>
                    <a:pt x="24677" y="1"/>
                  </a:cubicBezTo>
                  <a:lnTo>
                    <a:pt x="24679" y="1"/>
                  </a:lnTo>
                  <a:cubicBezTo>
                    <a:pt x="24679" y="0"/>
                    <a:pt x="24678" y="0"/>
                    <a:pt x="24678" y="0"/>
                  </a:cubicBezTo>
                  <a:close/>
                  <a:moveTo>
                    <a:pt x="24667" y="1"/>
                  </a:moveTo>
                  <a:lnTo>
                    <a:pt x="24631" y="103"/>
                  </a:lnTo>
                  <a:lnTo>
                    <a:pt x="24631" y="103"/>
                  </a:lnTo>
                  <a:cubicBezTo>
                    <a:pt x="24657" y="40"/>
                    <a:pt x="24672" y="5"/>
                    <a:pt x="24677" y="1"/>
                  </a:cubicBezTo>
                  <a:close/>
                  <a:moveTo>
                    <a:pt x="24631" y="103"/>
                  </a:moveTo>
                  <a:cubicBezTo>
                    <a:pt x="23428" y="3089"/>
                    <a:pt x="95" y="69807"/>
                    <a:pt x="45" y="69807"/>
                  </a:cubicBezTo>
                  <a:cubicBezTo>
                    <a:pt x="45" y="69807"/>
                    <a:pt x="45" y="69807"/>
                    <a:pt x="45" y="69807"/>
                  </a:cubicBezTo>
                  <a:lnTo>
                    <a:pt x="45" y="69807"/>
                  </a:lnTo>
                  <a:cubicBezTo>
                    <a:pt x="0" y="69896"/>
                    <a:pt x="71" y="69961"/>
                    <a:pt x="139" y="69961"/>
                  </a:cubicBezTo>
                  <a:cubicBezTo>
                    <a:pt x="181" y="69961"/>
                    <a:pt x="222" y="69937"/>
                    <a:pt x="235" y="69878"/>
                  </a:cubicBezTo>
                  <a:lnTo>
                    <a:pt x="2463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26250" y="1149075"/>
              <a:ext cx="616175" cy="1748650"/>
            </a:xfrm>
            <a:custGeom>
              <a:rect b="b" l="l" r="r" t="t"/>
              <a:pathLst>
                <a:path extrusionOk="0" h="69946" w="24647">
                  <a:moveTo>
                    <a:pt x="24646" y="0"/>
                  </a:moveTo>
                  <a:cubicBezTo>
                    <a:pt x="24477" y="0"/>
                    <a:pt x="76" y="69807"/>
                    <a:pt x="13" y="69807"/>
                  </a:cubicBezTo>
                  <a:cubicBezTo>
                    <a:pt x="13" y="69807"/>
                    <a:pt x="13" y="69807"/>
                    <a:pt x="13" y="69807"/>
                  </a:cubicBezTo>
                  <a:lnTo>
                    <a:pt x="13" y="69807"/>
                  </a:lnTo>
                  <a:cubicBezTo>
                    <a:pt x="1" y="69855"/>
                    <a:pt x="25" y="69914"/>
                    <a:pt x="84" y="69938"/>
                  </a:cubicBezTo>
                  <a:cubicBezTo>
                    <a:pt x="95" y="69943"/>
                    <a:pt x="106" y="69945"/>
                    <a:pt x="117" y="69945"/>
                  </a:cubicBezTo>
                  <a:cubicBezTo>
                    <a:pt x="156" y="69945"/>
                    <a:pt x="196" y="69916"/>
                    <a:pt x="215" y="69878"/>
                  </a:cubicBezTo>
                  <a:lnTo>
                    <a:pt x="24647" y="1"/>
                  </a:lnTo>
                  <a:cubicBezTo>
                    <a:pt x="24647" y="0"/>
                    <a:pt x="24646" y="0"/>
                    <a:pt x="24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92450" y="3107625"/>
              <a:ext cx="382750" cy="1082175"/>
            </a:xfrm>
            <a:custGeom>
              <a:rect b="b" l="l" r="r" t="t"/>
              <a:pathLst>
                <a:path extrusionOk="0" h="43287" w="15310">
                  <a:moveTo>
                    <a:pt x="15297" y="1"/>
                  </a:moveTo>
                  <a:cubicBezTo>
                    <a:pt x="15128" y="1"/>
                    <a:pt x="74" y="43162"/>
                    <a:pt x="22" y="43162"/>
                  </a:cubicBezTo>
                  <a:cubicBezTo>
                    <a:pt x="22" y="43162"/>
                    <a:pt x="22" y="43162"/>
                    <a:pt x="22" y="43162"/>
                  </a:cubicBezTo>
                  <a:lnTo>
                    <a:pt x="22" y="43162"/>
                  </a:lnTo>
                  <a:cubicBezTo>
                    <a:pt x="0" y="43235"/>
                    <a:pt x="60" y="43286"/>
                    <a:pt x="123" y="43286"/>
                  </a:cubicBezTo>
                  <a:cubicBezTo>
                    <a:pt x="162" y="43286"/>
                    <a:pt x="202" y="43267"/>
                    <a:pt x="225" y="43221"/>
                  </a:cubicBezTo>
                  <a:lnTo>
                    <a:pt x="15310" y="2"/>
                  </a:lnTo>
                  <a:lnTo>
                    <a:pt x="15298" y="2"/>
                  </a:lnTo>
                  <a:cubicBezTo>
                    <a:pt x="15298" y="1"/>
                    <a:pt x="15298" y="1"/>
                    <a:pt x="15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11200" y="1149075"/>
              <a:ext cx="616800" cy="1748925"/>
            </a:xfrm>
            <a:custGeom>
              <a:rect b="b" l="l" r="r" t="t"/>
              <a:pathLst>
                <a:path extrusionOk="0" h="69957" w="24672">
                  <a:moveTo>
                    <a:pt x="24671" y="0"/>
                  </a:moveTo>
                  <a:cubicBezTo>
                    <a:pt x="24502" y="0"/>
                    <a:pt x="101" y="69807"/>
                    <a:pt x="38" y="69807"/>
                  </a:cubicBezTo>
                  <a:cubicBezTo>
                    <a:pt x="38" y="69807"/>
                    <a:pt x="38" y="69807"/>
                    <a:pt x="38" y="69807"/>
                  </a:cubicBezTo>
                  <a:lnTo>
                    <a:pt x="38" y="69807"/>
                  </a:lnTo>
                  <a:cubicBezTo>
                    <a:pt x="1" y="69895"/>
                    <a:pt x="73" y="69956"/>
                    <a:pt x="142" y="69956"/>
                  </a:cubicBezTo>
                  <a:cubicBezTo>
                    <a:pt x="185" y="69956"/>
                    <a:pt x="227" y="69933"/>
                    <a:pt x="240" y="69878"/>
                  </a:cubicBezTo>
                  <a:lnTo>
                    <a:pt x="24672" y="1"/>
                  </a:lnTo>
                  <a:cubicBezTo>
                    <a:pt x="24672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3475" y="1562825"/>
              <a:ext cx="616425" cy="1748575"/>
            </a:xfrm>
            <a:custGeom>
              <a:rect b="b" l="l" r="r" t="t"/>
              <a:pathLst>
                <a:path extrusionOk="0" h="69943" w="24657">
                  <a:moveTo>
                    <a:pt x="24657" y="0"/>
                  </a:moveTo>
                  <a:lnTo>
                    <a:pt x="24650" y="20"/>
                  </a:lnTo>
                  <a:lnTo>
                    <a:pt x="24650" y="20"/>
                  </a:lnTo>
                  <a:cubicBezTo>
                    <a:pt x="24653" y="15"/>
                    <a:pt x="24655" y="12"/>
                    <a:pt x="24656" y="12"/>
                  </a:cubicBezTo>
                  <a:cubicBezTo>
                    <a:pt x="24656" y="12"/>
                    <a:pt x="24656" y="12"/>
                    <a:pt x="24657" y="12"/>
                  </a:cubicBezTo>
                  <a:lnTo>
                    <a:pt x="24657" y="0"/>
                  </a:lnTo>
                  <a:close/>
                  <a:moveTo>
                    <a:pt x="24650" y="20"/>
                  </a:moveTo>
                  <a:cubicBezTo>
                    <a:pt x="24170" y="906"/>
                    <a:pt x="78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8"/>
                    <a:pt x="61" y="69942"/>
                    <a:pt x="125" y="69942"/>
                  </a:cubicBezTo>
                  <a:cubicBezTo>
                    <a:pt x="163" y="69942"/>
                    <a:pt x="203" y="69923"/>
                    <a:pt x="225" y="69878"/>
                  </a:cubicBezTo>
                  <a:lnTo>
                    <a:pt x="24650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2975" y="2384350"/>
              <a:ext cx="616625" cy="1748475"/>
            </a:xfrm>
            <a:custGeom>
              <a:rect b="b" l="l" r="r" t="t"/>
              <a:pathLst>
                <a:path extrusionOk="0" h="69939" w="24665">
                  <a:moveTo>
                    <a:pt x="24664" y="0"/>
                  </a:moveTo>
                  <a:cubicBezTo>
                    <a:pt x="24490" y="0"/>
                    <a:pt x="98" y="69795"/>
                    <a:pt x="30" y="69795"/>
                  </a:cubicBezTo>
                  <a:cubicBezTo>
                    <a:pt x="30" y="69795"/>
                    <a:pt x="30" y="69795"/>
                    <a:pt x="30" y="69795"/>
                  </a:cubicBezTo>
                  <a:lnTo>
                    <a:pt x="30" y="69795"/>
                  </a:lnTo>
                  <a:cubicBezTo>
                    <a:pt x="1" y="69883"/>
                    <a:pt x="66" y="69939"/>
                    <a:pt x="132" y="69939"/>
                  </a:cubicBezTo>
                  <a:cubicBezTo>
                    <a:pt x="173" y="69939"/>
                    <a:pt x="214" y="69917"/>
                    <a:pt x="233" y="69866"/>
                  </a:cubicBezTo>
                  <a:lnTo>
                    <a:pt x="24664" y="1"/>
                  </a:lnTo>
                  <a:cubicBezTo>
                    <a:pt x="24664" y="0"/>
                    <a:pt x="24664" y="0"/>
                    <a:pt x="24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34025" y="2256350"/>
              <a:ext cx="616325" cy="1748700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9"/>
                  </a:cubicBezTo>
                  <a:lnTo>
                    <a:pt x="24652" y="1"/>
                  </a:lnTo>
                  <a:cubicBezTo>
                    <a:pt x="24652" y="1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79300" y="2004550"/>
              <a:ext cx="616625" cy="1748700"/>
            </a:xfrm>
            <a:custGeom>
              <a:rect b="b" l="l" r="r" t="t"/>
              <a:pathLst>
                <a:path extrusionOk="0" h="69948" w="24665">
                  <a:moveTo>
                    <a:pt x="24664" y="0"/>
                  </a:moveTo>
                  <a:lnTo>
                    <a:pt x="24657" y="20"/>
                  </a:lnTo>
                  <a:lnTo>
                    <a:pt x="24657" y="20"/>
                  </a:lnTo>
                  <a:cubicBezTo>
                    <a:pt x="24661" y="14"/>
                    <a:pt x="24663" y="12"/>
                    <a:pt x="24664" y="12"/>
                  </a:cubicBezTo>
                  <a:cubicBezTo>
                    <a:pt x="24664" y="12"/>
                    <a:pt x="24664" y="12"/>
                    <a:pt x="24664" y="12"/>
                  </a:cubicBezTo>
                  <a:lnTo>
                    <a:pt x="24664" y="0"/>
                  </a:lnTo>
                  <a:close/>
                  <a:moveTo>
                    <a:pt x="24657" y="20"/>
                  </a:moveTo>
                  <a:lnTo>
                    <a:pt x="24657" y="20"/>
                  </a:lnTo>
                  <a:cubicBezTo>
                    <a:pt x="24178" y="905"/>
                    <a:pt x="86" y="69806"/>
                    <a:pt x="30" y="69806"/>
                  </a:cubicBezTo>
                  <a:cubicBezTo>
                    <a:pt x="30" y="69806"/>
                    <a:pt x="30" y="69806"/>
                    <a:pt x="30" y="69806"/>
                  </a:cubicBezTo>
                  <a:lnTo>
                    <a:pt x="30" y="69806"/>
                  </a:lnTo>
                  <a:cubicBezTo>
                    <a:pt x="0" y="69889"/>
                    <a:pt x="69" y="69947"/>
                    <a:pt x="136" y="69947"/>
                  </a:cubicBezTo>
                  <a:cubicBezTo>
                    <a:pt x="176" y="69947"/>
                    <a:pt x="215" y="69927"/>
                    <a:pt x="233" y="69878"/>
                  </a:cubicBezTo>
                  <a:lnTo>
                    <a:pt x="24657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77525" y="2752250"/>
              <a:ext cx="616300" cy="1748625"/>
            </a:xfrm>
            <a:custGeom>
              <a:rect b="b" l="l" r="r" t="t"/>
              <a:pathLst>
                <a:path extrusionOk="0" h="69945" w="24652">
                  <a:moveTo>
                    <a:pt x="24651" y="0"/>
                  </a:moveTo>
                  <a:cubicBezTo>
                    <a:pt x="24489" y="0"/>
                    <a:pt x="81" y="69807"/>
                    <a:pt x="29" y="69807"/>
                  </a:cubicBezTo>
                  <a:cubicBezTo>
                    <a:pt x="29" y="69807"/>
                    <a:pt x="29" y="69807"/>
                    <a:pt x="29" y="69807"/>
                  </a:cubicBezTo>
                  <a:lnTo>
                    <a:pt x="29" y="69807"/>
                  </a:lnTo>
                  <a:cubicBezTo>
                    <a:pt x="0" y="69887"/>
                    <a:pt x="60" y="69945"/>
                    <a:pt x="122" y="69945"/>
                  </a:cubicBezTo>
                  <a:cubicBezTo>
                    <a:pt x="162" y="69945"/>
                    <a:pt x="201" y="69922"/>
                    <a:pt x="220" y="69866"/>
                  </a:cubicBezTo>
                  <a:lnTo>
                    <a:pt x="24652" y="1"/>
                  </a:lnTo>
                  <a:cubicBezTo>
                    <a:pt x="24651" y="0"/>
                    <a:pt x="24651" y="0"/>
                    <a:pt x="24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59675" y="2731700"/>
              <a:ext cx="476575" cy="1350100"/>
            </a:xfrm>
            <a:custGeom>
              <a:rect b="b" l="l" r="r" t="t"/>
              <a:pathLst>
                <a:path extrusionOk="0" h="54004" w="19063">
                  <a:moveTo>
                    <a:pt x="19049" y="0"/>
                  </a:moveTo>
                  <a:cubicBezTo>
                    <a:pt x="18880" y="0"/>
                    <a:pt x="76" y="53865"/>
                    <a:pt x="12" y="53865"/>
                  </a:cubicBezTo>
                  <a:cubicBezTo>
                    <a:pt x="12" y="53865"/>
                    <a:pt x="12" y="53865"/>
                    <a:pt x="12" y="53865"/>
                  </a:cubicBezTo>
                  <a:lnTo>
                    <a:pt x="12" y="53865"/>
                  </a:lnTo>
                  <a:cubicBezTo>
                    <a:pt x="0" y="53913"/>
                    <a:pt x="24" y="53972"/>
                    <a:pt x="84" y="53996"/>
                  </a:cubicBezTo>
                  <a:cubicBezTo>
                    <a:pt x="94" y="54001"/>
                    <a:pt x="105" y="54003"/>
                    <a:pt x="116" y="54003"/>
                  </a:cubicBezTo>
                  <a:cubicBezTo>
                    <a:pt x="156" y="54003"/>
                    <a:pt x="196" y="53974"/>
                    <a:pt x="215" y="53936"/>
                  </a:cubicBezTo>
                  <a:lnTo>
                    <a:pt x="19062" y="1"/>
                  </a:lnTo>
                  <a:lnTo>
                    <a:pt x="19050" y="1"/>
                  </a:lnTo>
                  <a:cubicBezTo>
                    <a:pt x="19050" y="1"/>
                    <a:pt x="19050" y="0"/>
                    <a:pt x="19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42925" y="2666225"/>
              <a:ext cx="616800" cy="1748775"/>
            </a:xfrm>
            <a:custGeom>
              <a:rect b="b" l="l" r="r" t="t"/>
              <a:pathLst>
                <a:path extrusionOk="0" h="69951" w="24672">
                  <a:moveTo>
                    <a:pt x="24671" y="0"/>
                  </a:moveTo>
                  <a:cubicBezTo>
                    <a:pt x="24501" y="0"/>
                    <a:pt x="89" y="69807"/>
                    <a:pt x="37" y="69807"/>
                  </a:cubicBezTo>
                  <a:cubicBezTo>
                    <a:pt x="37" y="69807"/>
                    <a:pt x="37" y="69807"/>
                    <a:pt x="37" y="69807"/>
                  </a:cubicBezTo>
                  <a:lnTo>
                    <a:pt x="37" y="69807"/>
                  </a:lnTo>
                  <a:cubicBezTo>
                    <a:pt x="1" y="69888"/>
                    <a:pt x="68" y="69950"/>
                    <a:pt x="133" y="69950"/>
                  </a:cubicBezTo>
                  <a:cubicBezTo>
                    <a:pt x="174" y="69950"/>
                    <a:pt x="214" y="69926"/>
                    <a:pt x="228" y="69866"/>
                  </a:cubicBezTo>
                  <a:lnTo>
                    <a:pt x="24671" y="1"/>
                  </a:lnTo>
                  <a:cubicBezTo>
                    <a:pt x="24671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37650" y="1636000"/>
              <a:ext cx="230675" cy="649075"/>
            </a:xfrm>
            <a:custGeom>
              <a:rect b="b" l="l" r="r" t="t"/>
              <a:pathLst>
                <a:path extrusionOk="0" h="25963" w="9227">
                  <a:moveTo>
                    <a:pt x="9225" y="1"/>
                  </a:moveTo>
                  <a:cubicBezTo>
                    <a:pt x="9057" y="1"/>
                    <a:pt x="74" y="25827"/>
                    <a:pt x="23" y="25827"/>
                  </a:cubicBezTo>
                  <a:cubicBezTo>
                    <a:pt x="23" y="25827"/>
                    <a:pt x="23" y="25827"/>
                    <a:pt x="23" y="25827"/>
                  </a:cubicBezTo>
                  <a:lnTo>
                    <a:pt x="23" y="25827"/>
                  </a:lnTo>
                  <a:cubicBezTo>
                    <a:pt x="0" y="25909"/>
                    <a:pt x="62" y="25963"/>
                    <a:pt x="122" y="25963"/>
                  </a:cubicBezTo>
                  <a:cubicBezTo>
                    <a:pt x="159" y="25963"/>
                    <a:pt x="195" y="25943"/>
                    <a:pt x="213" y="25898"/>
                  </a:cubicBezTo>
                  <a:lnTo>
                    <a:pt x="9226" y="2"/>
                  </a:lnTo>
                  <a:cubicBezTo>
                    <a:pt x="9226" y="1"/>
                    <a:pt x="9225" y="1"/>
                    <a:pt x="9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61475" y="1149050"/>
              <a:ext cx="230850" cy="649400"/>
            </a:xfrm>
            <a:custGeom>
              <a:rect b="b" l="l" r="r" t="t"/>
              <a:pathLst>
                <a:path extrusionOk="0" h="25976" w="9234">
                  <a:moveTo>
                    <a:pt x="9232" y="0"/>
                  </a:moveTo>
                  <a:cubicBezTo>
                    <a:pt x="9076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15"/>
                    <a:pt x="71" y="25976"/>
                    <a:pt x="137" y="25976"/>
                  </a:cubicBezTo>
                  <a:cubicBezTo>
                    <a:pt x="179" y="25976"/>
                    <a:pt x="218" y="25952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2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16625" y="1289250"/>
              <a:ext cx="230675" cy="649275"/>
            </a:xfrm>
            <a:custGeom>
              <a:rect b="b" l="l" r="r" t="t"/>
              <a:pathLst>
                <a:path extrusionOk="0" h="25971" w="9227">
                  <a:moveTo>
                    <a:pt x="9225" y="0"/>
                  </a:moveTo>
                  <a:cubicBezTo>
                    <a:pt x="9057" y="0"/>
                    <a:pt x="75" y="25838"/>
                    <a:pt x="23" y="25838"/>
                  </a:cubicBezTo>
                  <a:cubicBezTo>
                    <a:pt x="23" y="25838"/>
                    <a:pt x="23" y="25838"/>
                    <a:pt x="23" y="25838"/>
                  </a:cubicBezTo>
                  <a:lnTo>
                    <a:pt x="23" y="25838"/>
                  </a:lnTo>
                  <a:cubicBezTo>
                    <a:pt x="0" y="25914"/>
                    <a:pt x="65" y="25971"/>
                    <a:pt x="127" y="25971"/>
                  </a:cubicBezTo>
                  <a:cubicBezTo>
                    <a:pt x="162" y="25971"/>
                    <a:pt x="196" y="25953"/>
                    <a:pt x="214" y="25910"/>
                  </a:cubicBezTo>
                  <a:lnTo>
                    <a:pt x="9227" y="13"/>
                  </a:lnTo>
                  <a:lnTo>
                    <a:pt x="9227" y="2"/>
                  </a:lnTo>
                  <a:cubicBezTo>
                    <a:pt x="9226" y="1"/>
                    <a:pt x="9226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2850" y="1289250"/>
              <a:ext cx="230400" cy="649425"/>
            </a:xfrm>
            <a:custGeom>
              <a:rect b="b" l="l" r="r" t="t"/>
              <a:pathLst>
                <a:path extrusionOk="0" h="25977" w="9216">
                  <a:moveTo>
                    <a:pt x="9214" y="0"/>
                  </a:moveTo>
                  <a:cubicBezTo>
                    <a:pt x="9047" y="0"/>
                    <a:pt x="76" y="25838"/>
                    <a:pt x="12" y="25838"/>
                  </a:cubicBezTo>
                  <a:cubicBezTo>
                    <a:pt x="12" y="25838"/>
                    <a:pt x="12" y="25838"/>
                    <a:pt x="12" y="25838"/>
                  </a:cubicBezTo>
                  <a:lnTo>
                    <a:pt x="12" y="25838"/>
                  </a:lnTo>
                  <a:cubicBezTo>
                    <a:pt x="0" y="25886"/>
                    <a:pt x="24" y="25945"/>
                    <a:pt x="84" y="25969"/>
                  </a:cubicBezTo>
                  <a:cubicBezTo>
                    <a:pt x="94" y="25974"/>
                    <a:pt x="105" y="25977"/>
                    <a:pt x="116" y="25977"/>
                  </a:cubicBezTo>
                  <a:cubicBezTo>
                    <a:pt x="156" y="25977"/>
                    <a:pt x="196" y="25947"/>
                    <a:pt x="215" y="25910"/>
                  </a:cubicBezTo>
                  <a:lnTo>
                    <a:pt x="9216" y="13"/>
                  </a:lnTo>
                  <a:lnTo>
                    <a:pt x="9216" y="2"/>
                  </a:lnTo>
                  <a:cubicBezTo>
                    <a:pt x="9216" y="1"/>
                    <a:pt x="9215" y="0"/>
                    <a:pt x="9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18800" y="3174300"/>
              <a:ext cx="230850" cy="649200"/>
            </a:xfrm>
            <a:custGeom>
              <a:rect b="b" l="l" r="r" t="t"/>
              <a:pathLst>
                <a:path extrusionOk="0" h="25968" w="9234">
                  <a:moveTo>
                    <a:pt x="9232" y="0"/>
                  </a:moveTo>
                  <a:cubicBezTo>
                    <a:pt x="9064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08"/>
                    <a:pt x="69" y="25967"/>
                    <a:pt x="136" y="25967"/>
                  </a:cubicBezTo>
                  <a:cubicBezTo>
                    <a:pt x="175" y="25967"/>
                    <a:pt x="215" y="25947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3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12850" y="1927700"/>
              <a:ext cx="177725" cy="499325"/>
            </a:xfrm>
            <a:custGeom>
              <a:rect b="b" l="l" r="r" t="t"/>
              <a:pathLst>
                <a:path extrusionOk="0" h="19973" w="7109">
                  <a:moveTo>
                    <a:pt x="7107" y="1"/>
                  </a:moveTo>
                  <a:cubicBezTo>
                    <a:pt x="6952" y="1"/>
                    <a:pt x="76" y="19838"/>
                    <a:pt x="12" y="19838"/>
                  </a:cubicBezTo>
                  <a:cubicBezTo>
                    <a:pt x="12" y="19838"/>
                    <a:pt x="12" y="19838"/>
                    <a:pt x="12" y="19838"/>
                  </a:cubicBezTo>
                  <a:lnTo>
                    <a:pt x="12" y="19838"/>
                  </a:lnTo>
                  <a:cubicBezTo>
                    <a:pt x="0" y="19886"/>
                    <a:pt x="24" y="19945"/>
                    <a:pt x="84" y="19969"/>
                  </a:cubicBezTo>
                  <a:cubicBezTo>
                    <a:pt x="92" y="19971"/>
                    <a:pt x="100" y="19972"/>
                    <a:pt x="108" y="19972"/>
                  </a:cubicBezTo>
                  <a:cubicBezTo>
                    <a:pt x="150" y="19972"/>
                    <a:pt x="195" y="19947"/>
                    <a:pt x="215" y="19898"/>
                  </a:cubicBezTo>
                  <a:lnTo>
                    <a:pt x="7109" y="2"/>
                  </a:lnTo>
                  <a:cubicBezTo>
                    <a:pt x="7108" y="1"/>
                    <a:pt x="7107" y="1"/>
                    <a:pt x="7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4950" y="1472300"/>
              <a:ext cx="231025" cy="649550"/>
            </a:xfrm>
            <a:custGeom>
              <a:rect b="b" l="l" r="r" t="t"/>
              <a:pathLst>
                <a:path extrusionOk="0" h="25982" w="9241">
                  <a:moveTo>
                    <a:pt x="9239" y="1"/>
                  </a:moveTo>
                  <a:cubicBezTo>
                    <a:pt x="9071" y="1"/>
                    <a:pt x="88" y="25838"/>
                    <a:pt x="37" y="25838"/>
                  </a:cubicBezTo>
                  <a:cubicBezTo>
                    <a:pt x="37" y="25838"/>
                    <a:pt x="37" y="25838"/>
                    <a:pt x="37" y="25838"/>
                  </a:cubicBezTo>
                  <a:lnTo>
                    <a:pt x="37" y="25838"/>
                  </a:lnTo>
                  <a:cubicBezTo>
                    <a:pt x="0" y="25919"/>
                    <a:pt x="72" y="25982"/>
                    <a:pt x="141" y="25982"/>
                  </a:cubicBezTo>
                  <a:cubicBezTo>
                    <a:pt x="184" y="25982"/>
                    <a:pt x="225" y="25957"/>
                    <a:pt x="239" y="25898"/>
                  </a:cubicBezTo>
                  <a:lnTo>
                    <a:pt x="9240" y="2"/>
                  </a:lnTo>
                  <a:cubicBezTo>
                    <a:pt x="9240" y="1"/>
                    <a:pt x="9239" y="1"/>
                    <a:pt x="9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0375" y="1330325"/>
              <a:ext cx="230675" cy="649050"/>
            </a:xfrm>
            <a:custGeom>
              <a:rect b="b" l="l" r="r" t="t"/>
              <a:pathLst>
                <a:path extrusionOk="0" h="25962" w="9227">
                  <a:moveTo>
                    <a:pt x="9225" y="0"/>
                  </a:moveTo>
                  <a:cubicBezTo>
                    <a:pt x="9057" y="0"/>
                    <a:pt x="74" y="25826"/>
                    <a:pt x="23" y="25826"/>
                  </a:cubicBezTo>
                  <a:cubicBezTo>
                    <a:pt x="23" y="25826"/>
                    <a:pt x="23" y="25826"/>
                    <a:pt x="23" y="25826"/>
                  </a:cubicBezTo>
                  <a:lnTo>
                    <a:pt x="23" y="25826"/>
                  </a:lnTo>
                  <a:cubicBezTo>
                    <a:pt x="0" y="25908"/>
                    <a:pt x="62" y="25962"/>
                    <a:pt x="125" y="25962"/>
                  </a:cubicBezTo>
                  <a:cubicBezTo>
                    <a:pt x="164" y="25962"/>
                    <a:pt x="203" y="25942"/>
                    <a:pt x="225" y="25898"/>
                  </a:cubicBezTo>
                  <a:lnTo>
                    <a:pt x="9226" y="2"/>
                  </a:lnTo>
                  <a:cubicBezTo>
                    <a:pt x="9226" y="1"/>
                    <a:pt x="9225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06650" y="2074750"/>
              <a:ext cx="230425" cy="649175"/>
            </a:xfrm>
            <a:custGeom>
              <a:rect b="b" l="l" r="r" t="t"/>
              <a:pathLst>
                <a:path extrusionOk="0" h="25967" w="9217">
                  <a:moveTo>
                    <a:pt x="9215" y="1"/>
                  </a:moveTo>
                  <a:cubicBezTo>
                    <a:pt x="9047" y="1"/>
                    <a:pt x="76" y="25827"/>
                    <a:pt x="13" y="25827"/>
                  </a:cubicBezTo>
                  <a:cubicBezTo>
                    <a:pt x="13" y="25827"/>
                    <a:pt x="13" y="25827"/>
                    <a:pt x="13" y="25827"/>
                  </a:cubicBezTo>
                  <a:lnTo>
                    <a:pt x="13" y="25827"/>
                  </a:lnTo>
                  <a:cubicBezTo>
                    <a:pt x="1" y="25886"/>
                    <a:pt x="25" y="25946"/>
                    <a:pt x="84" y="25958"/>
                  </a:cubicBezTo>
                  <a:cubicBezTo>
                    <a:pt x="97" y="25964"/>
                    <a:pt x="110" y="25967"/>
                    <a:pt x="123" y="25967"/>
                  </a:cubicBezTo>
                  <a:cubicBezTo>
                    <a:pt x="160" y="25967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91125" y="2074750"/>
              <a:ext cx="230700" cy="649150"/>
            </a:xfrm>
            <a:custGeom>
              <a:rect b="b" l="l" r="r" t="t"/>
              <a:pathLst>
                <a:path extrusionOk="0" h="25966" w="9228">
                  <a:moveTo>
                    <a:pt x="9226" y="1"/>
                  </a:moveTo>
                  <a:cubicBezTo>
                    <a:pt x="9059" y="1"/>
                    <a:pt x="76" y="25827"/>
                    <a:pt x="24" y="25827"/>
                  </a:cubicBezTo>
                  <a:cubicBezTo>
                    <a:pt x="24" y="25827"/>
                    <a:pt x="24" y="25827"/>
                    <a:pt x="24" y="25827"/>
                  </a:cubicBezTo>
                  <a:lnTo>
                    <a:pt x="24" y="25827"/>
                  </a:lnTo>
                  <a:cubicBezTo>
                    <a:pt x="1" y="25886"/>
                    <a:pt x="36" y="25946"/>
                    <a:pt x="84" y="25958"/>
                  </a:cubicBezTo>
                  <a:cubicBezTo>
                    <a:pt x="97" y="25963"/>
                    <a:pt x="110" y="25965"/>
                    <a:pt x="123" y="25965"/>
                  </a:cubicBezTo>
                  <a:cubicBezTo>
                    <a:pt x="168" y="25965"/>
                    <a:pt x="208" y="25935"/>
                    <a:pt x="227" y="25898"/>
                  </a:cubicBezTo>
                  <a:lnTo>
                    <a:pt x="9228" y="2"/>
                  </a:lnTo>
                  <a:cubicBezTo>
                    <a:pt x="9227" y="1"/>
                    <a:pt x="9227" y="1"/>
                    <a:pt x="9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4625" y="2843025"/>
              <a:ext cx="358850" cy="1013200"/>
            </a:xfrm>
            <a:custGeom>
              <a:rect b="b" l="l" r="r" t="t"/>
              <a:pathLst>
                <a:path extrusionOk="0" h="40528" w="14354">
                  <a:moveTo>
                    <a:pt x="14352" y="0"/>
                  </a:moveTo>
                  <a:cubicBezTo>
                    <a:pt x="14184" y="0"/>
                    <a:pt x="98" y="40387"/>
                    <a:pt x="30" y="40387"/>
                  </a:cubicBezTo>
                  <a:cubicBezTo>
                    <a:pt x="30" y="40387"/>
                    <a:pt x="30" y="40387"/>
                    <a:pt x="30" y="40387"/>
                  </a:cubicBezTo>
                  <a:lnTo>
                    <a:pt x="30" y="40387"/>
                  </a:lnTo>
                  <a:cubicBezTo>
                    <a:pt x="0" y="40469"/>
                    <a:pt x="69" y="40528"/>
                    <a:pt x="136" y="40528"/>
                  </a:cubicBezTo>
                  <a:cubicBezTo>
                    <a:pt x="176" y="40528"/>
                    <a:pt x="215" y="40507"/>
                    <a:pt x="233" y="40458"/>
                  </a:cubicBezTo>
                  <a:lnTo>
                    <a:pt x="14354" y="1"/>
                  </a:lnTo>
                  <a:cubicBezTo>
                    <a:pt x="14353" y="0"/>
                    <a:pt x="14353" y="0"/>
                    <a:pt x="14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18700" y="1149025"/>
              <a:ext cx="124000" cy="344525"/>
            </a:xfrm>
            <a:custGeom>
              <a:rect b="b" l="l" r="r" t="t"/>
              <a:pathLst>
                <a:path extrusionOk="0" h="13781" w="4960">
                  <a:moveTo>
                    <a:pt x="4956" y="1"/>
                  </a:moveTo>
                  <a:cubicBezTo>
                    <a:pt x="4795" y="1"/>
                    <a:pt x="77" y="13647"/>
                    <a:pt x="30" y="13647"/>
                  </a:cubicBezTo>
                  <a:cubicBezTo>
                    <a:pt x="1" y="13727"/>
                    <a:pt x="64" y="13780"/>
                    <a:pt x="127" y="13780"/>
                  </a:cubicBezTo>
                  <a:cubicBezTo>
                    <a:pt x="167" y="13780"/>
                    <a:pt x="206" y="13758"/>
                    <a:pt x="220" y="13707"/>
                  </a:cubicBezTo>
                  <a:lnTo>
                    <a:pt x="4959" y="3"/>
                  </a:lnTo>
                  <a:cubicBezTo>
                    <a:pt x="4958" y="1"/>
                    <a:pt x="4957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04750" y="1149000"/>
              <a:ext cx="88975" cy="245500"/>
            </a:xfrm>
            <a:custGeom>
              <a:rect b="b" l="l" r="r" t="t"/>
              <a:pathLst>
                <a:path extrusionOk="0" h="9820" w="3559">
                  <a:moveTo>
                    <a:pt x="3555" y="1"/>
                  </a:moveTo>
                  <a:cubicBezTo>
                    <a:pt x="3395" y="1"/>
                    <a:pt x="70" y="9695"/>
                    <a:pt x="22" y="9695"/>
                  </a:cubicBezTo>
                  <a:cubicBezTo>
                    <a:pt x="0" y="9769"/>
                    <a:pt x="60" y="9820"/>
                    <a:pt x="123" y="9820"/>
                  </a:cubicBezTo>
                  <a:cubicBezTo>
                    <a:pt x="162" y="9820"/>
                    <a:pt x="202" y="9800"/>
                    <a:pt x="225" y="9755"/>
                  </a:cubicBezTo>
                  <a:lnTo>
                    <a:pt x="3559" y="4"/>
                  </a:lnTo>
                  <a:cubicBezTo>
                    <a:pt x="3558" y="2"/>
                    <a:pt x="3556" y="1"/>
                    <a:pt x="3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59675" y="1833350"/>
              <a:ext cx="123825" cy="344575"/>
            </a:xfrm>
            <a:custGeom>
              <a:rect b="b" l="l" r="r" t="t"/>
              <a:pathLst>
                <a:path extrusionOk="0" h="13783" w="4953">
                  <a:moveTo>
                    <a:pt x="4950" y="0"/>
                  </a:moveTo>
                  <a:cubicBezTo>
                    <a:pt x="4792" y="0"/>
                    <a:pt x="86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8"/>
                    <a:pt x="67" y="13782"/>
                    <a:pt x="131" y="13782"/>
                  </a:cubicBezTo>
                  <a:cubicBezTo>
                    <a:pt x="170" y="13782"/>
                    <a:pt x="208" y="13763"/>
                    <a:pt x="225" y="13718"/>
                  </a:cubicBezTo>
                  <a:lnTo>
                    <a:pt x="4952" y="2"/>
                  </a:lnTo>
                  <a:cubicBezTo>
                    <a:pt x="4952" y="1"/>
                    <a:pt x="4951" y="0"/>
                    <a:pt x="4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18250" y="3454075"/>
              <a:ext cx="123525" cy="344575"/>
            </a:xfrm>
            <a:custGeom>
              <a:rect b="b" l="l" r="r" t="t"/>
              <a:pathLst>
                <a:path extrusionOk="0" h="13783" w="4941">
                  <a:moveTo>
                    <a:pt x="4938" y="1"/>
                  </a:moveTo>
                  <a:cubicBezTo>
                    <a:pt x="4792" y="1"/>
                    <a:pt x="75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9"/>
                    <a:pt x="62" y="13783"/>
                    <a:pt x="123" y="13783"/>
                  </a:cubicBezTo>
                  <a:cubicBezTo>
                    <a:pt x="160" y="13783"/>
                    <a:pt x="196" y="13763"/>
                    <a:pt x="214" y="13719"/>
                  </a:cubicBezTo>
                  <a:lnTo>
                    <a:pt x="4941" y="3"/>
                  </a:lnTo>
                  <a:cubicBezTo>
                    <a:pt x="4940" y="1"/>
                    <a:pt x="4939" y="1"/>
                    <a:pt x="4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9400" y="2699800"/>
              <a:ext cx="124000" cy="344650"/>
            </a:xfrm>
            <a:custGeom>
              <a:rect b="b" l="l" r="r" t="t"/>
              <a:pathLst>
                <a:path extrusionOk="0" h="13786" w="4960">
                  <a:moveTo>
                    <a:pt x="4956" y="1"/>
                  </a:moveTo>
                  <a:cubicBezTo>
                    <a:pt x="4795" y="1"/>
                    <a:pt x="89" y="13648"/>
                    <a:pt x="30" y="13648"/>
                  </a:cubicBezTo>
                  <a:cubicBezTo>
                    <a:pt x="1" y="13728"/>
                    <a:pt x="65" y="13786"/>
                    <a:pt x="131" y="13786"/>
                  </a:cubicBezTo>
                  <a:cubicBezTo>
                    <a:pt x="172" y="13786"/>
                    <a:pt x="214" y="13763"/>
                    <a:pt x="232" y="13707"/>
                  </a:cubicBezTo>
                  <a:lnTo>
                    <a:pt x="4959" y="3"/>
                  </a:lnTo>
                  <a:cubicBezTo>
                    <a:pt x="4958" y="2"/>
                    <a:pt x="4958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37250" y="1149025"/>
              <a:ext cx="123800" cy="344425"/>
            </a:xfrm>
            <a:custGeom>
              <a:rect b="b" l="l" r="r" t="t"/>
              <a:pathLst>
                <a:path extrusionOk="0" h="13777" w="4952">
                  <a:moveTo>
                    <a:pt x="4949" y="1"/>
                  </a:moveTo>
                  <a:cubicBezTo>
                    <a:pt x="4788" y="1"/>
                    <a:pt x="82" y="13647"/>
                    <a:pt x="23" y="13647"/>
                  </a:cubicBezTo>
                  <a:cubicBezTo>
                    <a:pt x="1" y="13721"/>
                    <a:pt x="66" y="13777"/>
                    <a:pt x="130" y="13777"/>
                  </a:cubicBezTo>
                  <a:cubicBezTo>
                    <a:pt x="169" y="13777"/>
                    <a:pt x="207" y="13756"/>
                    <a:pt x="225" y="13707"/>
                  </a:cubicBezTo>
                  <a:lnTo>
                    <a:pt x="4952" y="3"/>
                  </a:lnTo>
                  <a:cubicBezTo>
                    <a:pt x="4951" y="1"/>
                    <a:pt x="4950" y="1"/>
                    <a:pt x="4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96575" y="1149025"/>
              <a:ext cx="123500" cy="344425"/>
            </a:xfrm>
            <a:custGeom>
              <a:rect b="b" l="l" r="r" t="t"/>
              <a:pathLst>
                <a:path extrusionOk="0" h="13777" w="4940">
                  <a:moveTo>
                    <a:pt x="4937" y="1"/>
                  </a:moveTo>
                  <a:cubicBezTo>
                    <a:pt x="4787" y="1"/>
                    <a:pt x="70" y="13647"/>
                    <a:pt x="23" y="13647"/>
                  </a:cubicBezTo>
                  <a:cubicBezTo>
                    <a:pt x="0" y="13721"/>
                    <a:pt x="61" y="13777"/>
                    <a:pt x="121" y="13777"/>
                  </a:cubicBezTo>
                  <a:cubicBezTo>
                    <a:pt x="158" y="13777"/>
                    <a:pt x="195" y="13756"/>
                    <a:pt x="213" y="13707"/>
                  </a:cubicBezTo>
                  <a:lnTo>
                    <a:pt x="4940" y="3"/>
                  </a:lnTo>
                  <a:cubicBezTo>
                    <a:pt x="4939" y="1"/>
                    <a:pt x="4938" y="1"/>
                    <a:pt x="4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741125" y="1765175"/>
              <a:ext cx="123825" cy="344500"/>
            </a:xfrm>
            <a:custGeom>
              <a:rect b="b" l="l" r="r" t="t"/>
              <a:pathLst>
                <a:path extrusionOk="0" h="13780" w="4953">
                  <a:moveTo>
                    <a:pt x="4938" y="0"/>
                  </a:moveTo>
                  <a:cubicBezTo>
                    <a:pt x="4788" y="0"/>
                    <a:pt x="75" y="13647"/>
                    <a:pt x="24" y="13647"/>
                  </a:cubicBezTo>
                  <a:cubicBezTo>
                    <a:pt x="24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3"/>
                    <a:pt x="65" y="13780"/>
                    <a:pt x="127" y="13780"/>
                  </a:cubicBezTo>
                  <a:cubicBezTo>
                    <a:pt x="162" y="13780"/>
                    <a:pt x="197" y="13762"/>
                    <a:pt x="214" y="13719"/>
                  </a:cubicBezTo>
                  <a:lnTo>
                    <a:pt x="4953" y="3"/>
                  </a:lnTo>
                  <a:lnTo>
                    <a:pt x="4941" y="3"/>
                  </a:lnTo>
                  <a:cubicBezTo>
                    <a:pt x="4940" y="1"/>
                    <a:pt x="4939" y="0"/>
                    <a:pt x="4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25950" y="3725525"/>
              <a:ext cx="123800" cy="344300"/>
            </a:xfrm>
            <a:custGeom>
              <a:rect b="b" l="l" r="r" t="t"/>
              <a:pathLst>
                <a:path extrusionOk="0" h="13772" w="4952">
                  <a:moveTo>
                    <a:pt x="4949" y="1"/>
                  </a:moveTo>
                  <a:cubicBezTo>
                    <a:pt x="4788" y="1"/>
                    <a:pt x="74" y="13636"/>
                    <a:pt x="23" y="13636"/>
                  </a:cubicBezTo>
                  <a:cubicBezTo>
                    <a:pt x="23" y="13636"/>
                    <a:pt x="23" y="13636"/>
                    <a:pt x="23" y="13636"/>
                  </a:cubicBezTo>
                  <a:lnTo>
                    <a:pt x="23" y="13636"/>
                  </a:lnTo>
                  <a:cubicBezTo>
                    <a:pt x="0" y="13717"/>
                    <a:pt x="62" y="13771"/>
                    <a:pt x="125" y="13771"/>
                  </a:cubicBezTo>
                  <a:cubicBezTo>
                    <a:pt x="164" y="13771"/>
                    <a:pt x="203" y="13752"/>
                    <a:pt x="225" y="13707"/>
                  </a:cubicBezTo>
                  <a:lnTo>
                    <a:pt x="4952" y="3"/>
                  </a:lnTo>
                  <a:cubicBezTo>
                    <a:pt x="4951" y="2"/>
                    <a:pt x="4950" y="1"/>
                    <a:pt x="4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10350" y="2923950"/>
              <a:ext cx="148125" cy="413775"/>
            </a:xfrm>
            <a:custGeom>
              <a:rect b="b" l="l" r="r" t="t"/>
              <a:pathLst>
                <a:path extrusionOk="0" h="16551" w="5925">
                  <a:moveTo>
                    <a:pt x="5922" y="0"/>
                  </a:moveTo>
                  <a:cubicBezTo>
                    <a:pt x="5767" y="0"/>
                    <a:pt x="82" y="16409"/>
                    <a:pt x="31" y="16409"/>
                  </a:cubicBezTo>
                  <a:cubicBezTo>
                    <a:pt x="31" y="16409"/>
                    <a:pt x="31" y="16409"/>
                    <a:pt x="31" y="16409"/>
                  </a:cubicBezTo>
                  <a:lnTo>
                    <a:pt x="31" y="16409"/>
                  </a:lnTo>
                  <a:cubicBezTo>
                    <a:pt x="1" y="16492"/>
                    <a:pt x="69" y="16550"/>
                    <a:pt x="136" y="16550"/>
                  </a:cubicBezTo>
                  <a:cubicBezTo>
                    <a:pt x="176" y="16550"/>
                    <a:pt x="215" y="16530"/>
                    <a:pt x="233" y="16481"/>
                  </a:cubicBezTo>
                  <a:lnTo>
                    <a:pt x="5924" y="3"/>
                  </a:lnTo>
                  <a:cubicBezTo>
                    <a:pt x="5924" y="1"/>
                    <a:pt x="5923" y="0"/>
                    <a:pt x="5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19225" y="4087200"/>
              <a:ext cx="147925" cy="413550"/>
            </a:xfrm>
            <a:custGeom>
              <a:rect b="b" l="l" r="r" t="t"/>
              <a:pathLst>
                <a:path extrusionOk="0" h="16542" w="5917">
                  <a:moveTo>
                    <a:pt x="5915" y="0"/>
                  </a:moveTo>
                  <a:cubicBezTo>
                    <a:pt x="5760" y="0"/>
                    <a:pt x="87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6" y="16480"/>
                  </a:cubicBezTo>
                  <a:lnTo>
                    <a:pt x="5917" y="2"/>
                  </a:lnTo>
                  <a:cubicBezTo>
                    <a:pt x="5916" y="1"/>
                    <a:pt x="5916" y="0"/>
                    <a:pt x="5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13750" y="2573025"/>
              <a:ext cx="220000" cy="619425"/>
            </a:xfrm>
            <a:custGeom>
              <a:rect b="b" l="l" r="r" t="t"/>
              <a:pathLst>
                <a:path extrusionOk="0" h="24777" w="8800">
                  <a:moveTo>
                    <a:pt x="8798" y="1"/>
                  </a:moveTo>
                  <a:cubicBezTo>
                    <a:pt x="8634" y="1"/>
                    <a:pt x="76" y="24636"/>
                    <a:pt x="13" y="24636"/>
                  </a:cubicBezTo>
                  <a:cubicBezTo>
                    <a:pt x="13" y="24636"/>
                    <a:pt x="13" y="24636"/>
                    <a:pt x="13" y="24636"/>
                  </a:cubicBezTo>
                  <a:lnTo>
                    <a:pt x="13" y="24636"/>
                  </a:lnTo>
                  <a:cubicBezTo>
                    <a:pt x="1" y="24696"/>
                    <a:pt x="25" y="24755"/>
                    <a:pt x="84" y="24767"/>
                  </a:cubicBezTo>
                  <a:cubicBezTo>
                    <a:pt x="96" y="24773"/>
                    <a:pt x="110" y="24776"/>
                    <a:pt x="123" y="24776"/>
                  </a:cubicBezTo>
                  <a:cubicBezTo>
                    <a:pt x="160" y="24776"/>
                    <a:pt x="197" y="24752"/>
                    <a:pt x="215" y="24708"/>
                  </a:cubicBezTo>
                  <a:lnTo>
                    <a:pt x="8800" y="2"/>
                  </a:lnTo>
                  <a:cubicBezTo>
                    <a:pt x="8799" y="1"/>
                    <a:pt x="8799" y="1"/>
                    <a:pt x="8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109775" y="3588050"/>
              <a:ext cx="220300" cy="619400"/>
            </a:xfrm>
            <a:custGeom>
              <a:rect b="b" l="l" r="r" t="t"/>
              <a:pathLst>
                <a:path extrusionOk="0" h="24776" w="8812">
                  <a:moveTo>
                    <a:pt x="8810" y="0"/>
                  </a:moveTo>
                  <a:cubicBezTo>
                    <a:pt x="8646" y="0"/>
                    <a:pt x="76" y="24635"/>
                    <a:pt x="24" y="24635"/>
                  </a:cubicBezTo>
                  <a:cubicBezTo>
                    <a:pt x="24" y="24635"/>
                    <a:pt x="24" y="24635"/>
                    <a:pt x="24" y="24635"/>
                  </a:cubicBezTo>
                  <a:lnTo>
                    <a:pt x="24" y="24635"/>
                  </a:lnTo>
                  <a:cubicBezTo>
                    <a:pt x="1" y="24695"/>
                    <a:pt x="36" y="24754"/>
                    <a:pt x="84" y="24766"/>
                  </a:cubicBezTo>
                  <a:cubicBezTo>
                    <a:pt x="99" y="24772"/>
                    <a:pt x="115" y="24775"/>
                    <a:pt x="129" y="24775"/>
                  </a:cubicBezTo>
                  <a:cubicBezTo>
                    <a:pt x="172" y="24775"/>
                    <a:pt x="209" y="24751"/>
                    <a:pt x="227" y="24707"/>
                  </a:cubicBezTo>
                  <a:lnTo>
                    <a:pt x="8811" y="1"/>
                  </a:lnTo>
                  <a:cubicBezTo>
                    <a:pt x="8811" y="1"/>
                    <a:pt x="8810" y="0"/>
                    <a:pt x="8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17975" y="2573025"/>
              <a:ext cx="148100" cy="413750"/>
            </a:xfrm>
            <a:custGeom>
              <a:rect b="b" l="l" r="r" t="t"/>
              <a:pathLst>
                <a:path extrusionOk="0" h="16550" w="5924">
                  <a:moveTo>
                    <a:pt x="5921" y="0"/>
                  </a:moveTo>
                  <a:cubicBezTo>
                    <a:pt x="5755" y="0"/>
                    <a:pt x="82" y="16409"/>
                    <a:pt x="30" y="16409"/>
                  </a:cubicBezTo>
                  <a:cubicBezTo>
                    <a:pt x="30" y="16409"/>
                    <a:pt x="30" y="16409"/>
                    <a:pt x="30" y="16409"/>
                  </a:cubicBezTo>
                  <a:lnTo>
                    <a:pt x="30" y="16409"/>
                  </a:lnTo>
                  <a:cubicBezTo>
                    <a:pt x="0" y="16491"/>
                    <a:pt x="64" y="16550"/>
                    <a:pt x="128" y="16550"/>
                  </a:cubicBezTo>
                  <a:cubicBezTo>
                    <a:pt x="165" y="16550"/>
                    <a:pt x="203" y="16529"/>
                    <a:pt x="221" y="16480"/>
                  </a:cubicBezTo>
                  <a:lnTo>
                    <a:pt x="5924" y="2"/>
                  </a:lnTo>
                  <a:cubicBezTo>
                    <a:pt x="5923" y="1"/>
                    <a:pt x="5922" y="0"/>
                    <a:pt x="5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01375" y="3008200"/>
              <a:ext cx="147925" cy="413625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6" y="16544"/>
                    <a:pt x="130" y="16544"/>
                  </a:cubicBezTo>
                  <a:cubicBezTo>
                    <a:pt x="169" y="16544"/>
                    <a:pt x="207" y="16525"/>
                    <a:pt x="225" y="16480"/>
                  </a:cubicBezTo>
                  <a:lnTo>
                    <a:pt x="5916" y="14"/>
                  </a:ln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58125" y="3078425"/>
              <a:ext cx="147925" cy="413650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5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1" y="16491"/>
                    <a:pt x="62" y="16545"/>
                    <a:pt x="123" y="16545"/>
                  </a:cubicBezTo>
                  <a:cubicBezTo>
                    <a:pt x="159" y="16545"/>
                    <a:pt x="196" y="16526"/>
                    <a:pt x="214" y="16481"/>
                  </a:cubicBezTo>
                  <a:lnTo>
                    <a:pt x="5917" y="3"/>
                  </a:lnTo>
                  <a:cubicBezTo>
                    <a:pt x="5916" y="2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79125" y="3595175"/>
              <a:ext cx="147750" cy="413425"/>
            </a:xfrm>
            <a:custGeom>
              <a:rect b="b" l="l" r="r" t="t"/>
              <a:pathLst>
                <a:path extrusionOk="0" h="16537" w="5910">
                  <a:moveTo>
                    <a:pt x="5907" y="0"/>
                  </a:moveTo>
                  <a:cubicBezTo>
                    <a:pt x="5745" y="0"/>
                    <a:pt x="63" y="16421"/>
                    <a:pt x="16" y="16421"/>
                  </a:cubicBezTo>
                  <a:cubicBezTo>
                    <a:pt x="1" y="16488"/>
                    <a:pt x="61" y="16537"/>
                    <a:pt x="120" y="16537"/>
                  </a:cubicBezTo>
                  <a:cubicBezTo>
                    <a:pt x="154" y="16537"/>
                    <a:pt x="188" y="16520"/>
                    <a:pt x="206" y="16480"/>
                  </a:cubicBezTo>
                  <a:lnTo>
                    <a:pt x="5909" y="2"/>
                  </a:lnTo>
                  <a:cubicBezTo>
                    <a:pt x="5909" y="1"/>
                    <a:pt x="5908" y="0"/>
                    <a:pt x="5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68175" y="1985150"/>
              <a:ext cx="148200" cy="413775"/>
            </a:xfrm>
            <a:custGeom>
              <a:rect b="b" l="l" r="r" t="t"/>
              <a:pathLst>
                <a:path extrusionOk="0" h="16551" w="5928">
                  <a:moveTo>
                    <a:pt x="5926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7" y="16550"/>
                    <a:pt x="131" y="16550"/>
                  </a:cubicBezTo>
                  <a:cubicBezTo>
                    <a:pt x="170" y="16550"/>
                    <a:pt x="207" y="16529"/>
                    <a:pt x="225" y="16481"/>
                  </a:cubicBezTo>
                  <a:lnTo>
                    <a:pt x="5928" y="2"/>
                  </a:lnTo>
                  <a:cubicBezTo>
                    <a:pt x="5927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13500" y="1330000"/>
              <a:ext cx="148225" cy="413800"/>
            </a:xfrm>
            <a:custGeom>
              <a:rect b="b" l="l" r="r" t="t"/>
              <a:pathLst>
                <a:path extrusionOk="0" h="16552" w="5929">
                  <a:moveTo>
                    <a:pt x="5926" y="1"/>
                  </a:moveTo>
                  <a:cubicBezTo>
                    <a:pt x="5764" y="1"/>
                    <a:pt x="82" y="16421"/>
                    <a:pt x="23" y="16421"/>
                  </a:cubicBezTo>
                  <a:cubicBezTo>
                    <a:pt x="0" y="16495"/>
                    <a:pt x="66" y="16551"/>
                    <a:pt x="130" y="16551"/>
                  </a:cubicBezTo>
                  <a:cubicBezTo>
                    <a:pt x="169" y="16551"/>
                    <a:pt x="207" y="16530"/>
                    <a:pt x="225" y="16481"/>
                  </a:cubicBezTo>
                  <a:lnTo>
                    <a:pt x="5928" y="15"/>
                  </a:lnTo>
                  <a:lnTo>
                    <a:pt x="5928" y="3"/>
                  </a:lnTo>
                  <a:cubicBezTo>
                    <a:pt x="5928" y="1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495150" y="4087200"/>
              <a:ext cx="147925" cy="413550"/>
            </a:xfrm>
            <a:custGeom>
              <a:rect b="b" l="l" r="r" t="t"/>
              <a:pathLst>
                <a:path extrusionOk="0" h="16542" w="5917">
                  <a:moveTo>
                    <a:pt x="5914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5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20175" y="3814550"/>
              <a:ext cx="147925" cy="413625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4"/>
                    <a:pt x="123" y="16544"/>
                  </a:cubicBezTo>
                  <a:cubicBezTo>
                    <a:pt x="159" y="16544"/>
                    <a:pt x="196" y="16525"/>
                    <a:pt x="214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50050" y="4154175"/>
              <a:ext cx="148200" cy="413650"/>
            </a:xfrm>
            <a:custGeom>
              <a:rect b="b" l="l" r="r" t="t"/>
              <a:pathLst>
                <a:path extrusionOk="0" h="16546" w="5928">
                  <a:moveTo>
                    <a:pt x="5925" y="0"/>
                  </a:moveTo>
                  <a:cubicBezTo>
                    <a:pt x="5763" y="0"/>
                    <a:pt x="81" y="16421"/>
                    <a:pt x="22" y="16421"/>
                  </a:cubicBezTo>
                  <a:cubicBezTo>
                    <a:pt x="0" y="16494"/>
                    <a:pt x="64" y="16545"/>
                    <a:pt x="128" y="16545"/>
                  </a:cubicBezTo>
                  <a:cubicBezTo>
                    <a:pt x="167" y="16545"/>
                    <a:pt x="206" y="16526"/>
                    <a:pt x="225" y="16480"/>
                  </a:cubicBezTo>
                  <a:lnTo>
                    <a:pt x="5928" y="14"/>
                  </a:lnTo>
                  <a:lnTo>
                    <a:pt x="5928" y="2"/>
                  </a:lnTo>
                  <a:cubicBezTo>
                    <a:pt x="5927" y="1"/>
                    <a:pt x="5926" y="0"/>
                    <a:pt x="5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15600" y="4072900"/>
              <a:ext cx="147925" cy="413650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91"/>
                    <a:pt x="61" y="16545"/>
                    <a:pt x="125" y="16545"/>
                  </a:cubicBezTo>
                  <a:cubicBezTo>
                    <a:pt x="163" y="16545"/>
                    <a:pt x="203" y="16526"/>
                    <a:pt x="225" y="16481"/>
                  </a:cubicBezTo>
                  <a:lnTo>
                    <a:pt x="5916" y="3"/>
                  </a:lnTo>
                  <a:cubicBezTo>
                    <a:pt x="5916" y="1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54125" y="1823250"/>
              <a:ext cx="261825" cy="737575"/>
            </a:xfrm>
            <a:custGeom>
              <a:rect b="b" l="l" r="r" t="t"/>
              <a:pathLst>
                <a:path extrusionOk="0" h="29503" w="10473">
                  <a:moveTo>
                    <a:pt x="10471" y="0"/>
                  </a:moveTo>
                  <a:cubicBezTo>
                    <a:pt x="10303" y="0"/>
                    <a:pt x="87" y="29362"/>
                    <a:pt x="31" y="29362"/>
                  </a:cubicBezTo>
                  <a:cubicBezTo>
                    <a:pt x="31" y="29362"/>
                    <a:pt x="31" y="29362"/>
                    <a:pt x="31" y="29362"/>
                  </a:cubicBezTo>
                  <a:lnTo>
                    <a:pt x="31" y="29362"/>
                  </a:lnTo>
                  <a:cubicBezTo>
                    <a:pt x="1" y="29444"/>
                    <a:pt x="65" y="29503"/>
                    <a:pt x="128" y="29503"/>
                  </a:cubicBezTo>
                  <a:cubicBezTo>
                    <a:pt x="166" y="29503"/>
                    <a:pt x="204" y="29482"/>
                    <a:pt x="221" y="29434"/>
                  </a:cubicBezTo>
                  <a:lnTo>
                    <a:pt x="10473" y="1"/>
                  </a:lnTo>
                  <a:cubicBezTo>
                    <a:pt x="10472" y="1"/>
                    <a:pt x="10472" y="0"/>
                    <a:pt x="10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07250" y="3989550"/>
              <a:ext cx="148225" cy="413650"/>
            </a:xfrm>
            <a:custGeom>
              <a:rect b="b" l="l" r="r" t="t"/>
              <a:pathLst>
                <a:path extrusionOk="0" h="16546" w="5929">
                  <a:moveTo>
                    <a:pt x="5926" y="1"/>
                  </a:moveTo>
                  <a:cubicBezTo>
                    <a:pt x="5763" y="1"/>
                    <a:pt x="86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6" y="16545"/>
                    <a:pt x="130" y="16545"/>
                  </a:cubicBezTo>
                  <a:cubicBezTo>
                    <a:pt x="169" y="16545"/>
                    <a:pt x="207" y="16526"/>
                    <a:pt x="225" y="16481"/>
                  </a:cubicBezTo>
                  <a:lnTo>
                    <a:pt x="5928" y="3"/>
                  </a:lnTo>
                  <a:cubicBezTo>
                    <a:pt x="5927" y="2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872600" y="3459450"/>
              <a:ext cx="319175" cy="901475"/>
            </a:xfrm>
            <a:custGeom>
              <a:rect b="b" l="l" r="r" t="t"/>
              <a:pathLst>
                <a:path extrusionOk="0" h="36059" w="12767">
                  <a:moveTo>
                    <a:pt x="12766" y="1"/>
                  </a:moveTo>
                  <a:cubicBezTo>
                    <a:pt x="12597" y="1"/>
                    <a:pt x="71" y="35923"/>
                    <a:pt x="15" y="35923"/>
                  </a:cubicBezTo>
                  <a:cubicBezTo>
                    <a:pt x="15" y="35923"/>
                    <a:pt x="15" y="35923"/>
                    <a:pt x="15" y="35923"/>
                  </a:cubicBezTo>
                  <a:lnTo>
                    <a:pt x="15" y="35923"/>
                  </a:lnTo>
                  <a:cubicBezTo>
                    <a:pt x="0" y="36005"/>
                    <a:pt x="60" y="36059"/>
                    <a:pt x="121" y="36059"/>
                  </a:cubicBezTo>
                  <a:cubicBezTo>
                    <a:pt x="158" y="36059"/>
                    <a:pt x="195" y="36039"/>
                    <a:pt x="218" y="35994"/>
                  </a:cubicBezTo>
                  <a:lnTo>
                    <a:pt x="12767" y="2"/>
                  </a:lnTo>
                  <a:cubicBezTo>
                    <a:pt x="12766" y="1"/>
                    <a:pt x="12766" y="1"/>
                    <a:pt x="12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38475" y="3466600"/>
              <a:ext cx="366175" cy="1034275"/>
            </a:xfrm>
            <a:custGeom>
              <a:rect b="b" l="l" r="r" t="t"/>
              <a:pathLst>
                <a:path extrusionOk="0" h="41371" w="14647">
                  <a:moveTo>
                    <a:pt x="14645" y="1"/>
                  </a:moveTo>
                  <a:cubicBezTo>
                    <a:pt x="14476" y="1"/>
                    <a:pt x="89" y="41233"/>
                    <a:pt x="37" y="41233"/>
                  </a:cubicBezTo>
                  <a:cubicBezTo>
                    <a:pt x="37" y="41233"/>
                    <a:pt x="37" y="41233"/>
                    <a:pt x="37" y="41233"/>
                  </a:cubicBezTo>
                  <a:lnTo>
                    <a:pt x="37" y="41233"/>
                  </a:lnTo>
                  <a:cubicBezTo>
                    <a:pt x="1" y="41313"/>
                    <a:pt x="67" y="41371"/>
                    <a:pt x="135" y="41371"/>
                  </a:cubicBezTo>
                  <a:cubicBezTo>
                    <a:pt x="178" y="41371"/>
                    <a:pt x="221" y="41348"/>
                    <a:pt x="240" y="41292"/>
                  </a:cubicBezTo>
                  <a:lnTo>
                    <a:pt x="14646" y="2"/>
                  </a:lnTo>
                  <a:cubicBezTo>
                    <a:pt x="14646" y="1"/>
                    <a:pt x="14646" y="1"/>
                    <a:pt x="14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16575" y="2573050"/>
              <a:ext cx="366000" cy="1034050"/>
            </a:xfrm>
            <a:custGeom>
              <a:rect b="b" l="l" r="r" t="t"/>
              <a:pathLst>
                <a:path extrusionOk="0" h="41362" w="14640">
                  <a:moveTo>
                    <a:pt x="14638" y="0"/>
                  </a:moveTo>
                  <a:cubicBezTo>
                    <a:pt x="14469" y="0"/>
                    <a:pt x="98" y="41220"/>
                    <a:pt x="30" y="41220"/>
                  </a:cubicBezTo>
                  <a:cubicBezTo>
                    <a:pt x="30" y="41220"/>
                    <a:pt x="30" y="41220"/>
                    <a:pt x="30" y="41220"/>
                  </a:cubicBezTo>
                  <a:lnTo>
                    <a:pt x="30" y="41220"/>
                  </a:lnTo>
                  <a:cubicBezTo>
                    <a:pt x="0" y="41303"/>
                    <a:pt x="69" y="41361"/>
                    <a:pt x="136" y="41361"/>
                  </a:cubicBezTo>
                  <a:cubicBezTo>
                    <a:pt x="176" y="41361"/>
                    <a:pt x="215" y="41341"/>
                    <a:pt x="232" y="41292"/>
                  </a:cubicBezTo>
                  <a:lnTo>
                    <a:pt x="14639" y="1"/>
                  </a:lnTo>
                  <a:cubicBezTo>
                    <a:pt x="14639" y="1"/>
                    <a:pt x="14638" y="0"/>
                    <a:pt x="14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458500" y="1149050"/>
              <a:ext cx="365550" cy="1034175"/>
            </a:xfrm>
            <a:custGeom>
              <a:rect b="b" l="l" r="r" t="t"/>
              <a:pathLst>
                <a:path extrusionOk="0" h="41367" w="14622">
                  <a:moveTo>
                    <a:pt x="14621" y="1"/>
                  </a:moveTo>
                  <a:cubicBezTo>
                    <a:pt x="14464" y="1"/>
                    <a:pt x="80" y="41221"/>
                    <a:pt x="24" y="41221"/>
                  </a:cubicBezTo>
                  <a:cubicBezTo>
                    <a:pt x="24" y="41221"/>
                    <a:pt x="24" y="41221"/>
                    <a:pt x="24" y="41221"/>
                  </a:cubicBezTo>
                  <a:lnTo>
                    <a:pt x="24" y="41221"/>
                  </a:lnTo>
                  <a:cubicBezTo>
                    <a:pt x="1" y="41281"/>
                    <a:pt x="36" y="41340"/>
                    <a:pt x="84" y="41364"/>
                  </a:cubicBezTo>
                  <a:cubicBezTo>
                    <a:pt x="94" y="41366"/>
                    <a:pt x="104" y="41367"/>
                    <a:pt x="114" y="41367"/>
                  </a:cubicBezTo>
                  <a:cubicBezTo>
                    <a:pt x="162" y="41367"/>
                    <a:pt x="207" y="41342"/>
                    <a:pt x="227" y="41293"/>
                  </a:cubicBezTo>
                  <a:lnTo>
                    <a:pt x="14622" y="2"/>
                  </a:lnTo>
                  <a:cubicBezTo>
                    <a:pt x="14621" y="1"/>
                    <a:pt x="14621" y="1"/>
                    <a:pt x="14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48275" y="1149050"/>
              <a:ext cx="365525" cy="1034175"/>
            </a:xfrm>
            <a:custGeom>
              <a:rect b="b" l="l" r="r" t="t"/>
              <a:pathLst>
                <a:path extrusionOk="0" h="41367" w="14621">
                  <a:moveTo>
                    <a:pt x="14620" y="1"/>
                  </a:moveTo>
                  <a:cubicBezTo>
                    <a:pt x="14451" y="1"/>
                    <a:pt x="80" y="41221"/>
                    <a:pt x="12" y="41221"/>
                  </a:cubicBezTo>
                  <a:cubicBezTo>
                    <a:pt x="12" y="41221"/>
                    <a:pt x="12" y="41221"/>
                    <a:pt x="12" y="41221"/>
                  </a:cubicBezTo>
                  <a:lnTo>
                    <a:pt x="12" y="41221"/>
                  </a:lnTo>
                  <a:cubicBezTo>
                    <a:pt x="0" y="41281"/>
                    <a:pt x="24" y="41340"/>
                    <a:pt x="83" y="41364"/>
                  </a:cubicBezTo>
                  <a:cubicBezTo>
                    <a:pt x="91" y="41366"/>
                    <a:pt x="100" y="41367"/>
                    <a:pt x="108" y="41367"/>
                  </a:cubicBezTo>
                  <a:cubicBezTo>
                    <a:pt x="150" y="41367"/>
                    <a:pt x="194" y="41342"/>
                    <a:pt x="214" y="41293"/>
                  </a:cubicBezTo>
                  <a:lnTo>
                    <a:pt x="14621" y="2"/>
                  </a:lnTo>
                  <a:cubicBezTo>
                    <a:pt x="14621" y="1"/>
                    <a:pt x="14620" y="1"/>
                    <a:pt x="14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308725" y="1149050"/>
              <a:ext cx="300075" cy="847850"/>
            </a:xfrm>
            <a:custGeom>
              <a:rect b="b" l="l" r="r" t="t"/>
              <a:pathLst>
                <a:path extrusionOk="0" h="33914" w="12003">
                  <a:moveTo>
                    <a:pt x="12001" y="1"/>
                  </a:moveTo>
                  <a:cubicBezTo>
                    <a:pt x="11833" y="1"/>
                    <a:pt x="80" y="33768"/>
                    <a:pt x="13" y="33768"/>
                  </a:cubicBezTo>
                  <a:cubicBezTo>
                    <a:pt x="13" y="33768"/>
                    <a:pt x="13" y="33768"/>
                    <a:pt x="13" y="33768"/>
                  </a:cubicBezTo>
                  <a:lnTo>
                    <a:pt x="13" y="33768"/>
                  </a:lnTo>
                  <a:cubicBezTo>
                    <a:pt x="1" y="33827"/>
                    <a:pt x="25" y="33887"/>
                    <a:pt x="84" y="33911"/>
                  </a:cubicBezTo>
                  <a:cubicBezTo>
                    <a:pt x="92" y="33913"/>
                    <a:pt x="100" y="33914"/>
                    <a:pt x="109" y="33914"/>
                  </a:cubicBezTo>
                  <a:cubicBezTo>
                    <a:pt x="151" y="33914"/>
                    <a:pt x="195" y="33889"/>
                    <a:pt x="215" y="33839"/>
                  </a:cubicBezTo>
                  <a:lnTo>
                    <a:pt x="12002" y="2"/>
                  </a:lnTo>
                  <a:cubicBezTo>
                    <a:pt x="12002" y="1"/>
                    <a:pt x="12002" y="1"/>
                    <a:pt x="12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75950" y="1149050"/>
              <a:ext cx="377400" cy="1067100"/>
            </a:xfrm>
            <a:custGeom>
              <a:rect b="b" l="l" r="r" t="t"/>
              <a:pathLst>
                <a:path extrusionOk="0" h="42684" w="15096">
                  <a:moveTo>
                    <a:pt x="15095" y="1"/>
                  </a:moveTo>
                  <a:cubicBezTo>
                    <a:pt x="14926" y="1"/>
                    <a:pt x="90" y="42543"/>
                    <a:pt x="23" y="42543"/>
                  </a:cubicBezTo>
                  <a:cubicBezTo>
                    <a:pt x="23" y="42543"/>
                    <a:pt x="23" y="42543"/>
                    <a:pt x="23" y="42543"/>
                  </a:cubicBezTo>
                  <a:lnTo>
                    <a:pt x="23" y="42543"/>
                  </a:lnTo>
                  <a:cubicBezTo>
                    <a:pt x="0" y="42625"/>
                    <a:pt x="67" y="42684"/>
                    <a:pt x="131" y="42684"/>
                  </a:cubicBezTo>
                  <a:cubicBezTo>
                    <a:pt x="170" y="42684"/>
                    <a:pt x="207" y="42663"/>
                    <a:pt x="225" y="42614"/>
                  </a:cubicBezTo>
                  <a:lnTo>
                    <a:pt x="15096" y="2"/>
                  </a:lnTo>
                  <a:cubicBezTo>
                    <a:pt x="15096" y="1"/>
                    <a:pt x="15095" y="1"/>
                    <a:pt x="15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767750" y="3036775"/>
              <a:ext cx="300975" cy="847950"/>
            </a:xfrm>
            <a:custGeom>
              <a:rect b="b" l="l" r="r" t="t"/>
              <a:pathLst>
                <a:path extrusionOk="0" h="33918" w="12039">
                  <a:moveTo>
                    <a:pt x="12025" y="1"/>
                  </a:moveTo>
                  <a:cubicBezTo>
                    <a:pt x="11869" y="1"/>
                    <a:pt x="105" y="33768"/>
                    <a:pt x="37" y="33768"/>
                  </a:cubicBezTo>
                  <a:cubicBezTo>
                    <a:pt x="37" y="33768"/>
                    <a:pt x="37" y="33768"/>
                    <a:pt x="37" y="33768"/>
                  </a:cubicBezTo>
                  <a:lnTo>
                    <a:pt x="37" y="33768"/>
                  </a:lnTo>
                  <a:cubicBezTo>
                    <a:pt x="0" y="33856"/>
                    <a:pt x="73" y="33917"/>
                    <a:pt x="142" y="33917"/>
                  </a:cubicBezTo>
                  <a:cubicBezTo>
                    <a:pt x="184" y="33917"/>
                    <a:pt x="226" y="33894"/>
                    <a:pt x="239" y="33839"/>
                  </a:cubicBezTo>
                  <a:lnTo>
                    <a:pt x="12038" y="2"/>
                  </a:lnTo>
                  <a:lnTo>
                    <a:pt x="12027" y="2"/>
                  </a:lnTo>
                  <a:cubicBezTo>
                    <a:pt x="12026" y="1"/>
                    <a:pt x="12026" y="1"/>
                    <a:pt x="1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62975" y="3566900"/>
              <a:ext cx="300700" cy="848100"/>
            </a:xfrm>
            <a:custGeom>
              <a:rect b="b" l="l" r="r" t="t"/>
              <a:pathLst>
                <a:path extrusionOk="0" h="33924" w="12028">
                  <a:moveTo>
                    <a:pt x="12026" y="1"/>
                  </a:moveTo>
                  <a:cubicBezTo>
                    <a:pt x="11858" y="1"/>
                    <a:pt x="101" y="33780"/>
                    <a:pt x="37" y="33780"/>
                  </a:cubicBezTo>
                  <a:cubicBezTo>
                    <a:pt x="37" y="33780"/>
                    <a:pt x="37" y="33780"/>
                    <a:pt x="37" y="33780"/>
                  </a:cubicBezTo>
                  <a:lnTo>
                    <a:pt x="37" y="33780"/>
                  </a:lnTo>
                  <a:cubicBezTo>
                    <a:pt x="1" y="33861"/>
                    <a:pt x="73" y="33923"/>
                    <a:pt x="141" y="33923"/>
                  </a:cubicBezTo>
                  <a:cubicBezTo>
                    <a:pt x="184" y="33923"/>
                    <a:pt x="226" y="33899"/>
                    <a:pt x="240" y="33839"/>
                  </a:cubicBezTo>
                  <a:lnTo>
                    <a:pt x="12027" y="2"/>
                  </a:lnTo>
                  <a:cubicBezTo>
                    <a:pt x="12027" y="1"/>
                    <a:pt x="12026" y="1"/>
                    <a:pt x="1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178650" y="2340875"/>
              <a:ext cx="616475" cy="1748650"/>
            </a:xfrm>
            <a:custGeom>
              <a:rect b="b" l="l" r="r" t="t"/>
              <a:pathLst>
                <a:path extrusionOk="0" h="69946" w="24659">
                  <a:moveTo>
                    <a:pt x="24658" y="1"/>
                  </a:moveTo>
                  <a:cubicBezTo>
                    <a:pt x="24489" y="1"/>
                    <a:pt x="88" y="69807"/>
                    <a:pt x="25" y="69807"/>
                  </a:cubicBezTo>
                  <a:cubicBezTo>
                    <a:pt x="25" y="69807"/>
                    <a:pt x="25" y="69807"/>
                    <a:pt x="25" y="69807"/>
                  </a:cubicBezTo>
                  <a:lnTo>
                    <a:pt x="25" y="69807"/>
                  </a:lnTo>
                  <a:cubicBezTo>
                    <a:pt x="1" y="69855"/>
                    <a:pt x="37" y="69915"/>
                    <a:pt x="96" y="69938"/>
                  </a:cubicBezTo>
                  <a:cubicBezTo>
                    <a:pt x="107" y="69944"/>
                    <a:pt x="118" y="69946"/>
                    <a:pt x="129" y="69946"/>
                  </a:cubicBezTo>
                  <a:cubicBezTo>
                    <a:pt x="168" y="69946"/>
                    <a:pt x="208" y="69916"/>
                    <a:pt x="227" y="69879"/>
                  </a:cubicBezTo>
                  <a:lnTo>
                    <a:pt x="24659" y="1"/>
                  </a:lnTo>
                  <a:cubicBezTo>
                    <a:pt x="24659" y="1"/>
                    <a:pt x="24658" y="1"/>
                    <a:pt x="24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669675" y="1751525"/>
              <a:ext cx="616450" cy="1748650"/>
            </a:xfrm>
            <a:custGeom>
              <a:rect b="b" l="l" r="r" t="t"/>
              <a:pathLst>
                <a:path extrusionOk="0" h="69946" w="24658">
                  <a:moveTo>
                    <a:pt x="24657" y="0"/>
                  </a:moveTo>
                  <a:cubicBezTo>
                    <a:pt x="24657" y="0"/>
                    <a:pt x="24657" y="1"/>
                    <a:pt x="24656" y="1"/>
                  </a:cubicBezTo>
                  <a:lnTo>
                    <a:pt x="24658" y="1"/>
                  </a:lnTo>
                  <a:cubicBezTo>
                    <a:pt x="24658" y="1"/>
                    <a:pt x="24658" y="0"/>
                    <a:pt x="24657" y="0"/>
                  </a:cubicBezTo>
                  <a:close/>
                  <a:moveTo>
                    <a:pt x="24646" y="1"/>
                  </a:moveTo>
                  <a:lnTo>
                    <a:pt x="24610" y="103"/>
                  </a:lnTo>
                  <a:lnTo>
                    <a:pt x="24610" y="103"/>
                  </a:lnTo>
                  <a:cubicBezTo>
                    <a:pt x="24636" y="40"/>
                    <a:pt x="24651" y="5"/>
                    <a:pt x="24656" y="1"/>
                  </a:cubicBezTo>
                  <a:close/>
                  <a:moveTo>
                    <a:pt x="24610" y="103"/>
                  </a:moveTo>
                  <a:lnTo>
                    <a:pt x="24610" y="103"/>
                  </a:lnTo>
                  <a:cubicBezTo>
                    <a:pt x="23409" y="3085"/>
                    <a:pt x="75" y="69807"/>
                    <a:pt x="24" y="69807"/>
                  </a:cubicBezTo>
                  <a:cubicBezTo>
                    <a:pt x="24" y="69807"/>
                    <a:pt x="24" y="69807"/>
                    <a:pt x="24" y="69807"/>
                  </a:cubicBezTo>
                  <a:lnTo>
                    <a:pt x="24" y="69807"/>
                  </a:lnTo>
                  <a:cubicBezTo>
                    <a:pt x="0" y="69855"/>
                    <a:pt x="36" y="69914"/>
                    <a:pt x="84" y="69938"/>
                  </a:cubicBezTo>
                  <a:cubicBezTo>
                    <a:pt x="97" y="69943"/>
                    <a:pt x="110" y="69946"/>
                    <a:pt x="122" y="69946"/>
                  </a:cubicBezTo>
                  <a:cubicBezTo>
                    <a:pt x="167" y="69946"/>
                    <a:pt x="208" y="69916"/>
                    <a:pt x="226" y="69879"/>
                  </a:cubicBezTo>
                  <a:lnTo>
                    <a:pt x="24610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60575" y="3212700"/>
              <a:ext cx="382975" cy="1082575"/>
            </a:xfrm>
            <a:custGeom>
              <a:rect b="b" l="l" r="r" t="t"/>
              <a:pathLst>
                <a:path extrusionOk="0" h="43303" w="15319">
                  <a:moveTo>
                    <a:pt x="15318" y="1"/>
                  </a:moveTo>
                  <a:cubicBezTo>
                    <a:pt x="15149" y="1"/>
                    <a:pt x="94" y="43162"/>
                    <a:pt x="31" y="43162"/>
                  </a:cubicBezTo>
                  <a:cubicBezTo>
                    <a:pt x="31" y="43162"/>
                    <a:pt x="31" y="43162"/>
                    <a:pt x="31" y="43162"/>
                  </a:cubicBezTo>
                  <a:lnTo>
                    <a:pt x="31" y="43162"/>
                  </a:lnTo>
                  <a:cubicBezTo>
                    <a:pt x="1" y="43244"/>
                    <a:pt x="70" y="43303"/>
                    <a:pt x="137" y="43303"/>
                  </a:cubicBezTo>
                  <a:cubicBezTo>
                    <a:pt x="176" y="43303"/>
                    <a:pt x="216" y="43282"/>
                    <a:pt x="233" y="43233"/>
                  </a:cubicBezTo>
                  <a:lnTo>
                    <a:pt x="15319" y="2"/>
                  </a:lnTo>
                  <a:cubicBezTo>
                    <a:pt x="15318" y="1"/>
                    <a:pt x="15318" y="1"/>
                    <a:pt x="15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475575" y="1149075"/>
              <a:ext cx="616325" cy="1748700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8"/>
                  </a:cubicBezTo>
                  <a:lnTo>
                    <a:pt x="24652" y="1"/>
                  </a:lnTo>
                  <a:cubicBezTo>
                    <a:pt x="24652" y="0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718350" y="2256350"/>
              <a:ext cx="616425" cy="1748575"/>
            </a:xfrm>
            <a:custGeom>
              <a:rect b="b" l="l" r="r" t="t"/>
              <a:pathLst>
                <a:path extrusionOk="0" h="69943" w="24657">
                  <a:moveTo>
                    <a:pt x="24644" y="0"/>
                  </a:moveTo>
                  <a:cubicBezTo>
                    <a:pt x="24487" y="0"/>
                    <a:pt x="74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9"/>
                    <a:pt x="62" y="69943"/>
                    <a:pt x="122" y="69943"/>
                  </a:cubicBezTo>
                  <a:cubicBezTo>
                    <a:pt x="159" y="69943"/>
                    <a:pt x="195" y="69923"/>
                    <a:pt x="213" y="69879"/>
                  </a:cubicBezTo>
                  <a:lnTo>
                    <a:pt x="24657" y="1"/>
                  </a:lnTo>
                  <a:lnTo>
                    <a:pt x="24645" y="1"/>
                  </a:lnTo>
                  <a:cubicBezTo>
                    <a:pt x="24645" y="1"/>
                    <a:pt x="24645" y="0"/>
                    <a:pt x="24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43175" y="2004550"/>
              <a:ext cx="616625" cy="1748700"/>
            </a:xfrm>
            <a:custGeom>
              <a:rect b="b" l="l" r="r" t="t"/>
              <a:pathLst>
                <a:path extrusionOk="0" h="69948" w="24665">
                  <a:moveTo>
                    <a:pt x="24665" y="0"/>
                  </a:moveTo>
                  <a:lnTo>
                    <a:pt x="24658" y="20"/>
                  </a:lnTo>
                  <a:lnTo>
                    <a:pt x="24658" y="20"/>
                  </a:lnTo>
                  <a:cubicBezTo>
                    <a:pt x="24661" y="14"/>
                    <a:pt x="24663" y="12"/>
                    <a:pt x="24664" y="12"/>
                  </a:cubicBezTo>
                  <a:cubicBezTo>
                    <a:pt x="24664" y="12"/>
                    <a:pt x="24665" y="12"/>
                    <a:pt x="24665" y="12"/>
                  </a:cubicBezTo>
                  <a:lnTo>
                    <a:pt x="24665" y="0"/>
                  </a:lnTo>
                  <a:close/>
                  <a:moveTo>
                    <a:pt x="24658" y="20"/>
                  </a:moveTo>
                  <a:cubicBezTo>
                    <a:pt x="24178" y="906"/>
                    <a:pt x="98" y="69806"/>
                    <a:pt x="31" y="69806"/>
                  </a:cubicBezTo>
                  <a:cubicBezTo>
                    <a:pt x="31" y="69806"/>
                    <a:pt x="31" y="69806"/>
                    <a:pt x="31" y="69806"/>
                  </a:cubicBezTo>
                  <a:lnTo>
                    <a:pt x="31" y="69806"/>
                  </a:lnTo>
                  <a:cubicBezTo>
                    <a:pt x="1" y="69889"/>
                    <a:pt x="70" y="69947"/>
                    <a:pt x="136" y="69947"/>
                  </a:cubicBezTo>
                  <a:cubicBezTo>
                    <a:pt x="176" y="69947"/>
                    <a:pt x="215" y="69927"/>
                    <a:pt x="233" y="69878"/>
                  </a:cubicBezTo>
                  <a:lnTo>
                    <a:pt x="24658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28325" y="2752250"/>
              <a:ext cx="616600" cy="1748500"/>
            </a:xfrm>
            <a:custGeom>
              <a:rect b="b" l="l" r="r" t="t"/>
              <a:pathLst>
                <a:path extrusionOk="0" h="69940" w="24664">
                  <a:moveTo>
                    <a:pt x="24662" y="0"/>
                  </a:moveTo>
                  <a:cubicBezTo>
                    <a:pt x="24489" y="0"/>
                    <a:pt x="81" y="69807"/>
                    <a:pt x="29" y="69807"/>
                  </a:cubicBezTo>
                  <a:cubicBezTo>
                    <a:pt x="29" y="69807"/>
                    <a:pt x="29" y="69807"/>
                    <a:pt x="29" y="69807"/>
                  </a:cubicBezTo>
                  <a:lnTo>
                    <a:pt x="29" y="69807"/>
                  </a:lnTo>
                  <a:cubicBezTo>
                    <a:pt x="0" y="69887"/>
                    <a:pt x="64" y="69940"/>
                    <a:pt x="129" y="69940"/>
                  </a:cubicBezTo>
                  <a:cubicBezTo>
                    <a:pt x="170" y="69940"/>
                    <a:pt x="213" y="69918"/>
                    <a:pt x="231" y="69866"/>
                  </a:cubicBezTo>
                  <a:lnTo>
                    <a:pt x="24663" y="1"/>
                  </a:lnTo>
                  <a:cubicBezTo>
                    <a:pt x="24663" y="0"/>
                    <a:pt x="24663" y="0"/>
                    <a:pt x="24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807125" y="2666225"/>
              <a:ext cx="616475" cy="1748525"/>
            </a:xfrm>
            <a:custGeom>
              <a:rect b="b" l="l" r="r" t="t"/>
              <a:pathLst>
                <a:path extrusionOk="0" h="69941" w="24659">
                  <a:moveTo>
                    <a:pt x="24658" y="0"/>
                  </a:moveTo>
                  <a:cubicBezTo>
                    <a:pt x="24489" y="0"/>
                    <a:pt x="76" y="69807"/>
                    <a:pt x="25" y="69807"/>
                  </a:cubicBezTo>
                  <a:cubicBezTo>
                    <a:pt x="25" y="69807"/>
                    <a:pt x="25" y="69807"/>
                    <a:pt x="25" y="69807"/>
                  </a:cubicBezTo>
                  <a:lnTo>
                    <a:pt x="25" y="69807"/>
                  </a:lnTo>
                  <a:cubicBezTo>
                    <a:pt x="1" y="69855"/>
                    <a:pt x="37" y="69914"/>
                    <a:pt x="84" y="69938"/>
                  </a:cubicBezTo>
                  <a:cubicBezTo>
                    <a:pt x="94" y="69940"/>
                    <a:pt x="104" y="69941"/>
                    <a:pt x="114" y="69941"/>
                  </a:cubicBezTo>
                  <a:cubicBezTo>
                    <a:pt x="163" y="69941"/>
                    <a:pt x="207" y="69916"/>
                    <a:pt x="227" y="69866"/>
                  </a:cubicBezTo>
                  <a:lnTo>
                    <a:pt x="24659" y="1"/>
                  </a:lnTo>
                  <a:cubicBezTo>
                    <a:pt x="24659" y="0"/>
                    <a:pt x="24658" y="0"/>
                    <a:pt x="24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901525" y="1636000"/>
              <a:ext cx="230675" cy="649075"/>
            </a:xfrm>
            <a:custGeom>
              <a:rect b="b" l="l" r="r" t="t"/>
              <a:pathLst>
                <a:path extrusionOk="0" h="25963" w="9227">
                  <a:moveTo>
                    <a:pt x="9225" y="1"/>
                  </a:moveTo>
                  <a:cubicBezTo>
                    <a:pt x="9057" y="1"/>
                    <a:pt x="75" y="25827"/>
                    <a:pt x="23" y="25827"/>
                  </a:cubicBezTo>
                  <a:cubicBezTo>
                    <a:pt x="23" y="25827"/>
                    <a:pt x="23" y="25827"/>
                    <a:pt x="23" y="25827"/>
                  </a:cubicBezTo>
                  <a:lnTo>
                    <a:pt x="23" y="25827"/>
                  </a:lnTo>
                  <a:cubicBezTo>
                    <a:pt x="1" y="25909"/>
                    <a:pt x="62" y="25963"/>
                    <a:pt x="123" y="25963"/>
                  </a:cubicBezTo>
                  <a:cubicBezTo>
                    <a:pt x="159" y="25963"/>
                    <a:pt x="196" y="25943"/>
                    <a:pt x="214" y="25898"/>
                  </a:cubicBezTo>
                  <a:lnTo>
                    <a:pt x="9227" y="2"/>
                  </a:lnTo>
                  <a:cubicBezTo>
                    <a:pt x="9226" y="1"/>
                    <a:pt x="9226" y="1"/>
                    <a:pt x="9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26075" y="1149050"/>
              <a:ext cx="230425" cy="649175"/>
            </a:xfrm>
            <a:custGeom>
              <a:rect b="b" l="l" r="r" t="t"/>
              <a:pathLst>
                <a:path extrusionOk="0" h="25967" w="9217">
                  <a:moveTo>
                    <a:pt x="9215" y="0"/>
                  </a:moveTo>
                  <a:cubicBezTo>
                    <a:pt x="9047" y="0"/>
                    <a:pt x="76" y="25826"/>
                    <a:pt x="13" y="25826"/>
                  </a:cubicBezTo>
                  <a:cubicBezTo>
                    <a:pt x="13" y="25826"/>
                    <a:pt x="13" y="25826"/>
                    <a:pt x="13" y="25826"/>
                  </a:cubicBezTo>
                  <a:lnTo>
                    <a:pt x="13" y="25826"/>
                  </a:lnTo>
                  <a:cubicBezTo>
                    <a:pt x="1" y="25886"/>
                    <a:pt x="25" y="25945"/>
                    <a:pt x="84" y="25957"/>
                  </a:cubicBezTo>
                  <a:cubicBezTo>
                    <a:pt x="97" y="25963"/>
                    <a:pt x="110" y="25966"/>
                    <a:pt x="123" y="25966"/>
                  </a:cubicBezTo>
                  <a:cubicBezTo>
                    <a:pt x="160" y="25966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0"/>
                    <a:pt x="9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305025" y="1765175"/>
              <a:ext cx="123825" cy="344500"/>
            </a:xfrm>
            <a:custGeom>
              <a:rect b="b" l="l" r="r" t="t"/>
              <a:pathLst>
                <a:path extrusionOk="0" h="13780" w="4953">
                  <a:moveTo>
                    <a:pt x="4949" y="0"/>
                  </a:moveTo>
                  <a:cubicBezTo>
                    <a:pt x="4788" y="0"/>
                    <a:pt x="74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0" y="13723"/>
                    <a:pt x="65" y="13780"/>
                    <a:pt x="130" y="13780"/>
                  </a:cubicBezTo>
                  <a:cubicBezTo>
                    <a:pt x="167" y="13780"/>
                    <a:pt x="204" y="13762"/>
                    <a:pt x="225" y="13719"/>
                  </a:cubicBezTo>
                  <a:lnTo>
                    <a:pt x="4952" y="3"/>
                  </a:lnTo>
                  <a:cubicBezTo>
                    <a:pt x="4951" y="1"/>
                    <a:pt x="4950" y="0"/>
                    <a:pt x="49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89825" y="3725525"/>
              <a:ext cx="123825" cy="344300"/>
            </a:xfrm>
            <a:custGeom>
              <a:rect b="b" l="l" r="r" t="t"/>
              <a:pathLst>
                <a:path extrusionOk="0" h="13772" w="4953">
                  <a:moveTo>
                    <a:pt x="4950" y="1"/>
                  </a:moveTo>
                  <a:cubicBezTo>
                    <a:pt x="4788" y="1"/>
                    <a:pt x="75" y="13636"/>
                    <a:pt x="23" y="13636"/>
                  </a:cubicBezTo>
                  <a:cubicBezTo>
                    <a:pt x="23" y="13636"/>
                    <a:pt x="23" y="13636"/>
                    <a:pt x="23" y="13636"/>
                  </a:cubicBezTo>
                  <a:lnTo>
                    <a:pt x="23" y="13636"/>
                  </a:lnTo>
                  <a:cubicBezTo>
                    <a:pt x="1" y="13717"/>
                    <a:pt x="62" y="13771"/>
                    <a:pt x="126" y="13771"/>
                  </a:cubicBezTo>
                  <a:cubicBezTo>
                    <a:pt x="164" y="13771"/>
                    <a:pt x="203" y="13752"/>
                    <a:pt x="226" y="13707"/>
                  </a:cubicBezTo>
                  <a:lnTo>
                    <a:pt x="4952" y="3"/>
                  </a:lnTo>
                  <a:cubicBezTo>
                    <a:pt x="4952" y="2"/>
                    <a:pt x="4951" y="1"/>
                    <a:pt x="4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774425" y="2923950"/>
              <a:ext cx="148225" cy="413550"/>
            </a:xfrm>
            <a:custGeom>
              <a:rect b="b" l="l" r="r" t="t"/>
              <a:pathLst>
                <a:path extrusionOk="0" h="16542" w="5929">
                  <a:moveTo>
                    <a:pt x="5926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70" y="16542"/>
                    <a:pt x="135" y="16542"/>
                  </a:cubicBezTo>
                  <a:cubicBezTo>
                    <a:pt x="172" y="16542"/>
                    <a:pt x="208" y="16524"/>
                    <a:pt x="225" y="16481"/>
                  </a:cubicBezTo>
                  <a:lnTo>
                    <a:pt x="5929" y="3"/>
                  </a:lnTo>
                  <a:cubicBezTo>
                    <a:pt x="5928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016600" y="2418825"/>
              <a:ext cx="147925" cy="413650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52" y="1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91"/>
                    <a:pt x="62" y="16545"/>
                    <a:pt x="125" y="16545"/>
                  </a:cubicBezTo>
                  <a:cubicBezTo>
                    <a:pt x="164" y="16545"/>
                    <a:pt x="203" y="16526"/>
                    <a:pt x="225" y="16481"/>
                  </a:cubicBezTo>
                  <a:lnTo>
                    <a:pt x="5916" y="3"/>
                  </a:lnTo>
                  <a:cubicBezTo>
                    <a:pt x="5916" y="1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69925" y="2335775"/>
              <a:ext cx="148025" cy="413375"/>
            </a:xfrm>
            <a:custGeom>
              <a:rect b="b" l="l" r="r" t="t"/>
              <a:pathLst>
                <a:path extrusionOk="0" h="16535" w="5921">
                  <a:moveTo>
                    <a:pt x="5918" y="1"/>
                  </a:moveTo>
                  <a:cubicBezTo>
                    <a:pt x="5917" y="1"/>
                    <a:pt x="5915" y="1"/>
                    <a:pt x="5914" y="3"/>
                  </a:cubicBezTo>
                  <a:lnTo>
                    <a:pt x="5920" y="3"/>
                  </a:lnTo>
                  <a:cubicBezTo>
                    <a:pt x="5920" y="1"/>
                    <a:pt x="5919" y="1"/>
                    <a:pt x="5918" y="1"/>
                  </a:cubicBezTo>
                  <a:close/>
                  <a:moveTo>
                    <a:pt x="5908" y="3"/>
                  </a:moveTo>
                  <a:lnTo>
                    <a:pt x="5904" y="16"/>
                  </a:lnTo>
                  <a:lnTo>
                    <a:pt x="5904" y="16"/>
                  </a:lnTo>
                  <a:cubicBezTo>
                    <a:pt x="5908" y="10"/>
                    <a:pt x="5911" y="5"/>
                    <a:pt x="5914" y="3"/>
                  </a:cubicBezTo>
                  <a:close/>
                  <a:moveTo>
                    <a:pt x="5904" y="16"/>
                  </a:moveTo>
                  <a:lnTo>
                    <a:pt x="5904" y="16"/>
                  </a:lnTo>
                  <a:cubicBezTo>
                    <a:pt x="5552" y="577"/>
                    <a:pt x="77" y="16410"/>
                    <a:pt x="15" y="16410"/>
                  </a:cubicBezTo>
                  <a:cubicBezTo>
                    <a:pt x="15" y="16410"/>
                    <a:pt x="15" y="16410"/>
                    <a:pt x="15" y="16410"/>
                  </a:cubicBezTo>
                  <a:lnTo>
                    <a:pt x="15" y="16410"/>
                  </a:lnTo>
                  <a:cubicBezTo>
                    <a:pt x="0" y="16483"/>
                    <a:pt x="58" y="16534"/>
                    <a:pt x="119" y="16534"/>
                  </a:cubicBezTo>
                  <a:cubicBezTo>
                    <a:pt x="156" y="16534"/>
                    <a:pt x="195" y="16515"/>
                    <a:pt x="217" y="16469"/>
                  </a:cubicBezTo>
                  <a:lnTo>
                    <a:pt x="5904" y="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83125" y="4087200"/>
              <a:ext cx="148225" cy="413550"/>
            </a:xfrm>
            <a:custGeom>
              <a:rect b="b" l="l" r="r" t="t"/>
              <a:pathLst>
                <a:path extrusionOk="0" h="16542" w="5929">
                  <a:moveTo>
                    <a:pt x="5926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9" y="16541"/>
                    <a:pt x="135" y="16541"/>
                  </a:cubicBezTo>
                  <a:cubicBezTo>
                    <a:pt x="172" y="16541"/>
                    <a:pt x="208" y="16523"/>
                    <a:pt x="225" y="16480"/>
                  </a:cubicBezTo>
                  <a:lnTo>
                    <a:pt x="5928" y="2"/>
                  </a:lnTo>
                  <a:cubicBezTo>
                    <a:pt x="5928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77650" y="2573025"/>
              <a:ext cx="219975" cy="619425"/>
            </a:xfrm>
            <a:custGeom>
              <a:rect b="b" l="l" r="r" t="t"/>
              <a:pathLst>
                <a:path extrusionOk="0" h="24777" w="8799">
                  <a:moveTo>
                    <a:pt x="8797" y="1"/>
                  </a:moveTo>
                  <a:cubicBezTo>
                    <a:pt x="8634" y="1"/>
                    <a:pt x="76" y="24636"/>
                    <a:pt x="12" y="24636"/>
                  </a:cubicBezTo>
                  <a:cubicBezTo>
                    <a:pt x="12" y="24636"/>
                    <a:pt x="12" y="24636"/>
                    <a:pt x="12" y="24636"/>
                  </a:cubicBezTo>
                  <a:lnTo>
                    <a:pt x="12" y="24636"/>
                  </a:lnTo>
                  <a:cubicBezTo>
                    <a:pt x="0" y="24696"/>
                    <a:pt x="24" y="24755"/>
                    <a:pt x="84" y="24767"/>
                  </a:cubicBezTo>
                  <a:cubicBezTo>
                    <a:pt x="99" y="24773"/>
                    <a:pt x="114" y="24776"/>
                    <a:pt x="129" y="24776"/>
                  </a:cubicBezTo>
                  <a:cubicBezTo>
                    <a:pt x="171" y="24776"/>
                    <a:pt x="206" y="24752"/>
                    <a:pt x="215" y="24708"/>
                  </a:cubicBezTo>
                  <a:lnTo>
                    <a:pt x="8799" y="2"/>
                  </a:lnTo>
                  <a:cubicBezTo>
                    <a:pt x="8799" y="1"/>
                    <a:pt x="8798" y="1"/>
                    <a:pt x="8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522025" y="3078425"/>
              <a:ext cx="147925" cy="413650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4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2" y="16545"/>
                    <a:pt x="125" y="16545"/>
                  </a:cubicBezTo>
                  <a:cubicBezTo>
                    <a:pt x="163" y="16545"/>
                    <a:pt x="203" y="16526"/>
                    <a:pt x="225" y="16481"/>
                  </a:cubicBezTo>
                  <a:lnTo>
                    <a:pt x="5916" y="3"/>
                  </a:lnTo>
                  <a:cubicBezTo>
                    <a:pt x="5916" y="2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342825" y="3595175"/>
              <a:ext cx="148225" cy="413625"/>
            </a:xfrm>
            <a:custGeom>
              <a:rect b="b" l="l" r="r" t="t"/>
              <a:pathLst>
                <a:path extrusionOk="0" h="16545" w="5929">
                  <a:moveTo>
                    <a:pt x="5926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7" y="16545"/>
                    <a:pt x="131" y="16545"/>
                  </a:cubicBezTo>
                  <a:cubicBezTo>
                    <a:pt x="169" y="16545"/>
                    <a:pt x="208" y="16525"/>
                    <a:pt x="225" y="16480"/>
                  </a:cubicBezTo>
                  <a:lnTo>
                    <a:pt x="5929" y="2"/>
                  </a:lnTo>
                  <a:cubicBezTo>
                    <a:pt x="5928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32350" y="1985150"/>
              <a:ext cx="147925" cy="413625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91"/>
                    <a:pt x="62" y="16545"/>
                    <a:pt x="122" y="16545"/>
                  </a:cubicBezTo>
                  <a:cubicBezTo>
                    <a:pt x="159" y="16545"/>
                    <a:pt x="195" y="16525"/>
                    <a:pt x="213" y="16481"/>
                  </a:cubicBez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577675" y="1330300"/>
              <a:ext cx="147925" cy="413650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5"/>
                    <a:pt x="123" y="16545"/>
                  </a:cubicBezTo>
                  <a:cubicBezTo>
                    <a:pt x="159" y="16545"/>
                    <a:pt x="196" y="16526"/>
                    <a:pt x="214" y="16481"/>
                  </a:cubicBezTo>
                  <a:lnTo>
                    <a:pt x="5917" y="3"/>
                  </a:lnTo>
                  <a:cubicBezTo>
                    <a:pt x="5916" y="1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18025" y="1823250"/>
              <a:ext cx="261825" cy="737575"/>
            </a:xfrm>
            <a:custGeom>
              <a:rect b="b" l="l" r="r" t="t"/>
              <a:pathLst>
                <a:path extrusionOk="0" h="29503" w="10473">
                  <a:moveTo>
                    <a:pt x="10471" y="0"/>
                  </a:moveTo>
                  <a:cubicBezTo>
                    <a:pt x="10303" y="0"/>
                    <a:pt x="86" y="29362"/>
                    <a:pt x="30" y="29362"/>
                  </a:cubicBezTo>
                  <a:cubicBezTo>
                    <a:pt x="30" y="29362"/>
                    <a:pt x="30" y="29362"/>
                    <a:pt x="30" y="29362"/>
                  </a:cubicBezTo>
                  <a:lnTo>
                    <a:pt x="30" y="29362"/>
                  </a:lnTo>
                  <a:cubicBezTo>
                    <a:pt x="0" y="29444"/>
                    <a:pt x="69" y="29503"/>
                    <a:pt x="136" y="29503"/>
                  </a:cubicBezTo>
                  <a:cubicBezTo>
                    <a:pt x="176" y="29503"/>
                    <a:pt x="215" y="29482"/>
                    <a:pt x="233" y="29434"/>
                  </a:cubicBezTo>
                  <a:lnTo>
                    <a:pt x="10472" y="1"/>
                  </a:lnTo>
                  <a:cubicBezTo>
                    <a:pt x="10472" y="1"/>
                    <a:pt x="10471" y="0"/>
                    <a:pt x="10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436550" y="3459450"/>
              <a:ext cx="319125" cy="901725"/>
            </a:xfrm>
            <a:custGeom>
              <a:rect b="b" l="l" r="r" t="t"/>
              <a:pathLst>
                <a:path extrusionOk="0" h="36069" w="12765">
                  <a:moveTo>
                    <a:pt x="12763" y="1"/>
                  </a:moveTo>
                  <a:cubicBezTo>
                    <a:pt x="12595" y="1"/>
                    <a:pt x="68" y="35923"/>
                    <a:pt x="13" y="35923"/>
                  </a:cubicBezTo>
                  <a:cubicBezTo>
                    <a:pt x="13" y="35923"/>
                    <a:pt x="13" y="35923"/>
                    <a:pt x="13" y="35923"/>
                  </a:cubicBezTo>
                  <a:lnTo>
                    <a:pt x="13" y="35923"/>
                  </a:lnTo>
                  <a:cubicBezTo>
                    <a:pt x="1" y="35982"/>
                    <a:pt x="24" y="36042"/>
                    <a:pt x="84" y="36066"/>
                  </a:cubicBezTo>
                  <a:cubicBezTo>
                    <a:pt x="92" y="36068"/>
                    <a:pt x="100" y="36069"/>
                    <a:pt x="109" y="36069"/>
                  </a:cubicBezTo>
                  <a:cubicBezTo>
                    <a:pt x="150" y="36069"/>
                    <a:pt x="195" y="36044"/>
                    <a:pt x="215" y="35994"/>
                  </a:cubicBezTo>
                  <a:lnTo>
                    <a:pt x="12764" y="2"/>
                  </a:lnTo>
                  <a:cubicBezTo>
                    <a:pt x="12764" y="1"/>
                    <a:pt x="12763" y="1"/>
                    <a:pt x="12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872625" y="1149050"/>
              <a:ext cx="300050" cy="847850"/>
            </a:xfrm>
            <a:custGeom>
              <a:rect b="b" l="l" r="r" t="t"/>
              <a:pathLst>
                <a:path extrusionOk="0" h="33914" w="12002">
                  <a:moveTo>
                    <a:pt x="12001" y="1"/>
                  </a:moveTo>
                  <a:cubicBezTo>
                    <a:pt x="11844" y="1"/>
                    <a:pt x="80" y="33768"/>
                    <a:pt x="12" y="33768"/>
                  </a:cubicBezTo>
                  <a:cubicBezTo>
                    <a:pt x="12" y="33768"/>
                    <a:pt x="12" y="33768"/>
                    <a:pt x="12" y="33768"/>
                  </a:cubicBezTo>
                  <a:lnTo>
                    <a:pt x="12" y="33768"/>
                  </a:lnTo>
                  <a:cubicBezTo>
                    <a:pt x="0" y="33827"/>
                    <a:pt x="24" y="33887"/>
                    <a:pt x="84" y="33911"/>
                  </a:cubicBezTo>
                  <a:cubicBezTo>
                    <a:pt x="92" y="33913"/>
                    <a:pt x="100" y="33914"/>
                    <a:pt x="109" y="33914"/>
                  </a:cubicBezTo>
                  <a:cubicBezTo>
                    <a:pt x="153" y="33914"/>
                    <a:pt x="205" y="33889"/>
                    <a:pt x="215" y="33839"/>
                  </a:cubicBezTo>
                  <a:lnTo>
                    <a:pt x="12002" y="2"/>
                  </a:lnTo>
                  <a:cubicBezTo>
                    <a:pt x="12002" y="1"/>
                    <a:pt x="12001" y="1"/>
                    <a:pt x="12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40025" y="1149050"/>
              <a:ext cx="377225" cy="1066975"/>
            </a:xfrm>
            <a:custGeom>
              <a:rect b="b" l="l" r="r" t="t"/>
              <a:pathLst>
                <a:path extrusionOk="0" h="42679" w="15089">
                  <a:moveTo>
                    <a:pt x="15087" y="1"/>
                  </a:moveTo>
                  <a:cubicBezTo>
                    <a:pt x="14919" y="1"/>
                    <a:pt x="83" y="42543"/>
                    <a:pt x="15" y="42543"/>
                  </a:cubicBezTo>
                  <a:cubicBezTo>
                    <a:pt x="15" y="42543"/>
                    <a:pt x="15" y="42543"/>
                    <a:pt x="15" y="42543"/>
                  </a:cubicBezTo>
                  <a:lnTo>
                    <a:pt x="15" y="42543"/>
                  </a:lnTo>
                  <a:cubicBezTo>
                    <a:pt x="0" y="42624"/>
                    <a:pt x="64" y="42678"/>
                    <a:pt x="126" y="42678"/>
                  </a:cubicBezTo>
                  <a:cubicBezTo>
                    <a:pt x="163" y="42678"/>
                    <a:pt x="199" y="42659"/>
                    <a:pt x="217" y="42614"/>
                  </a:cubicBezTo>
                  <a:lnTo>
                    <a:pt x="15088" y="2"/>
                  </a:lnTo>
                  <a:cubicBezTo>
                    <a:pt x="15088" y="1"/>
                    <a:pt x="15088" y="1"/>
                    <a:pt x="15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742750" y="2340875"/>
              <a:ext cx="616275" cy="1748375"/>
            </a:xfrm>
            <a:custGeom>
              <a:rect b="b" l="l" r="r" t="t"/>
              <a:pathLst>
                <a:path extrusionOk="0" h="69935" w="24651">
                  <a:moveTo>
                    <a:pt x="24650" y="1"/>
                  </a:moveTo>
                  <a:cubicBezTo>
                    <a:pt x="24480" y="1"/>
                    <a:pt x="80" y="69807"/>
                    <a:pt x="16" y="69807"/>
                  </a:cubicBezTo>
                  <a:cubicBezTo>
                    <a:pt x="16" y="69807"/>
                    <a:pt x="16" y="69807"/>
                    <a:pt x="16" y="69807"/>
                  </a:cubicBezTo>
                  <a:lnTo>
                    <a:pt x="16" y="69807"/>
                  </a:lnTo>
                  <a:cubicBezTo>
                    <a:pt x="1" y="69883"/>
                    <a:pt x="63" y="69935"/>
                    <a:pt x="125" y="69935"/>
                  </a:cubicBezTo>
                  <a:cubicBezTo>
                    <a:pt x="161" y="69935"/>
                    <a:pt x="197" y="69918"/>
                    <a:pt x="219" y="69879"/>
                  </a:cubicBezTo>
                  <a:lnTo>
                    <a:pt x="24650" y="1"/>
                  </a:lnTo>
                  <a:cubicBezTo>
                    <a:pt x="24650" y="1"/>
                    <a:pt x="24650" y="1"/>
                    <a:pt x="24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269775" y="1751525"/>
              <a:ext cx="616275" cy="1748375"/>
            </a:xfrm>
            <a:custGeom>
              <a:rect b="b" l="l" r="r" t="t"/>
              <a:pathLst>
                <a:path extrusionOk="0" h="69935" w="24651">
                  <a:moveTo>
                    <a:pt x="24649" y="0"/>
                  </a:moveTo>
                  <a:cubicBezTo>
                    <a:pt x="24480" y="0"/>
                    <a:pt x="68" y="69807"/>
                    <a:pt x="16" y="69807"/>
                  </a:cubicBezTo>
                  <a:cubicBezTo>
                    <a:pt x="16" y="69807"/>
                    <a:pt x="16" y="69807"/>
                    <a:pt x="16" y="69807"/>
                  </a:cubicBezTo>
                  <a:lnTo>
                    <a:pt x="16" y="69807"/>
                  </a:lnTo>
                  <a:cubicBezTo>
                    <a:pt x="1" y="69883"/>
                    <a:pt x="63" y="69934"/>
                    <a:pt x="125" y="69934"/>
                  </a:cubicBezTo>
                  <a:cubicBezTo>
                    <a:pt x="161" y="69934"/>
                    <a:pt x="197" y="69918"/>
                    <a:pt x="218" y="69879"/>
                  </a:cubicBezTo>
                  <a:lnTo>
                    <a:pt x="24650" y="1"/>
                  </a:lnTo>
                  <a:cubicBezTo>
                    <a:pt x="24650" y="1"/>
                    <a:pt x="24650" y="0"/>
                    <a:pt x="24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2"/>
          <p:cNvGrpSpPr/>
          <p:nvPr/>
        </p:nvGrpSpPr>
        <p:grpSpPr>
          <a:xfrm>
            <a:off x="0" y="1744325"/>
            <a:ext cx="9144183" cy="3407831"/>
            <a:chOff x="0" y="1744325"/>
            <a:chExt cx="9144183" cy="3407831"/>
          </a:xfrm>
        </p:grpSpPr>
        <p:grpSp>
          <p:nvGrpSpPr>
            <p:cNvPr id="94" name="Google Shape;94;p2"/>
            <p:cNvGrpSpPr/>
            <p:nvPr/>
          </p:nvGrpSpPr>
          <p:grpSpPr>
            <a:xfrm>
              <a:off x="126" y="1744325"/>
              <a:ext cx="9144057" cy="3399169"/>
              <a:chOff x="126" y="1744325"/>
              <a:chExt cx="9144057" cy="339916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126" y="1744325"/>
                <a:ext cx="9144057" cy="3399169"/>
              </a:xfrm>
              <a:custGeom>
                <a:rect b="b" l="l" r="r" t="t"/>
                <a:pathLst>
                  <a:path extrusionOk="0" h="78367" w="210814">
                    <a:moveTo>
                      <a:pt x="210813" y="0"/>
                    </a:moveTo>
                    <a:cubicBezTo>
                      <a:pt x="204586" y="488"/>
                      <a:pt x="199681" y="5537"/>
                      <a:pt x="199383" y="11775"/>
                    </a:cubicBezTo>
                    <a:cubicBezTo>
                      <a:pt x="198645" y="11692"/>
                      <a:pt x="197907" y="11645"/>
                      <a:pt x="197168" y="11645"/>
                    </a:cubicBezTo>
                    <a:cubicBezTo>
                      <a:pt x="197159" y="11644"/>
                      <a:pt x="197150" y="11644"/>
                      <a:pt x="197141" y="11644"/>
                    </a:cubicBezTo>
                    <a:cubicBezTo>
                      <a:pt x="189330" y="11644"/>
                      <a:pt x="182390" y="16666"/>
                      <a:pt x="179940" y="24087"/>
                    </a:cubicBezTo>
                    <a:cubicBezTo>
                      <a:pt x="178506" y="23361"/>
                      <a:pt x="177001" y="23025"/>
                      <a:pt x="175529" y="23025"/>
                    </a:cubicBezTo>
                    <a:cubicBezTo>
                      <a:pt x="170914" y="23025"/>
                      <a:pt x="166622" y="26331"/>
                      <a:pt x="165855" y="31314"/>
                    </a:cubicBezTo>
                    <a:cubicBezTo>
                      <a:pt x="164333" y="30847"/>
                      <a:pt x="162774" y="30620"/>
                      <a:pt x="161228" y="30620"/>
                    </a:cubicBezTo>
                    <a:cubicBezTo>
                      <a:pt x="157127" y="30620"/>
                      <a:pt x="153115" y="32217"/>
                      <a:pt x="150115" y="35183"/>
                    </a:cubicBezTo>
                    <a:cubicBezTo>
                      <a:pt x="149746" y="34957"/>
                      <a:pt x="149353" y="34731"/>
                      <a:pt x="148960" y="34516"/>
                    </a:cubicBezTo>
                    <a:cubicBezTo>
                      <a:pt x="146185" y="32581"/>
                      <a:pt x="143020" y="31657"/>
                      <a:pt x="139891" y="31657"/>
                    </a:cubicBezTo>
                    <a:cubicBezTo>
                      <a:pt x="134589" y="31657"/>
                      <a:pt x="129391" y="34309"/>
                      <a:pt x="126374" y="39184"/>
                    </a:cubicBezTo>
                    <a:cubicBezTo>
                      <a:pt x="124578" y="38073"/>
                      <a:pt x="122551" y="37523"/>
                      <a:pt x="120530" y="37523"/>
                    </a:cubicBezTo>
                    <a:cubicBezTo>
                      <a:pt x="118237" y="37523"/>
                      <a:pt x="115951" y="38231"/>
                      <a:pt x="114015" y="39636"/>
                    </a:cubicBezTo>
                    <a:cubicBezTo>
                      <a:pt x="111045" y="35771"/>
                      <a:pt x="106671" y="33865"/>
                      <a:pt x="102307" y="33865"/>
                    </a:cubicBezTo>
                    <a:cubicBezTo>
                      <a:pt x="97558" y="33865"/>
                      <a:pt x="92821" y="36122"/>
                      <a:pt x="89917" y="40565"/>
                    </a:cubicBezTo>
                    <a:cubicBezTo>
                      <a:pt x="87929" y="39321"/>
                      <a:pt x="85661" y="38688"/>
                      <a:pt x="83376" y="38688"/>
                    </a:cubicBezTo>
                    <a:cubicBezTo>
                      <a:pt x="82007" y="38688"/>
                      <a:pt x="80633" y="38915"/>
                      <a:pt x="79309" y="39374"/>
                    </a:cubicBezTo>
                    <a:cubicBezTo>
                      <a:pt x="76275" y="34336"/>
                      <a:pt x="70995" y="31665"/>
                      <a:pt x="65655" y="31665"/>
                    </a:cubicBezTo>
                    <a:cubicBezTo>
                      <a:pt x="61795" y="31665"/>
                      <a:pt x="57903" y="33061"/>
                      <a:pt x="54805" y="35969"/>
                    </a:cubicBezTo>
                    <a:cubicBezTo>
                      <a:pt x="53416" y="33877"/>
                      <a:pt x="51142" y="32771"/>
                      <a:pt x="48841" y="32771"/>
                    </a:cubicBezTo>
                    <a:cubicBezTo>
                      <a:pt x="47199" y="32771"/>
                      <a:pt x="45543" y="33334"/>
                      <a:pt x="44185" y="34504"/>
                    </a:cubicBezTo>
                    <a:cubicBezTo>
                      <a:pt x="43064" y="28584"/>
                      <a:pt x="37904" y="24764"/>
                      <a:pt x="32420" y="24764"/>
                    </a:cubicBezTo>
                    <a:cubicBezTo>
                      <a:pt x="30448" y="24764"/>
                      <a:pt x="28435" y="25258"/>
                      <a:pt x="26552" y="26325"/>
                    </a:cubicBezTo>
                    <a:cubicBezTo>
                      <a:pt x="23182" y="19300"/>
                      <a:pt x="16324" y="14597"/>
                      <a:pt x="8550" y="13990"/>
                    </a:cubicBezTo>
                    <a:cubicBezTo>
                      <a:pt x="10729" y="7692"/>
                      <a:pt x="6609" y="977"/>
                      <a:pt x="1" y="72"/>
                    </a:cubicBezTo>
                    <a:lnTo>
                      <a:pt x="1" y="78367"/>
                    </a:lnTo>
                    <a:lnTo>
                      <a:pt x="210813" y="78367"/>
                    </a:lnTo>
                    <a:lnTo>
                      <a:pt x="210813" y="0"/>
                    </a:ln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" name="Google Shape;96;p2"/>
              <p:cNvGrpSpPr/>
              <p:nvPr/>
            </p:nvGrpSpPr>
            <p:grpSpPr>
              <a:xfrm>
                <a:off x="126" y="2255576"/>
                <a:ext cx="9143872" cy="1955223"/>
                <a:chOff x="126" y="2255576"/>
                <a:chExt cx="9143872" cy="1955223"/>
              </a:xfrm>
            </p:grpSpPr>
            <p:sp>
              <p:nvSpPr>
                <p:cNvPr id="97" name="Google Shape;97;p2"/>
                <p:cNvSpPr/>
                <p:nvPr/>
              </p:nvSpPr>
              <p:spPr>
                <a:xfrm>
                  <a:off x="8638852" y="2255576"/>
                  <a:ext cx="107483" cy="338802"/>
                </a:xfrm>
                <a:custGeom>
                  <a:rect b="b" l="l" r="r" t="t"/>
                  <a:pathLst>
                    <a:path extrusionOk="0" h="7811" w="2478">
                      <a:moveTo>
                        <a:pt x="72" y="0"/>
                      </a:moveTo>
                      <a:cubicBezTo>
                        <a:pt x="72" y="36"/>
                        <a:pt x="1" y="4394"/>
                        <a:pt x="2239" y="7811"/>
                      </a:cubicBezTo>
                      <a:lnTo>
                        <a:pt x="2477" y="7668"/>
                      </a:lnTo>
                      <a:cubicBezTo>
                        <a:pt x="275" y="4310"/>
                        <a:pt x="346" y="36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7802253" y="2783352"/>
                  <a:ext cx="226765" cy="314035"/>
                </a:xfrm>
                <a:custGeom>
                  <a:rect b="b" l="l" r="r" t="t"/>
                  <a:pathLst>
                    <a:path extrusionOk="0" h="7240" w="5228">
                      <a:moveTo>
                        <a:pt x="108" y="1"/>
                      </a:moveTo>
                      <a:lnTo>
                        <a:pt x="1" y="262"/>
                      </a:lnTo>
                      <a:cubicBezTo>
                        <a:pt x="48" y="286"/>
                        <a:pt x="4430" y="2167"/>
                        <a:pt x="4942" y="7240"/>
                      </a:cubicBezTo>
                      <a:lnTo>
                        <a:pt x="5227" y="7204"/>
                      </a:lnTo>
                      <a:cubicBezTo>
                        <a:pt x="4692" y="1965"/>
                        <a:pt x="167" y="24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7191850" y="3096817"/>
                  <a:ext cx="229844" cy="173066"/>
                </a:xfrm>
                <a:custGeom>
                  <a:rect b="b" l="l" r="r" t="t"/>
                  <a:pathLst>
                    <a:path extrusionOk="0" h="3990" w="5299">
                      <a:moveTo>
                        <a:pt x="84" y="1"/>
                      </a:moveTo>
                      <a:lnTo>
                        <a:pt x="0" y="263"/>
                      </a:lnTo>
                      <a:cubicBezTo>
                        <a:pt x="36" y="274"/>
                        <a:pt x="3489" y="1429"/>
                        <a:pt x="5061" y="3989"/>
                      </a:cubicBezTo>
                      <a:lnTo>
                        <a:pt x="5299" y="3846"/>
                      </a:lnTo>
                      <a:cubicBezTo>
                        <a:pt x="3668" y="1191"/>
                        <a:pt x="239" y="48"/>
                        <a:pt x="8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7257431" y="3201956"/>
                  <a:ext cx="693610" cy="279118"/>
                </a:xfrm>
                <a:custGeom>
                  <a:rect b="b" l="l" r="r" t="t"/>
                  <a:pathLst>
                    <a:path extrusionOk="0" h="6435" w="15991">
                      <a:moveTo>
                        <a:pt x="8527" y="0"/>
                      </a:moveTo>
                      <a:cubicBezTo>
                        <a:pt x="8112" y="0"/>
                        <a:pt x="7694" y="29"/>
                        <a:pt x="7275" y="89"/>
                      </a:cubicBezTo>
                      <a:cubicBezTo>
                        <a:pt x="3834" y="577"/>
                        <a:pt x="989" y="3018"/>
                        <a:pt x="1" y="6352"/>
                      </a:cubicBezTo>
                      <a:lnTo>
                        <a:pt x="274" y="6435"/>
                      </a:lnTo>
                      <a:cubicBezTo>
                        <a:pt x="1227" y="3208"/>
                        <a:pt x="3977" y="839"/>
                        <a:pt x="7311" y="363"/>
                      </a:cubicBezTo>
                      <a:cubicBezTo>
                        <a:pt x="7710" y="307"/>
                        <a:pt x="8110" y="280"/>
                        <a:pt x="8506" y="280"/>
                      </a:cubicBezTo>
                      <a:cubicBezTo>
                        <a:pt x="11414" y="280"/>
                        <a:pt x="14160" y="1750"/>
                        <a:pt x="15752" y="4244"/>
                      </a:cubicBezTo>
                      <a:lnTo>
                        <a:pt x="15991" y="4089"/>
                      </a:lnTo>
                      <a:cubicBezTo>
                        <a:pt x="14349" y="1517"/>
                        <a:pt x="11522" y="0"/>
                        <a:pt x="852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8605281" y="2718551"/>
                  <a:ext cx="538718" cy="248712"/>
                </a:xfrm>
                <a:custGeom>
                  <a:rect b="b" l="l" r="r" t="t"/>
                  <a:pathLst>
                    <a:path extrusionOk="0" h="5734" w="12420">
                      <a:moveTo>
                        <a:pt x="9945" y="1"/>
                      </a:moveTo>
                      <a:cubicBezTo>
                        <a:pt x="7000" y="1"/>
                        <a:pt x="2490" y="866"/>
                        <a:pt x="1" y="5602"/>
                      </a:cubicBezTo>
                      <a:lnTo>
                        <a:pt x="251" y="5733"/>
                      </a:lnTo>
                      <a:cubicBezTo>
                        <a:pt x="2676" y="1122"/>
                        <a:pt x="7074" y="283"/>
                        <a:pt x="9947" y="283"/>
                      </a:cubicBezTo>
                      <a:cubicBezTo>
                        <a:pt x="11079" y="283"/>
                        <a:pt x="11975" y="414"/>
                        <a:pt x="12419" y="494"/>
                      </a:cubicBezTo>
                      <a:lnTo>
                        <a:pt x="12419" y="209"/>
                      </a:lnTo>
                      <a:cubicBezTo>
                        <a:pt x="11946" y="124"/>
                        <a:pt x="11057" y="1"/>
                        <a:pt x="994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8420941" y="2937070"/>
                  <a:ext cx="303191" cy="162396"/>
                </a:xfrm>
                <a:custGeom>
                  <a:rect b="b" l="l" r="r" t="t"/>
                  <a:pathLst>
                    <a:path extrusionOk="0" h="3744" w="6990">
                      <a:moveTo>
                        <a:pt x="1631" y="1"/>
                      </a:moveTo>
                      <a:cubicBezTo>
                        <a:pt x="1096" y="1"/>
                        <a:pt x="548" y="67"/>
                        <a:pt x="0" y="207"/>
                      </a:cubicBezTo>
                      <a:lnTo>
                        <a:pt x="72" y="481"/>
                      </a:lnTo>
                      <a:cubicBezTo>
                        <a:pt x="565" y="355"/>
                        <a:pt x="1082" y="292"/>
                        <a:pt x="1602" y="292"/>
                      </a:cubicBezTo>
                      <a:cubicBezTo>
                        <a:pt x="3787" y="292"/>
                        <a:pt x="6013" y="1415"/>
                        <a:pt x="6715" y="3743"/>
                      </a:cubicBezTo>
                      <a:lnTo>
                        <a:pt x="6989" y="3660"/>
                      </a:lnTo>
                      <a:cubicBezTo>
                        <a:pt x="6304" y="1428"/>
                        <a:pt x="4105" y="1"/>
                        <a:pt x="16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3823203" y="4048880"/>
                  <a:ext cx="303191" cy="161919"/>
                </a:xfrm>
                <a:custGeom>
                  <a:rect b="b" l="l" r="r" t="t"/>
                  <a:pathLst>
                    <a:path extrusionOk="0" h="3733" w="6990">
                      <a:moveTo>
                        <a:pt x="1639" y="1"/>
                      </a:moveTo>
                      <a:cubicBezTo>
                        <a:pt x="1102" y="1"/>
                        <a:pt x="552" y="68"/>
                        <a:pt x="1" y="208"/>
                      </a:cubicBezTo>
                      <a:lnTo>
                        <a:pt x="72" y="482"/>
                      </a:lnTo>
                      <a:cubicBezTo>
                        <a:pt x="569" y="356"/>
                        <a:pt x="1087" y="293"/>
                        <a:pt x="1608" y="293"/>
                      </a:cubicBezTo>
                      <a:cubicBezTo>
                        <a:pt x="3796" y="293"/>
                        <a:pt x="6014" y="1414"/>
                        <a:pt x="6716" y="3732"/>
                      </a:cubicBezTo>
                      <a:lnTo>
                        <a:pt x="6990" y="3649"/>
                      </a:lnTo>
                      <a:cubicBezTo>
                        <a:pt x="6305" y="1419"/>
                        <a:pt x="4110" y="1"/>
                        <a:pt x="163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5091547" y="4034653"/>
                  <a:ext cx="311996" cy="153938"/>
                </a:xfrm>
                <a:custGeom>
                  <a:rect b="b" l="l" r="r" t="t"/>
                  <a:pathLst>
                    <a:path extrusionOk="0" h="3549" w="7193">
                      <a:moveTo>
                        <a:pt x="5218" y="0"/>
                      </a:moveTo>
                      <a:cubicBezTo>
                        <a:pt x="3151" y="0"/>
                        <a:pt x="1080" y="1280"/>
                        <a:pt x="1" y="3429"/>
                      </a:cubicBezTo>
                      <a:lnTo>
                        <a:pt x="251" y="3548"/>
                      </a:lnTo>
                      <a:cubicBezTo>
                        <a:pt x="1179" y="1719"/>
                        <a:pt x="3108" y="273"/>
                        <a:pt x="5199" y="273"/>
                      </a:cubicBezTo>
                      <a:cubicBezTo>
                        <a:pt x="5817" y="273"/>
                        <a:pt x="6449" y="399"/>
                        <a:pt x="7073" y="679"/>
                      </a:cubicBezTo>
                      <a:lnTo>
                        <a:pt x="7192" y="417"/>
                      </a:lnTo>
                      <a:cubicBezTo>
                        <a:pt x="6557" y="134"/>
                        <a:pt x="5888" y="0"/>
                        <a:pt x="521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8748849" y="3486577"/>
                  <a:ext cx="395146" cy="235179"/>
                </a:xfrm>
                <a:custGeom>
                  <a:rect b="b" l="l" r="r" t="t"/>
                  <a:pathLst>
                    <a:path extrusionOk="0" h="5422" w="9110">
                      <a:moveTo>
                        <a:pt x="8855" y="0"/>
                      </a:moveTo>
                      <a:cubicBezTo>
                        <a:pt x="7178" y="0"/>
                        <a:pt x="1914" y="413"/>
                        <a:pt x="1" y="5421"/>
                      </a:cubicBezTo>
                      <a:lnTo>
                        <a:pt x="298" y="5421"/>
                      </a:lnTo>
                      <a:cubicBezTo>
                        <a:pt x="2182" y="668"/>
                        <a:pt x="7242" y="274"/>
                        <a:pt x="8851" y="274"/>
                      </a:cubicBezTo>
                      <a:cubicBezTo>
                        <a:pt x="8951" y="274"/>
                        <a:pt x="9037" y="276"/>
                        <a:pt x="9109" y="278"/>
                      </a:cubicBezTo>
                      <a:lnTo>
                        <a:pt x="9109" y="4"/>
                      </a:lnTo>
                      <a:cubicBezTo>
                        <a:pt x="9037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340482" y="3437912"/>
                  <a:ext cx="376495" cy="79853"/>
                </a:xfrm>
                <a:custGeom>
                  <a:rect b="b" l="l" r="r" t="t"/>
                  <a:pathLst>
                    <a:path extrusionOk="0" h="1841" w="8680">
                      <a:moveTo>
                        <a:pt x="4771" y="0"/>
                      </a:moveTo>
                      <a:cubicBezTo>
                        <a:pt x="3415" y="0"/>
                        <a:pt x="1784" y="390"/>
                        <a:pt x="0" y="1614"/>
                      </a:cubicBezTo>
                      <a:lnTo>
                        <a:pt x="155" y="1840"/>
                      </a:lnTo>
                      <a:cubicBezTo>
                        <a:pt x="1886" y="659"/>
                        <a:pt x="3463" y="283"/>
                        <a:pt x="4769" y="283"/>
                      </a:cubicBezTo>
                      <a:cubicBezTo>
                        <a:pt x="7030" y="283"/>
                        <a:pt x="8479" y="1408"/>
                        <a:pt x="8501" y="1423"/>
                      </a:cubicBezTo>
                      <a:lnTo>
                        <a:pt x="8680" y="1209"/>
                      </a:lnTo>
                      <a:cubicBezTo>
                        <a:pt x="8657" y="1186"/>
                        <a:pt x="7134" y="0"/>
                        <a:pt x="477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745856" y="2883373"/>
                  <a:ext cx="691571" cy="285798"/>
                </a:xfrm>
                <a:custGeom>
                  <a:rect b="b" l="l" r="r" t="t"/>
                  <a:pathLst>
                    <a:path extrusionOk="0" h="6589" w="15944">
                      <a:moveTo>
                        <a:pt x="7393" y="0"/>
                      </a:moveTo>
                      <a:cubicBezTo>
                        <a:pt x="4449" y="0"/>
                        <a:pt x="1666" y="1460"/>
                        <a:pt x="1" y="3957"/>
                      </a:cubicBezTo>
                      <a:lnTo>
                        <a:pt x="239" y="4100"/>
                      </a:lnTo>
                      <a:cubicBezTo>
                        <a:pt x="1840" y="1688"/>
                        <a:pt x="4539" y="275"/>
                        <a:pt x="7382" y="275"/>
                      </a:cubicBezTo>
                      <a:cubicBezTo>
                        <a:pt x="7836" y="275"/>
                        <a:pt x="8294" y="312"/>
                        <a:pt x="8752" y="385"/>
                      </a:cubicBezTo>
                      <a:cubicBezTo>
                        <a:pt x="12074" y="921"/>
                        <a:pt x="14776" y="3338"/>
                        <a:pt x="15681" y="6588"/>
                      </a:cubicBezTo>
                      <a:lnTo>
                        <a:pt x="15943" y="6505"/>
                      </a:lnTo>
                      <a:cubicBezTo>
                        <a:pt x="15014" y="3160"/>
                        <a:pt x="12228" y="659"/>
                        <a:pt x="8799" y="112"/>
                      </a:cubicBezTo>
                      <a:cubicBezTo>
                        <a:pt x="8329" y="37"/>
                        <a:pt x="7859" y="0"/>
                        <a:pt x="73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108084" y="2343712"/>
                  <a:ext cx="263416" cy="31187"/>
                </a:xfrm>
                <a:custGeom>
                  <a:rect b="b" l="l" r="r" t="t"/>
                  <a:pathLst>
                    <a:path extrusionOk="0" h="719" w="6073">
                      <a:moveTo>
                        <a:pt x="5083" y="0"/>
                      </a:moveTo>
                      <a:cubicBezTo>
                        <a:pt x="3884" y="0"/>
                        <a:pt x="1802" y="64"/>
                        <a:pt x="0" y="445"/>
                      </a:cubicBezTo>
                      <a:lnTo>
                        <a:pt x="60" y="719"/>
                      </a:lnTo>
                      <a:cubicBezTo>
                        <a:pt x="1825" y="348"/>
                        <a:pt x="3867" y="286"/>
                        <a:pt x="5057" y="286"/>
                      </a:cubicBezTo>
                      <a:cubicBezTo>
                        <a:pt x="5664" y="286"/>
                        <a:pt x="6049" y="302"/>
                        <a:pt x="6061" y="302"/>
                      </a:cubicBezTo>
                      <a:lnTo>
                        <a:pt x="6073" y="16"/>
                      </a:lnTo>
                      <a:cubicBezTo>
                        <a:pt x="6061" y="16"/>
                        <a:pt x="5682" y="0"/>
                        <a:pt x="508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126" y="3022474"/>
                  <a:ext cx="525271" cy="422472"/>
                </a:xfrm>
                <a:custGeom>
                  <a:rect b="b" l="l" r="r" t="t"/>
                  <a:pathLst>
                    <a:path extrusionOk="0" h="9740" w="12110">
                      <a:moveTo>
                        <a:pt x="1" y="0"/>
                      </a:moveTo>
                      <a:lnTo>
                        <a:pt x="1" y="274"/>
                      </a:lnTo>
                      <a:cubicBezTo>
                        <a:pt x="1394" y="345"/>
                        <a:pt x="9788" y="1107"/>
                        <a:pt x="11848" y="9739"/>
                      </a:cubicBezTo>
                      <a:lnTo>
                        <a:pt x="12110" y="9680"/>
                      </a:lnTo>
                      <a:cubicBezTo>
                        <a:pt x="10014" y="834"/>
                        <a:pt x="1418" y="72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6905234" y="3431319"/>
                  <a:ext cx="461206" cy="235179"/>
                </a:xfrm>
                <a:custGeom>
                  <a:rect b="b" l="l" r="r" t="t"/>
                  <a:pathLst>
                    <a:path extrusionOk="0" h="5422" w="10633">
                      <a:moveTo>
                        <a:pt x="5213" y="1"/>
                      </a:moveTo>
                      <a:cubicBezTo>
                        <a:pt x="2809" y="1"/>
                        <a:pt x="660" y="1602"/>
                        <a:pt x="0" y="3969"/>
                      </a:cubicBezTo>
                      <a:lnTo>
                        <a:pt x="274" y="4040"/>
                      </a:lnTo>
                      <a:cubicBezTo>
                        <a:pt x="889" y="1807"/>
                        <a:pt x="2931" y="287"/>
                        <a:pt x="5205" y="287"/>
                      </a:cubicBezTo>
                      <a:cubicBezTo>
                        <a:pt x="5440" y="287"/>
                        <a:pt x="5679" y="304"/>
                        <a:pt x="5918" y="337"/>
                      </a:cubicBezTo>
                      <a:cubicBezTo>
                        <a:pt x="8454" y="683"/>
                        <a:pt x="10359" y="2849"/>
                        <a:pt x="10359" y="5421"/>
                      </a:cubicBezTo>
                      <a:lnTo>
                        <a:pt x="10633" y="5421"/>
                      </a:lnTo>
                      <a:cubicBezTo>
                        <a:pt x="10633" y="2707"/>
                        <a:pt x="8632" y="421"/>
                        <a:pt x="5954" y="51"/>
                      </a:cubicBezTo>
                      <a:cubicBezTo>
                        <a:pt x="5705" y="17"/>
                        <a:pt x="5457" y="1"/>
                        <a:pt x="52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2814148" y="3510954"/>
                  <a:ext cx="693610" cy="278945"/>
                </a:xfrm>
                <a:custGeom>
                  <a:rect b="b" l="l" r="r" t="t"/>
                  <a:pathLst>
                    <a:path extrusionOk="0" h="6431" w="15991">
                      <a:moveTo>
                        <a:pt x="8490" y="0"/>
                      </a:moveTo>
                      <a:cubicBezTo>
                        <a:pt x="8083" y="0"/>
                        <a:pt x="7673" y="28"/>
                        <a:pt x="7263" y="85"/>
                      </a:cubicBezTo>
                      <a:cubicBezTo>
                        <a:pt x="3822" y="573"/>
                        <a:pt x="988" y="3026"/>
                        <a:pt x="0" y="6359"/>
                      </a:cubicBezTo>
                      <a:lnTo>
                        <a:pt x="274" y="6431"/>
                      </a:lnTo>
                      <a:cubicBezTo>
                        <a:pt x="1226" y="3204"/>
                        <a:pt x="3977" y="835"/>
                        <a:pt x="7311" y="371"/>
                      </a:cubicBezTo>
                      <a:cubicBezTo>
                        <a:pt x="7717" y="312"/>
                        <a:pt x="8123" y="284"/>
                        <a:pt x="8525" y="284"/>
                      </a:cubicBezTo>
                      <a:cubicBezTo>
                        <a:pt x="11417" y="284"/>
                        <a:pt x="14153" y="1753"/>
                        <a:pt x="15752" y="4240"/>
                      </a:cubicBezTo>
                      <a:lnTo>
                        <a:pt x="15990" y="4097"/>
                      </a:lnTo>
                      <a:cubicBezTo>
                        <a:pt x="14333" y="1518"/>
                        <a:pt x="11495" y="0"/>
                        <a:pt x="84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5596638" y="3436437"/>
                  <a:ext cx="693610" cy="279118"/>
                </a:xfrm>
                <a:custGeom>
                  <a:rect b="b" l="l" r="r" t="t"/>
                  <a:pathLst>
                    <a:path extrusionOk="0" h="6435" w="15991">
                      <a:moveTo>
                        <a:pt x="7474" y="0"/>
                      </a:moveTo>
                      <a:cubicBezTo>
                        <a:pt x="4482" y="0"/>
                        <a:pt x="1643" y="1526"/>
                        <a:pt x="0" y="4101"/>
                      </a:cubicBezTo>
                      <a:lnTo>
                        <a:pt x="238" y="4244"/>
                      </a:lnTo>
                      <a:cubicBezTo>
                        <a:pt x="1827" y="1756"/>
                        <a:pt x="4562" y="287"/>
                        <a:pt x="7461" y="287"/>
                      </a:cubicBezTo>
                      <a:cubicBezTo>
                        <a:pt x="7865" y="287"/>
                        <a:pt x="8272" y="316"/>
                        <a:pt x="8680" y="374"/>
                      </a:cubicBezTo>
                      <a:cubicBezTo>
                        <a:pt x="12013" y="838"/>
                        <a:pt x="14752" y="3208"/>
                        <a:pt x="15716" y="6434"/>
                      </a:cubicBezTo>
                      <a:lnTo>
                        <a:pt x="15990" y="6363"/>
                      </a:lnTo>
                      <a:cubicBezTo>
                        <a:pt x="15002" y="3029"/>
                        <a:pt x="12156" y="576"/>
                        <a:pt x="8715" y="88"/>
                      </a:cubicBezTo>
                      <a:cubicBezTo>
                        <a:pt x="8300" y="29"/>
                        <a:pt x="7886" y="0"/>
                        <a:pt x="74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2461951" y="3740663"/>
                  <a:ext cx="461206" cy="234659"/>
                </a:xfrm>
                <a:custGeom>
                  <a:rect b="b" l="l" r="r" t="t"/>
                  <a:pathLst>
                    <a:path extrusionOk="0" h="5410" w="10633">
                      <a:moveTo>
                        <a:pt x="5208" y="0"/>
                      </a:moveTo>
                      <a:cubicBezTo>
                        <a:pt x="2807" y="0"/>
                        <a:pt x="659" y="1593"/>
                        <a:pt x="0" y="3968"/>
                      </a:cubicBezTo>
                      <a:lnTo>
                        <a:pt x="274" y="4040"/>
                      </a:lnTo>
                      <a:cubicBezTo>
                        <a:pt x="901" y="1791"/>
                        <a:pt x="2943" y="278"/>
                        <a:pt x="5221" y="278"/>
                      </a:cubicBezTo>
                      <a:cubicBezTo>
                        <a:pt x="5451" y="278"/>
                        <a:pt x="5684" y="293"/>
                        <a:pt x="5917" y="325"/>
                      </a:cubicBezTo>
                      <a:cubicBezTo>
                        <a:pt x="8454" y="670"/>
                        <a:pt x="10359" y="2849"/>
                        <a:pt x="10359" y="5409"/>
                      </a:cubicBezTo>
                      <a:lnTo>
                        <a:pt x="10632" y="5409"/>
                      </a:lnTo>
                      <a:cubicBezTo>
                        <a:pt x="10632" y="2706"/>
                        <a:pt x="8632" y="409"/>
                        <a:pt x="5953" y="51"/>
                      </a:cubicBezTo>
                      <a:cubicBezTo>
                        <a:pt x="5703" y="17"/>
                        <a:pt x="5454" y="0"/>
                        <a:pt x="52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6091363" y="3694730"/>
                  <a:ext cx="458604" cy="298116"/>
                </a:xfrm>
                <a:custGeom>
                  <a:rect b="b" l="l" r="r" t="t"/>
                  <a:pathLst>
                    <a:path extrusionOk="0" h="6873" w="10573">
                      <a:moveTo>
                        <a:pt x="5942" y="0"/>
                      </a:moveTo>
                      <a:cubicBezTo>
                        <a:pt x="5223" y="0"/>
                        <a:pt x="4495" y="144"/>
                        <a:pt x="3798" y="444"/>
                      </a:cubicBezTo>
                      <a:cubicBezTo>
                        <a:pt x="1310" y="1515"/>
                        <a:pt x="0" y="4265"/>
                        <a:pt x="726" y="6873"/>
                      </a:cubicBezTo>
                      <a:lnTo>
                        <a:pt x="1000" y="6790"/>
                      </a:lnTo>
                      <a:cubicBezTo>
                        <a:pt x="310" y="4325"/>
                        <a:pt x="1548" y="1718"/>
                        <a:pt x="3905" y="706"/>
                      </a:cubicBezTo>
                      <a:cubicBezTo>
                        <a:pt x="4567" y="418"/>
                        <a:pt x="5260" y="281"/>
                        <a:pt x="5944" y="281"/>
                      </a:cubicBezTo>
                      <a:cubicBezTo>
                        <a:pt x="7695" y="281"/>
                        <a:pt x="9384" y="1181"/>
                        <a:pt x="10335" y="2765"/>
                      </a:cubicBezTo>
                      <a:lnTo>
                        <a:pt x="10573" y="2610"/>
                      </a:lnTo>
                      <a:cubicBezTo>
                        <a:pt x="9570" y="947"/>
                        <a:pt x="7789" y="0"/>
                        <a:pt x="59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1942937" y="3499546"/>
                  <a:ext cx="312994" cy="155586"/>
                </a:xfrm>
                <a:custGeom>
                  <a:rect b="b" l="l" r="r" t="t"/>
                  <a:pathLst>
                    <a:path extrusionOk="0" h="3587" w="7216">
                      <a:moveTo>
                        <a:pt x="2266" y="1"/>
                      </a:moveTo>
                      <a:cubicBezTo>
                        <a:pt x="986" y="1"/>
                        <a:pt x="22" y="432"/>
                        <a:pt x="0" y="443"/>
                      </a:cubicBezTo>
                      <a:lnTo>
                        <a:pt x="119" y="693"/>
                      </a:lnTo>
                      <a:cubicBezTo>
                        <a:pt x="199" y="656"/>
                        <a:pt x="1100" y="254"/>
                        <a:pt x="2283" y="254"/>
                      </a:cubicBezTo>
                      <a:cubicBezTo>
                        <a:pt x="3753" y="254"/>
                        <a:pt x="5659" y="875"/>
                        <a:pt x="6965" y="3586"/>
                      </a:cubicBezTo>
                      <a:lnTo>
                        <a:pt x="7215" y="3467"/>
                      </a:lnTo>
                      <a:cubicBezTo>
                        <a:pt x="5855" y="642"/>
                        <a:pt x="3826" y="1"/>
                        <a:pt x="226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2185658" y="3299765"/>
                  <a:ext cx="195231" cy="269619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8" y="13"/>
                        <a:pt x="1227" y="2549"/>
                        <a:pt x="0" y="6121"/>
                      </a:cubicBezTo>
                      <a:lnTo>
                        <a:pt x="274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3896548" y="3498592"/>
                  <a:ext cx="135373" cy="138453"/>
                </a:xfrm>
                <a:custGeom>
                  <a:rect b="b" l="l" r="r" t="t"/>
                  <a:pathLst>
                    <a:path extrusionOk="0" h="3192" w="3121">
                      <a:moveTo>
                        <a:pt x="155" y="1"/>
                      </a:moveTo>
                      <a:lnTo>
                        <a:pt x="1" y="227"/>
                      </a:lnTo>
                      <a:cubicBezTo>
                        <a:pt x="13" y="239"/>
                        <a:pt x="1918" y="1584"/>
                        <a:pt x="2882" y="3192"/>
                      </a:cubicBezTo>
                      <a:lnTo>
                        <a:pt x="3120" y="3049"/>
                      </a:lnTo>
                      <a:cubicBezTo>
                        <a:pt x="2132" y="1394"/>
                        <a:pt x="239" y="60"/>
                        <a:pt x="1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4839544" y="3458297"/>
                  <a:ext cx="109522" cy="124009"/>
                </a:xfrm>
                <a:custGeom>
                  <a:rect b="b" l="l" r="r" t="t"/>
                  <a:pathLst>
                    <a:path extrusionOk="0" h="2859" w="2525">
                      <a:moveTo>
                        <a:pt x="2346" y="1"/>
                      </a:moveTo>
                      <a:cubicBezTo>
                        <a:pt x="2286" y="49"/>
                        <a:pt x="846" y="1204"/>
                        <a:pt x="0" y="2716"/>
                      </a:cubicBezTo>
                      <a:lnTo>
                        <a:pt x="250" y="2858"/>
                      </a:lnTo>
                      <a:cubicBezTo>
                        <a:pt x="1060" y="1394"/>
                        <a:pt x="2513" y="239"/>
                        <a:pt x="2525" y="227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4712501" y="3570810"/>
                  <a:ext cx="237608" cy="88962"/>
                </a:xfrm>
                <a:custGeom>
                  <a:rect b="b" l="l" r="r" t="t"/>
                  <a:pathLst>
                    <a:path extrusionOk="0" h="2051" w="5478">
                      <a:moveTo>
                        <a:pt x="1929" y="0"/>
                      </a:moveTo>
                      <a:cubicBezTo>
                        <a:pt x="1318" y="0"/>
                        <a:pt x="675" y="128"/>
                        <a:pt x="1" y="384"/>
                      </a:cubicBezTo>
                      <a:lnTo>
                        <a:pt x="96" y="657"/>
                      </a:lnTo>
                      <a:cubicBezTo>
                        <a:pt x="750" y="405"/>
                        <a:pt x="1367" y="279"/>
                        <a:pt x="1949" y="279"/>
                      </a:cubicBezTo>
                      <a:cubicBezTo>
                        <a:pt x="3208" y="279"/>
                        <a:pt x="4302" y="870"/>
                        <a:pt x="5263" y="2050"/>
                      </a:cubicBezTo>
                      <a:lnTo>
                        <a:pt x="5477" y="1872"/>
                      </a:lnTo>
                      <a:cubicBezTo>
                        <a:pt x="4469" y="625"/>
                        <a:pt x="3279" y="0"/>
                        <a:pt x="192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5389527" y="3440254"/>
                  <a:ext cx="96639" cy="177664"/>
                </a:xfrm>
                <a:custGeom>
                  <a:rect b="b" l="l" r="r" t="t"/>
                  <a:pathLst>
                    <a:path extrusionOk="0" h="4096" w="2228">
                      <a:moveTo>
                        <a:pt x="2001" y="0"/>
                      </a:moveTo>
                      <a:cubicBezTo>
                        <a:pt x="1191" y="1250"/>
                        <a:pt x="513" y="2596"/>
                        <a:pt x="1" y="4001"/>
                      </a:cubicBezTo>
                      <a:lnTo>
                        <a:pt x="263" y="4096"/>
                      </a:lnTo>
                      <a:cubicBezTo>
                        <a:pt x="775" y="2715"/>
                        <a:pt x="1429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6508101" y="3265673"/>
                  <a:ext cx="181828" cy="137455"/>
                </a:xfrm>
                <a:custGeom>
                  <a:rect b="b" l="l" r="r" t="t"/>
                  <a:pathLst>
                    <a:path extrusionOk="0" h="3169" w="4192">
                      <a:moveTo>
                        <a:pt x="167" y="1"/>
                      </a:moveTo>
                      <a:lnTo>
                        <a:pt x="1" y="227"/>
                      </a:lnTo>
                      <a:lnTo>
                        <a:pt x="4025" y="3168"/>
                      </a:lnTo>
                      <a:lnTo>
                        <a:pt x="4192" y="2942"/>
                      </a:lnTo>
                      <a:lnTo>
                        <a:pt x="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" name="Google Shape;122;p2"/>
            <p:cNvGrpSpPr/>
            <p:nvPr/>
          </p:nvGrpSpPr>
          <p:grpSpPr>
            <a:xfrm>
              <a:off x="0" y="3174687"/>
              <a:ext cx="9144017" cy="1977469"/>
              <a:chOff x="0" y="3174687"/>
              <a:chExt cx="9144017" cy="1977469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0" y="3174687"/>
                <a:ext cx="9144014" cy="1977466"/>
              </a:xfrm>
              <a:custGeom>
                <a:rect b="b" l="l" r="r" t="t"/>
                <a:pathLst>
                  <a:path extrusionOk="0" h="45590" w="210813">
                    <a:moveTo>
                      <a:pt x="210812" y="1"/>
                    </a:moveTo>
                    <a:cubicBezTo>
                      <a:pt x="204573" y="489"/>
                      <a:pt x="199680" y="5537"/>
                      <a:pt x="199370" y="11788"/>
                    </a:cubicBezTo>
                    <a:cubicBezTo>
                      <a:pt x="198644" y="11693"/>
                      <a:pt x="197906" y="11645"/>
                      <a:pt x="197168" y="11645"/>
                    </a:cubicBezTo>
                    <a:cubicBezTo>
                      <a:pt x="189333" y="11645"/>
                      <a:pt x="182392" y="16658"/>
                      <a:pt x="179939" y="24087"/>
                    </a:cubicBezTo>
                    <a:cubicBezTo>
                      <a:pt x="178503" y="23362"/>
                      <a:pt x="176997" y="23026"/>
                      <a:pt x="175525" y="23026"/>
                    </a:cubicBezTo>
                    <a:cubicBezTo>
                      <a:pt x="170907" y="23026"/>
                      <a:pt x="166622" y="26334"/>
                      <a:pt x="165854" y="31326"/>
                    </a:cubicBezTo>
                    <a:cubicBezTo>
                      <a:pt x="164327" y="30855"/>
                      <a:pt x="162763" y="30626"/>
                      <a:pt x="161212" y="30626"/>
                    </a:cubicBezTo>
                    <a:cubicBezTo>
                      <a:pt x="157116" y="30626"/>
                      <a:pt x="153111" y="32225"/>
                      <a:pt x="150114" y="35196"/>
                    </a:cubicBezTo>
                    <a:cubicBezTo>
                      <a:pt x="149733" y="34958"/>
                      <a:pt x="149352" y="34731"/>
                      <a:pt x="148959" y="34517"/>
                    </a:cubicBezTo>
                    <a:cubicBezTo>
                      <a:pt x="146184" y="32582"/>
                      <a:pt x="143017" y="31658"/>
                      <a:pt x="139886" y="31658"/>
                    </a:cubicBezTo>
                    <a:cubicBezTo>
                      <a:pt x="134581" y="31658"/>
                      <a:pt x="129379" y="34310"/>
                      <a:pt x="126361" y="39184"/>
                    </a:cubicBezTo>
                    <a:cubicBezTo>
                      <a:pt x="124571" y="38080"/>
                      <a:pt x="122548" y="37532"/>
                      <a:pt x="120529" y="37532"/>
                    </a:cubicBezTo>
                    <a:cubicBezTo>
                      <a:pt x="118238" y="37532"/>
                      <a:pt x="115951" y="38238"/>
                      <a:pt x="114014" y="39637"/>
                    </a:cubicBezTo>
                    <a:cubicBezTo>
                      <a:pt x="111038" y="35771"/>
                      <a:pt x="106664" y="33866"/>
                      <a:pt x="102302" y="33866"/>
                    </a:cubicBezTo>
                    <a:cubicBezTo>
                      <a:pt x="97554" y="33866"/>
                      <a:pt x="92820" y="36123"/>
                      <a:pt x="89916" y="40565"/>
                    </a:cubicBezTo>
                    <a:cubicBezTo>
                      <a:pt x="87927" y="39321"/>
                      <a:pt x="85653" y="38683"/>
                      <a:pt x="83367" y="38683"/>
                    </a:cubicBezTo>
                    <a:cubicBezTo>
                      <a:pt x="81999" y="38683"/>
                      <a:pt x="80627" y="38911"/>
                      <a:pt x="79308" y="39375"/>
                    </a:cubicBezTo>
                    <a:cubicBezTo>
                      <a:pt x="76282" y="34325"/>
                      <a:pt x="71001" y="31649"/>
                      <a:pt x="65657" y="31649"/>
                    </a:cubicBezTo>
                    <a:cubicBezTo>
                      <a:pt x="61791" y="31649"/>
                      <a:pt x="57892" y="33050"/>
                      <a:pt x="54793" y="35970"/>
                    </a:cubicBezTo>
                    <a:cubicBezTo>
                      <a:pt x="53402" y="33870"/>
                      <a:pt x="51127" y="32761"/>
                      <a:pt x="48825" y="32761"/>
                    </a:cubicBezTo>
                    <a:cubicBezTo>
                      <a:pt x="47184" y="32761"/>
                      <a:pt x="45530" y="33324"/>
                      <a:pt x="44172" y="34493"/>
                    </a:cubicBezTo>
                    <a:cubicBezTo>
                      <a:pt x="43052" y="28577"/>
                      <a:pt x="37904" y="24757"/>
                      <a:pt x="32422" y="24757"/>
                    </a:cubicBezTo>
                    <a:cubicBezTo>
                      <a:pt x="30447" y="24757"/>
                      <a:pt x="28428" y="25253"/>
                      <a:pt x="26539" y="26326"/>
                    </a:cubicBezTo>
                    <a:cubicBezTo>
                      <a:pt x="23170" y="19301"/>
                      <a:pt x="16312" y="14598"/>
                      <a:pt x="8549" y="13979"/>
                    </a:cubicBezTo>
                    <a:cubicBezTo>
                      <a:pt x="10716" y="7680"/>
                      <a:pt x="6596" y="977"/>
                      <a:pt x="0" y="72"/>
                    </a:cubicBezTo>
                    <a:lnTo>
                      <a:pt x="0" y="45590"/>
                    </a:lnTo>
                    <a:lnTo>
                      <a:pt x="210812" y="45590"/>
                    </a:lnTo>
                    <a:lnTo>
                      <a:pt x="210812" y="1"/>
                    </a:ln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" name="Google Shape;124;p2"/>
              <p:cNvGrpSpPr/>
              <p:nvPr/>
            </p:nvGrpSpPr>
            <p:grpSpPr>
              <a:xfrm>
                <a:off x="3" y="3685994"/>
                <a:ext cx="9144014" cy="1466162"/>
                <a:chOff x="1212350" y="1446150"/>
                <a:chExt cx="5270325" cy="845050"/>
              </a:xfrm>
            </p:grpSpPr>
            <p:sp>
              <p:nvSpPr>
                <p:cNvPr id="125" name="Google Shape;125;p2"/>
                <p:cNvSpPr/>
                <p:nvPr/>
              </p:nvSpPr>
              <p:spPr>
                <a:xfrm>
                  <a:off x="6191250" y="1446150"/>
                  <a:ext cx="61925" cy="195575"/>
                </a:xfrm>
                <a:custGeom>
                  <a:rect b="b" l="l" r="r" t="t"/>
                  <a:pathLst>
                    <a:path extrusionOk="0" h="7823" w="2477">
                      <a:moveTo>
                        <a:pt x="83" y="0"/>
                      </a:moveTo>
                      <a:cubicBezTo>
                        <a:pt x="83" y="36"/>
                        <a:pt x="0" y="4394"/>
                        <a:pt x="2250" y="7823"/>
                      </a:cubicBezTo>
                      <a:lnTo>
                        <a:pt x="2477" y="7668"/>
                      </a:lnTo>
                      <a:cubicBezTo>
                        <a:pt x="286" y="4322"/>
                        <a:pt x="357" y="48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5709325" y="1750350"/>
                  <a:ext cx="130400" cy="181000"/>
                </a:xfrm>
                <a:custGeom>
                  <a:rect b="b" l="l" r="r" t="t"/>
                  <a:pathLst>
                    <a:path extrusionOk="0" h="7240" w="5216">
                      <a:moveTo>
                        <a:pt x="108" y="0"/>
                      </a:moveTo>
                      <a:lnTo>
                        <a:pt x="1" y="262"/>
                      </a:lnTo>
                      <a:cubicBezTo>
                        <a:pt x="48" y="286"/>
                        <a:pt x="4418" y="2167"/>
                        <a:pt x="4942" y="7239"/>
                      </a:cubicBezTo>
                      <a:lnTo>
                        <a:pt x="5216" y="7215"/>
                      </a:lnTo>
                      <a:cubicBezTo>
                        <a:pt x="4680" y="1977"/>
                        <a:pt x="156" y="24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5357500" y="1931025"/>
                  <a:ext cx="132475" cy="100025"/>
                </a:xfrm>
                <a:custGeom>
                  <a:rect b="b" l="l" r="r" t="t"/>
                  <a:pathLst>
                    <a:path extrusionOk="0" h="4001" w="5299">
                      <a:moveTo>
                        <a:pt x="84" y="0"/>
                      </a:moveTo>
                      <a:lnTo>
                        <a:pt x="1" y="274"/>
                      </a:lnTo>
                      <a:cubicBezTo>
                        <a:pt x="36" y="286"/>
                        <a:pt x="3489" y="1429"/>
                        <a:pt x="5061" y="4001"/>
                      </a:cubicBezTo>
                      <a:lnTo>
                        <a:pt x="5299" y="3846"/>
                      </a:lnTo>
                      <a:cubicBezTo>
                        <a:pt x="3668" y="1203"/>
                        <a:pt x="239" y="48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5395300" y="1991925"/>
                  <a:ext cx="399775" cy="160875"/>
                </a:xfrm>
                <a:custGeom>
                  <a:rect b="b" l="l" r="r" t="t"/>
                  <a:pathLst>
                    <a:path extrusionOk="0" h="6435" w="15991">
                      <a:moveTo>
                        <a:pt x="8515" y="0"/>
                      </a:moveTo>
                      <a:cubicBezTo>
                        <a:pt x="8100" y="0"/>
                        <a:pt x="7682" y="29"/>
                        <a:pt x="7264" y="88"/>
                      </a:cubicBezTo>
                      <a:cubicBezTo>
                        <a:pt x="3823" y="577"/>
                        <a:pt x="989" y="3017"/>
                        <a:pt x="1" y="6351"/>
                      </a:cubicBezTo>
                      <a:lnTo>
                        <a:pt x="275" y="6435"/>
                      </a:lnTo>
                      <a:cubicBezTo>
                        <a:pt x="1227" y="3208"/>
                        <a:pt x="3977" y="839"/>
                        <a:pt x="7311" y="362"/>
                      </a:cubicBezTo>
                      <a:cubicBezTo>
                        <a:pt x="7709" y="307"/>
                        <a:pt x="8107" y="279"/>
                        <a:pt x="8502" y="279"/>
                      </a:cubicBezTo>
                      <a:cubicBezTo>
                        <a:pt x="11402" y="279"/>
                        <a:pt x="14149" y="1750"/>
                        <a:pt x="15753" y="4244"/>
                      </a:cubicBezTo>
                      <a:lnTo>
                        <a:pt x="15991" y="4089"/>
                      </a:lnTo>
                      <a:cubicBezTo>
                        <a:pt x="14338" y="1516"/>
                        <a:pt x="11510" y="0"/>
                        <a:pt x="8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6172200" y="1713175"/>
                  <a:ext cx="310475" cy="143150"/>
                </a:xfrm>
                <a:custGeom>
                  <a:rect b="b" l="l" r="r" t="t"/>
                  <a:pathLst>
                    <a:path extrusionOk="0" h="5726" w="12419">
                      <a:moveTo>
                        <a:pt x="9963" y="1"/>
                      </a:moveTo>
                      <a:cubicBezTo>
                        <a:pt x="7017" y="1"/>
                        <a:pt x="2496" y="858"/>
                        <a:pt x="0" y="5607"/>
                      </a:cubicBezTo>
                      <a:lnTo>
                        <a:pt x="238" y="5726"/>
                      </a:lnTo>
                      <a:cubicBezTo>
                        <a:pt x="2663" y="1114"/>
                        <a:pt x="7061" y="276"/>
                        <a:pt x="9938" y="276"/>
                      </a:cubicBezTo>
                      <a:cubicBezTo>
                        <a:pt x="11072" y="276"/>
                        <a:pt x="11970" y="406"/>
                        <a:pt x="12418" y="487"/>
                      </a:cubicBezTo>
                      <a:lnTo>
                        <a:pt x="12418" y="201"/>
                      </a:lnTo>
                      <a:cubicBezTo>
                        <a:pt x="11945" y="120"/>
                        <a:pt x="11064" y="1"/>
                        <a:pt x="99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6065925" y="1838950"/>
                  <a:ext cx="174750" cy="93575"/>
                </a:xfrm>
                <a:custGeom>
                  <a:rect b="b" l="l" r="r" t="t"/>
                  <a:pathLst>
                    <a:path extrusionOk="0" h="3743" w="6990">
                      <a:moveTo>
                        <a:pt x="1631" y="0"/>
                      </a:moveTo>
                      <a:cubicBezTo>
                        <a:pt x="1096" y="0"/>
                        <a:pt x="549" y="67"/>
                        <a:pt x="0" y="207"/>
                      </a:cubicBezTo>
                      <a:lnTo>
                        <a:pt x="72" y="481"/>
                      </a:lnTo>
                      <a:cubicBezTo>
                        <a:pt x="563" y="356"/>
                        <a:pt x="1077" y="293"/>
                        <a:pt x="1593" y="293"/>
                      </a:cubicBezTo>
                      <a:cubicBezTo>
                        <a:pt x="3778" y="293"/>
                        <a:pt x="6003" y="1422"/>
                        <a:pt x="6716" y="3743"/>
                      </a:cubicBezTo>
                      <a:lnTo>
                        <a:pt x="6989" y="3660"/>
                      </a:lnTo>
                      <a:cubicBezTo>
                        <a:pt x="6304" y="1427"/>
                        <a:pt x="4106" y="0"/>
                        <a:pt x="16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6254925" y="2155675"/>
                  <a:ext cx="227750" cy="135525"/>
                </a:xfrm>
                <a:custGeom>
                  <a:rect b="b" l="l" r="r" t="t"/>
                  <a:pathLst>
                    <a:path extrusionOk="0" h="5421" w="9110">
                      <a:moveTo>
                        <a:pt x="8855" y="0"/>
                      </a:moveTo>
                      <a:cubicBezTo>
                        <a:pt x="7177" y="0"/>
                        <a:pt x="1903" y="413"/>
                        <a:pt x="1" y="5421"/>
                      </a:cubicBezTo>
                      <a:lnTo>
                        <a:pt x="299" y="5421"/>
                      </a:lnTo>
                      <a:cubicBezTo>
                        <a:pt x="2179" y="675"/>
                        <a:pt x="7216" y="286"/>
                        <a:pt x="8841" y="286"/>
                      </a:cubicBezTo>
                      <a:cubicBezTo>
                        <a:pt x="8945" y="286"/>
                        <a:pt x="9035" y="287"/>
                        <a:pt x="9109" y="289"/>
                      </a:cubicBezTo>
                      <a:lnTo>
                        <a:pt x="9109" y="4"/>
                      </a:lnTo>
                      <a:cubicBezTo>
                        <a:pt x="9038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1408200" y="2127750"/>
                  <a:ext cx="217325" cy="46175"/>
                </a:xfrm>
                <a:custGeom>
                  <a:rect b="b" l="l" r="r" t="t"/>
                  <a:pathLst>
                    <a:path extrusionOk="0" h="1847" w="8693">
                      <a:moveTo>
                        <a:pt x="4778" y="0"/>
                      </a:moveTo>
                      <a:cubicBezTo>
                        <a:pt x="3422" y="0"/>
                        <a:pt x="1789" y="389"/>
                        <a:pt x="0" y="1609"/>
                      </a:cubicBezTo>
                      <a:lnTo>
                        <a:pt x="167" y="1847"/>
                      </a:lnTo>
                      <a:cubicBezTo>
                        <a:pt x="1897" y="658"/>
                        <a:pt x="3477" y="281"/>
                        <a:pt x="4785" y="281"/>
                      </a:cubicBezTo>
                      <a:cubicBezTo>
                        <a:pt x="7042" y="281"/>
                        <a:pt x="8491" y="1403"/>
                        <a:pt x="8513" y="1418"/>
                      </a:cubicBezTo>
                      <a:lnTo>
                        <a:pt x="8692" y="1204"/>
                      </a:lnTo>
                      <a:cubicBezTo>
                        <a:pt x="8662" y="1181"/>
                        <a:pt x="7141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1642150" y="1808000"/>
                  <a:ext cx="398600" cy="164725"/>
                </a:xfrm>
                <a:custGeom>
                  <a:rect b="b" l="l" r="r" t="t"/>
                  <a:pathLst>
                    <a:path extrusionOk="0" h="6589" w="15944">
                      <a:moveTo>
                        <a:pt x="7392" y="0"/>
                      </a:moveTo>
                      <a:cubicBezTo>
                        <a:pt x="4451" y="0"/>
                        <a:pt x="1657" y="1469"/>
                        <a:pt x="1" y="3969"/>
                      </a:cubicBezTo>
                      <a:lnTo>
                        <a:pt x="227" y="4124"/>
                      </a:lnTo>
                      <a:cubicBezTo>
                        <a:pt x="1839" y="1701"/>
                        <a:pt x="4539" y="287"/>
                        <a:pt x="7382" y="287"/>
                      </a:cubicBezTo>
                      <a:cubicBezTo>
                        <a:pt x="7837" y="287"/>
                        <a:pt x="8294" y="323"/>
                        <a:pt x="8752" y="397"/>
                      </a:cubicBezTo>
                      <a:cubicBezTo>
                        <a:pt x="12074" y="933"/>
                        <a:pt x="14776" y="3350"/>
                        <a:pt x="15669" y="6588"/>
                      </a:cubicBezTo>
                      <a:lnTo>
                        <a:pt x="15943" y="6505"/>
                      </a:lnTo>
                      <a:cubicBezTo>
                        <a:pt x="15015" y="3159"/>
                        <a:pt x="12217" y="659"/>
                        <a:pt x="8788" y="111"/>
                      </a:cubicBezTo>
                      <a:cubicBezTo>
                        <a:pt x="8321" y="37"/>
                        <a:pt x="7855" y="0"/>
                        <a:pt x="7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1274550" y="1497150"/>
                  <a:ext cx="151525" cy="17775"/>
                </a:xfrm>
                <a:custGeom>
                  <a:rect b="b" l="l" r="r" t="t"/>
                  <a:pathLst>
                    <a:path extrusionOk="0" h="711" w="6061">
                      <a:moveTo>
                        <a:pt x="4978" y="1"/>
                      </a:moveTo>
                      <a:cubicBezTo>
                        <a:pt x="3767" y="1"/>
                        <a:pt x="1746" y="66"/>
                        <a:pt x="1" y="437"/>
                      </a:cubicBezTo>
                      <a:lnTo>
                        <a:pt x="48" y="710"/>
                      </a:lnTo>
                      <a:cubicBezTo>
                        <a:pt x="1814" y="340"/>
                        <a:pt x="3861" y="277"/>
                        <a:pt x="5050" y="277"/>
                      </a:cubicBezTo>
                      <a:cubicBezTo>
                        <a:pt x="5657" y="277"/>
                        <a:pt x="6041" y="294"/>
                        <a:pt x="6049" y="294"/>
                      </a:cubicBezTo>
                      <a:lnTo>
                        <a:pt x="6061" y="20"/>
                      </a:lnTo>
                      <a:cubicBezTo>
                        <a:pt x="6052" y="20"/>
                        <a:pt x="5634" y="1"/>
                        <a:pt x="4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1212350" y="1888150"/>
                  <a:ext cx="302725" cy="243525"/>
                </a:xfrm>
                <a:custGeom>
                  <a:rect b="b" l="l" r="r" t="t"/>
                  <a:pathLst>
                    <a:path extrusionOk="0" h="9741" w="12109">
                      <a:moveTo>
                        <a:pt x="0" y="1"/>
                      </a:moveTo>
                      <a:lnTo>
                        <a:pt x="0" y="275"/>
                      </a:lnTo>
                      <a:cubicBezTo>
                        <a:pt x="1393" y="346"/>
                        <a:pt x="9787" y="1108"/>
                        <a:pt x="11835" y="9740"/>
                      </a:cubicBezTo>
                      <a:lnTo>
                        <a:pt x="12109" y="9681"/>
                      </a:lnTo>
                      <a:cubicBezTo>
                        <a:pt x="10001" y="834"/>
                        <a:pt x="1405" y="7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5192300" y="2123900"/>
                  <a:ext cx="266125" cy="135450"/>
                </a:xfrm>
                <a:custGeom>
                  <a:rect b="b" l="l" r="r" t="t"/>
                  <a:pathLst>
                    <a:path extrusionOk="0" h="5418" w="10645">
                      <a:moveTo>
                        <a:pt x="5232" y="0"/>
                      </a:moveTo>
                      <a:cubicBezTo>
                        <a:pt x="2829" y="0"/>
                        <a:pt x="661" y="1594"/>
                        <a:pt x="1" y="3965"/>
                      </a:cubicBezTo>
                      <a:lnTo>
                        <a:pt x="274" y="4049"/>
                      </a:lnTo>
                      <a:cubicBezTo>
                        <a:pt x="902" y="1799"/>
                        <a:pt x="2943" y="287"/>
                        <a:pt x="5221" y="287"/>
                      </a:cubicBezTo>
                      <a:cubicBezTo>
                        <a:pt x="5452" y="287"/>
                        <a:pt x="5684" y="302"/>
                        <a:pt x="5918" y="334"/>
                      </a:cubicBezTo>
                      <a:cubicBezTo>
                        <a:pt x="8466" y="679"/>
                        <a:pt x="10359" y="2846"/>
                        <a:pt x="10359" y="5418"/>
                      </a:cubicBezTo>
                      <a:lnTo>
                        <a:pt x="10645" y="5418"/>
                      </a:lnTo>
                      <a:cubicBezTo>
                        <a:pt x="10633" y="2715"/>
                        <a:pt x="8633" y="417"/>
                        <a:pt x="5954" y="48"/>
                      </a:cubicBezTo>
                      <a:cubicBezTo>
                        <a:pt x="5712" y="16"/>
                        <a:pt x="5470" y="0"/>
                        <a:pt x="52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2332125" y="2163450"/>
                  <a:ext cx="180400" cy="89650"/>
                </a:xfrm>
                <a:custGeom>
                  <a:rect b="b" l="l" r="r" t="t"/>
                  <a:pathLst>
                    <a:path extrusionOk="0" h="3586" w="7216">
                      <a:moveTo>
                        <a:pt x="2267" y="0"/>
                      </a:moveTo>
                      <a:cubicBezTo>
                        <a:pt x="987" y="0"/>
                        <a:pt x="22" y="432"/>
                        <a:pt x="0" y="443"/>
                      </a:cubicBezTo>
                      <a:lnTo>
                        <a:pt x="108" y="693"/>
                      </a:lnTo>
                      <a:cubicBezTo>
                        <a:pt x="193" y="656"/>
                        <a:pt x="1096" y="254"/>
                        <a:pt x="2280" y="254"/>
                      </a:cubicBezTo>
                      <a:cubicBezTo>
                        <a:pt x="3751" y="254"/>
                        <a:pt x="5654" y="874"/>
                        <a:pt x="6954" y="3586"/>
                      </a:cubicBezTo>
                      <a:lnTo>
                        <a:pt x="7216" y="3467"/>
                      </a:lnTo>
                      <a:cubicBezTo>
                        <a:pt x="5855" y="641"/>
                        <a:pt x="3827" y="0"/>
                        <a:pt x="22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2472025" y="2048000"/>
                  <a:ext cx="112525" cy="155400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9" y="12"/>
                        <a:pt x="1227" y="2560"/>
                        <a:pt x="0" y="6120"/>
                      </a:cubicBezTo>
                      <a:lnTo>
                        <a:pt x="262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3075675" y="2132525"/>
                  <a:ext cx="120275" cy="98250"/>
                </a:xfrm>
                <a:custGeom>
                  <a:rect b="b" l="l" r="r" t="t"/>
                  <a:pathLst>
                    <a:path extrusionOk="0" h="3930" w="4811">
                      <a:moveTo>
                        <a:pt x="4703" y="1"/>
                      </a:moveTo>
                      <a:cubicBezTo>
                        <a:pt x="4679" y="13"/>
                        <a:pt x="1631" y="1275"/>
                        <a:pt x="0" y="3787"/>
                      </a:cubicBezTo>
                      <a:lnTo>
                        <a:pt x="227" y="3930"/>
                      </a:lnTo>
                      <a:cubicBezTo>
                        <a:pt x="1822" y="1501"/>
                        <a:pt x="4787" y="263"/>
                        <a:pt x="4810" y="263"/>
                      </a:cubicBezTo>
                      <a:lnTo>
                        <a:pt x="47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3458150" y="2162600"/>
                  <a:ext cx="78025" cy="79800"/>
                </a:xfrm>
                <a:custGeom>
                  <a:rect b="b" l="l" r="r" t="t"/>
                  <a:pathLst>
                    <a:path extrusionOk="0" h="3192" w="3121">
                      <a:moveTo>
                        <a:pt x="156" y="0"/>
                      </a:moveTo>
                      <a:lnTo>
                        <a:pt x="1" y="239"/>
                      </a:lnTo>
                      <a:cubicBezTo>
                        <a:pt x="13" y="250"/>
                        <a:pt x="1918" y="1596"/>
                        <a:pt x="2870" y="3191"/>
                      </a:cubicBezTo>
                      <a:lnTo>
                        <a:pt x="3120" y="3048"/>
                      </a:lnTo>
                      <a:cubicBezTo>
                        <a:pt x="2120" y="1393"/>
                        <a:pt x="239" y="6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4001675" y="2139675"/>
                  <a:ext cx="63125" cy="71175"/>
                </a:xfrm>
                <a:custGeom>
                  <a:rect b="b" l="l" r="r" t="t"/>
                  <a:pathLst>
                    <a:path extrusionOk="0" h="2847" w="2525">
                      <a:moveTo>
                        <a:pt x="2346" y="1"/>
                      </a:moveTo>
                      <a:cubicBezTo>
                        <a:pt x="2287" y="48"/>
                        <a:pt x="834" y="1203"/>
                        <a:pt x="1" y="2703"/>
                      </a:cubicBezTo>
                      <a:lnTo>
                        <a:pt x="239" y="2846"/>
                      </a:lnTo>
                      <a:cubicBezTo>
                        <a:pt x="1060" y="1382"/>
                        <a:pt x="2501" y="227"/>
                        <a:pt x="2525" y="215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3928450" y="2204200"/>
                  <a:ext cx="136950" cy="51000"/>
                </a:xfrm>
                <a:custGeom>
                  <a:rect b="b" l="l" r="r" t="t"/>
                  <a:pathLst>
                    <a:path extrusionOk="0" h="2040" w="5478">
                      <a:moveTo>
                        <a:pt x="1931" y="1"/>
                      </a:moveTo>
                      <a:cubicBezTo>
                        <a:pt x="1320" y="1"/>
                        <a:pt x="676" y="128"/>
                        <a:pt x="1" y="384"/>
                      </a:cubicBezTo>
                      <a:lnTo>
                        <a:pt x="96" y="646"/>
                      </a:lnTo>
                      <a:cubicBezTo>
                        <a:pt x="750" y="398"/>
                        <a:pt x="1367" y="273"/>
                        <a:pt x="1948" y="273"/>
                      </a:cubicBezTo>
                      <a:cubicBezTo>
                        <a:pt x="3206" y="273"/>
                        <a:pt x="4298" y="858"/>
                        <a:pt x="5251" y="2039"/>
                      </a:cubicBezTo>
                      <a:lnTo>
                        <a:pt x="5478" y="1861"/>
                      </a:lnTo>
                      <a:cubicBezTo>
                        <a:pt x="4470" y="623"/>
                        <a:pt x="3281" y="1"/>
                        <a:pt x="19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4318675" y="2128975"/>
                  <a:ext cx="55700" cy="102700"/>
                </a:xfrm>
                <a:custGeom>
                  <a:rect b="b" l="l" r="r" t="t"/>
                  <a:pathLst>
                    <a:path extrusionOk="0" h="4108" w="2228">
                      <a:moveTo>
                        <a:pt x="2001" y="0"/>
                      </a:moveTo>
                      <a:cubicBezTo>
                        <a:pt x="1180" y="1262"/>
                        <a:pt x="513" y="2596"/>
                        <a:pt x="1" y="4012"/>
                      </a:cubicBezTo>
                      <a:lnTo>
                        <a:pt x="263" y="4108"/>
                      </a:lnTo>
                      <a:cubicBezTo>
                        <a:pt x="775" y="2715"/>
                        <a:pt x="1430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4963100" y="2028350"/>
                  <a:ext cx="104800" cy="79200"/>
                </a:xfrm>
                <a:custGeom>
                  <a:rect b="b" l="l" r="r" t="t"/>
                  <a:pathLst>
                    <a:path extrusionOk="0" h="3168" w="4192">
                      <a:moveTo>
                        <a:pt x="168" y="1"/>
                      </a:moveTo>
                      <a:lnTo>
                        <a:pt x="1" y="227"/>
                      </a:lnTo>
                      <a:lnTo>
                        <a:pt x="4037" y="3168"/>
                      </a:lnTo>
                      <a:lnTo>
                        <a:pt x="4192" y="294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5" name="Google Shape;145;p2"/>
          <p:cNvSpPr txBox="1"/>
          <p:nvPr>
            <p:ph type="ctrTitle"/>
          </p:nvPr>
        </p:nvSpPr>
        <p:spPr>
          <a:xfrm>
            <a:off x="685550" y="1515162"/>
            <a:ext cx="7773000" cy="15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7000">
                <a:latin typeface="Fahkwang"/>
                <a:ea typeface="Fahkwang"/>
                <a:cs typeface="Fahkwang"/>
                <a:sym typeface="Fahkwang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6" name="Google Shape;146;p2"/>
          <p:cNvSpPr txBox="1"/>
          <p:nvPr>
            <p:ph idx="1" type="subTitle"/>
          </p:nvPr>
        </p:nvSpPr>
        <p:spPr>
          <a:xfrm>
            <a:off x="2474600" y="3152525"/>
            <a:ext cx="4194900" cy="47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1"/>
          <p:cNvSpPr txBox="1"/>
          <p:nvPr>
            <p:ph hasCustomPrompt="1" type="title"/>
          </p:nvPr>
        </p:nvSpPr>
        <p:spPr>
          <a:xfrm>
            <a:off x="1451875" y="1721308"/>
            <a:ext cx="6240300" cy="12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5" name="Google Shape;1035;p11"/>
          <p:cNvSpPr txBox="1"/>
          <p:nvPr>
            <p:ph idx="1" type="subTitle"/>
          </p:nvPr>
        </p:nvSpPr>
        <p:spPr>
          <a:xfrm>
            <a:off x="2127350" y="2956925"/>
            <a:ext cx="4889400" cy="47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6" name="Google Shape;1036;p11"/>
          <p:cNvGrpSpPr/>
          <p:nvPr/>
        </p:nvGrpSpPr>
        <p:grpSpPr>
          <a:xfrm flipH="1">
            <a:off x="7452060" y="426286"/>
            <a:ext cx="2816248" cy="3941384"/>
            <a:chOff x="1084375" y="253631"/>
            <a:chExt cx="3247893" cy="4545478"/>
          </a:xfrm>
        </p:grpSpPr>
        <p:sp>
          <p:nvSpPr>
            <p:cNvPr id="1037" name="Google Shape;1037;p11"/>
            <p:cNvSpPr/>
            <p:nvPr/>
          </p:nvSpPr>
          <p:spPr>
            <a:xfrm>
              <a:off x="2591002" y="882624"/>
              <a:ext cx="836680" cy="2371887"/>
            </a:xfrm>
            <a:custGeom>
              <a:rect b="b" l="l" r="r" t="t"/>
              <a:pathLst>
                <a:path extrusionOk="0" h="69962" w="24679">
                  <a:moveTo>
                    <a:pt x="24678" y="0"/>
                  </a:moveTo>
                  <a:cubicBezTo>
                    <a:pt x="24678" y="0"/>
                    <a:pt x="24678" y="0"/>
                    <a:pt x="24677" y="1"/>
                  </a:cubicBezTo>
                  <a:lnTo>
                    <a:pt x="24679" y="1"/>
                  </a:lnTo>
                  <a:cubicBezTo>
                    <a:pt x="24679" y="0"/>
                    <a:pt x="24678" y="0"/>
                    <a:pt x="24678" y="0"/>
                  </a:cubicBezTo>
                  <a:close/>
                  <a:moveTo>
                    <a:pt x="24667" y="1"/>
                  </a:moveTo>
                  <a:lnTo>
                    <a:pt x="24631" y="103"/>
                  </a:lnTo>
                  <a:lnTo>
                    <a:pt x="24631" y="103"/>
                  </a:lnTo>
                  <a:cubicBezTo>
                    <a:pt x="24657" y="40"/>
                    <a:pt x="24672" y="5"/>
                    <a:pt x="24677" y="1"/>
                  </a:cubicBezTo>
                  <a:close/>
                  <a:moveTo>
                    <a:pt x="24631" y="103"/>
                  </a:moveTo>
                  <a:cubicBezTo>
                    <a:pt x="23428" y="3089"/>
                    <a:pt x="95" y="69807"/>
                    <a:pt x="45" y="69807"/>
                  </a:cubicBezTo>
                  <a:cubicBezTo>
                    <a:pt x="45" y="69807"/>
                    <a:pt x="45" y="69807"/>
                    <a:pt x="45" y="69807"/>
                  </a:cubicBezTo>
                  <a:lnTo>
                    <a:pt x="45" y="69807"/>
                  </a:lnTo>
                  <a:cubicBezTo>
                    <a:pt x="0" y="69896"/>
                    <a:pt x="71" y="69961"/>
                    <a:pt x="139" y="69961"/>
                  </a:cubicBezTo>
                  <a:cubicBezTo>
                    <a:pt x="181" y="69961"/>
                    <a:pt x="222" y="69937"/>
                    <a:pt x="235" y="69878"/>
                  </a:cubicBezTo>
                  <a:lnTo>
                    <a:pt x="2463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1296367" y="253733"/>
              <a:ext cx="835595" cy="2371344"/>
            </a:xfrm>
            <a:custGeom>
              <a:rect b="b" l="l" r="r" t="t"/>
              <a:pathLst>
                <a:path extrusionOk="0" h="69946" w="24647">
                  <a:moveTo>
                    <a:pt x="24646" y="0"/>
                  </a:moveTo>
                  <a:cubicBezTo>
                    <a:pt x="24477" y="0"/>
                    <a:pt x="76" y="69807"/>
                    <a:pt x="13" y="69807"/>
                  </a:cubicBezTo>
                  <a:cubicBezTo>
                    <a:pt x="13" y="69807"/>
                    <a:pt x="13" y="69807"/>
                    <a:pt x="13" y="69807"/>
                  </a:cubicBezTo>
                  <a:lnTo>
                    <a:pt x="13" y="69807"/>
                  </a:lnTo>
                  <a:cubicBezTo>
                    <a:pt x="1" y="69855"/>
                    <a:pt x="25" y="69914"/>
                    <a:pt x="84" y="69938"/>
                  </a:cubicBezTo>
                  <a:cubicBezTo>
                    <a:pt x="95" y="69943"/>
                    <a:pt x="106" y="69945"/>
                    <a:pt x="117" y="69945"/>
                  </a:cubicBezTo>
                  <a:cubicBezTo>
                    <a:pt x="156" y="69945"/>
                    <a:pt x="196" y="69916"/>
                    <a:pt x="215" y="69878"/>
                  </a:cubicBezTo>
                  <a:lnTo>
                    <a:pt x="24647" y="1"/>
                  </a:lnTo>
                  <a:cubicBezTo>
                    <a:pt x="24647" y="0"/>
                    <a:pt x="24646" y="0"/>
                    <a:pt x="24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3038888" y="253733"/>
              <a:ext cx="836442" cy="2371717"/>
            </a:xfrm>
            <a:custGeom>
              <a:rect b="b" l="l" r="r" t="t"/>
              <a:pathLst>
                <a:path extrusionOk="0" h="69957" w="24672">
                  <a:moveTo>
                    <a:pt x="24671" y="0"/>
                  </a:moveTo>
                  <a:cubicBezTo>
                    <a:pt x="24502" y="0"/>
                    <a:pt x="101" y="69807"/>
                    <a:pt x="38" y="69807"/>
                  </a:cubicBezTo>
                  <a:cubicBezTo>
                    <a:pt x="38" y="69807"/>
                    <a:pt x="38" y="69807"/>
                    <a:pt x="38" y="69807"/>
                  </a:cubicBezTo>
                  <a:lnTo>
                    <a:pt x="38" y="69807"/>
                  </a:lnTo>
                  <a:cubicBezTo>
                    <a:pt x="1" y="69895"/>
                    <a:pt x="73" y="69956"/>
                    <a:pt x="142" y="69956"/>
                  </a:cubicBezTo>
                  <a:cubicBezTo>
                    <a:pt x="185" y="69956"/>
                    <a:pt x="227" y="69933"/>
                    <a:pt x="240" y="69878"/>
                  </a:cubicBezTo>
                  <a:lnTo>
                    <a:pt x="24672" y="1"/>
                  </a:lnTo>
                  <a:cubicBezTo>
                    <a:pt x="24672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2282557" y="814819"/>
              <a:ext cx="835934" cy="2371243"/>
            </a:xfrm>
            <a:custGeom>
              <a:rect b="b" l="l" r="r" t="t"/>
              <a:pathLst>
                <a:path extrusionOk="0" h="69943" w="24657">
                  <a:moveTo>
                    <a:pt x="24657" y="0"/>
                  </a:moveTo>
                  <a:lnTo>
                    <a:pt x="24650" y="20"/>
                  </a:lnTo>
                  <a:lnTo>
                    <a:pt x="24650" y="20"/>
                  </a:lnTo>
                  <a:cubicBezTo>
                    <a:pt x="24653" y="15"/>
                    <a:pt x="24655" y="12"/>
                    <a:pt x="24656" y="12"/>
                  </a:cubicBezTo>
                  <a:cubicBezTo>
                    <a:pt x="24656" y="12"/>
                    <a:pt x="24656" y="12"/>
                    <a:pt x="24657" y="12"/>
                  </a:cubicBezTo>
                  <a:lnTo>
                    <a:pt x="24657" y="0"/>
                  </a:lnTo>
                  <a:close/>
                  <a:moveTo>
                    <a:pt x="24650" y="20"/>
                  </a:moveTo>
                  <a:cubicBezTo>
                    <a:pt x="24170" y="906"/>
                    <a:pt x="78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8"/>
                    <a:pt x="61" y="69942"/>
                    <a:pt x="125" y="69942"/>
                  </a:cubicBezTo>
                  <a:cubicBezTo>
                    <a:pt x="163" y="69942"/>
                    <a:pt x="203" y="69923"/>
                    <a:pt x="225" y="69878"/>
                  </a:cubicBezTo>
                  <a:lnTo>
                    <a:pt x="24650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1508902" y="1928889"/>
              <a:ext cx="836205" cy="2371107"/>
            </a:xfrm>
            <a:custGeom>
              <a:rect b="b" l="l" r="r" t="t"/>
              <a:pathLst>
                <a:path extrusionOk="0" h="69939" w="24665">
                  <a:moveTo>
                    <a:pt x="24664" y="0"/>
                  </a:moveTo>
                  <a:cubicBezTo>
                    <a:pt x="24490" y="0"/>
                    <a:pt x="98" y="69795"/>
                    <a:pt x="30" y="69795"/>
                  </a:cubicBezTo>
                  <a:cubicBezTo>
                    <a:pt x="30" y="69795"/>
                    <a:pt x="30" y="69795"/>
                    <a:pt x="30" y="69795"/>
                  </a:cubicBezTo>
                  <a:lnTo>
                    <a:pt x="30" y="69795"/>
                  </a:lnTo>
                  <a:cubicBezTo>
                    <a:pt x="1" y="69883"/>
                    <a:pt x="66" y="69939"/>
                    <a:pt x="132" y="69939"/>
                  </a:cubicBezTo>
                  <a:cubicBezTo>
                    <a:pt x="173" y="69939"/>
                    <a:pt x="214" y="69917"/>
                    <a:pt x="233" y="69866"/>
                  </a:cubicBezTo>
                  <a:lnTo>
                    <a:pt x="24664" y="1"/>
                  </a:lnTo>
                  <a:cubicBezTo>
                    <a:pt x="24664" y="0"/>
                    <a:pt x="24664" y="0"/>
                    <a:pt x="24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3205451" y="1755309"/>
              <a:ext cx="835798" cy="2371412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9"/>
                  </a:cubicBezTo>
                  <a:lnTo>
                    <a:pt x="24652" y="1"/>
                  </a:lnTo>
                  <a:cubicBezTo>
                    <a:pt x="24652" y="1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2155355" y="2399931"/>
              <a:ext cx="646283" cy="1830871"/>
            </a:xfrm>
            <a:custGeom>
              <a:rect b="b" l="l" r="r" t="t"/>
              <a:pathLst>
                <a:path extrusionOk="0" h="54004" w="19063">
                  <a:moveTo>
                    <a:pt x="19049" y="0"/>
                  </a:moveTo>
                  <a:cubicBezTo>
                    <a:pt x="18880" y="0"/>
                    <a:pt x="76" y="53865"/>
                    <a:pt x="12" y="53865"/>
                  </a:cubicBezTo>
                  <a:cubicBezTo>
                    <a:pt x="12" y="53865"/>
                    <a:pt x="12" y="53865"/>
                    <a:pt x="12" y="53865"/>
                  </a:cubicBezTo>
                  <a:lnTo>
                    <a:pt x="12" y="53865"/>
                  </a:lnTo>
                  <a:cubicBezTo>
                    <a:pt x="0" y="53913"/>
                    <a:pt x="24" y="53972"/>
                    <a:pt x="84" y="53996"/>
                  </a:cubicBezTo>
                  <a:cubicBezTo>
                    <a:pt x="94" y="54001"/>
                    <a:pt x="105" y="54003"/>
                    <a:pt x="116" y="54003"/>
                  </a:cubicBezTo>
                  <a:cubicBezTo>
                    <a:pt x="156" y="54003"/>
                    <a:pt x="196" y="53974"/>
                    <a:pt x="215" y="53936"/>
                  </a:cubicBezTo>
                  <a:lnTo>
                    <a:pt x="19062" y="1"/>
                  </a:lnTo>
                  <a:lnTo>
                    <a:pt x="19050" y="1"/>
                  </a:lnTo>
                  <a:cubicBezTo>
                    <a:pt x="19050" y="1"/>
                    <a:pt x="19050" y="0"/>
                    <a:pt x="19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3785116" y="253699"/>
              <a:ext cx="313056" cy="880651"/>
            </a:xfrm>
            <a:custGeom>
              <a:rect b="b" l="l" r="r" t="t"/>
              <a:pathLst>
                <a:path extrusionOk="0" h="25976" w="9234">
                  <a:moveTo>
                    <a:pt x="9232" y="0"/>
                  </a:moveTo>
                  <a:cubicBezTo>
                    <a:pt x="9076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15"/>
                    <a:pt x="71" y="25976"/>
                    <a:pt x="137" y="25976"/>
                  </a:cubicBezTo>
                  <a:cubicBezTo>
                    <a:pt x="179" y="25976"/>
                    <a:pt x="218" y="25952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2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3046245" y="443824"/>
              <a:ext cx="312818" cy="880482"/>
            </a:xfrm>
            <a:custGeom>
              <a:rect b="b" l="l" r="r" t="t"/>
              <a:pathLst>
                <a:path extrusionOk="0" h="25971" w="9227">
                  <a:moveTo>
                    <a:pt x="9225" y="0"/>
                  </a:moveTo>
                  <a:cubicBezTo>
                    <a:pt x="9057" y="0"/>
                    <a:pt x="75" y="25838"/>
                    <a:pt x="23" y="25838"/>
                  </a:cubicBezTo>
                  <a:cubicBezTo>
                    <a:pt x="23" y="25838"/>
                    <a:pt x="23" y="25838"/>
                    <a:pt x="23" y="25838"/>
                  </a:cubicBezTo>
                  <a:lnTo>
                    <a:pt x="23" y="25838"/>
                  </a:lnTo>
                  <a:cubicBezTo>
                    <a:pt x="0" y="25914"/>
                    <a:pt x="65" y="25971"/>
                    <a:pt x="127" y="25971"/>
                  </a:cubicBezTo>
                  <a:cubicBezTo>
                    <a:pt x="162" y="25971"/>
                    <a:pt x="196" y="25953"/>
                    <a:pt x="214" y="25910"/>
                  </a:cubicBezTo>
                  <a:lnTo>
                    <a:pt x="9227" y="13"/>
                  </a:lnTo>
                  <a:lnTo>
                    <a:pt x="9227" y="2"/>
                  </a:lnTo>
                  <a:cubicBezTo>
                    <a:pt x="9226" y="1"/>
                    <a:pt x="9226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1142586" y="443824"/>
              <a:ext cx="312445" cy="880685"/>
            </a:xfrm>
            <a:custGeom>
              <a:rect b="b" l="l" r="r" t="t"/>
              <a:pathLst>
                <a:path extrusionOk="0" h="25977" w="9216">
                  <a:moveTo>
                    <a:pt x="9214" y="0"/>
                  </a:moveTo>
                  <a:cubicBezTo>
                    <a:pt x="9047" y="0"/>
                    <a:pt x="76" y="25838"/>
                    <a:pt x="12" y="25838"/>
                  </a:cubicBezTo>
                  <a:cubicBezTo>
                    <a:pt x="12" y="25838"/>
                    <a:pt x="12" y="25838"/>
                    <a:pt x="12" y="25838"/>
                  </a:cubicBezTo>
                  <a:lnTo>
                    <a:pt x="12" y="25838"/>
                  </a:lnTo>
                  <a:cubicBezTo>
                    <a:pt x="0" y="25886"/>
                    <a:pt x="24" y="25945"/>
                    <a:pt x="84" y="25969"/>
                  </a:cubicBezTo>
                  <a:cubicBezTo>
                    <a:pt x="94" y="25974"/>
                    <a:pt x="105" y="25977"/>
                    <a:pt x="116" y="25977"/>
                  </a:cubicBezTo>
                  <a:cubicBezTo>
                    <a:pt x="156" y="25977"/>
                    <a:pt x="196" y="25947"/>
                    <a:pt x="215" y="25910"/>
                  </a:cubicBezTo>
                  <a:lnTo>
                    <a:pt x="9216" y="13"/>
                  </a:lnTo>
                  <a:lnTo>
                    <a:pt x="9216" y="2"/>
                  </a:lnTo>
                  <a:cubicBezTo>
                    <a:pt x="9216" y="1"/>
                    <a:pt x="9215" y="0"/>
                    <a:pt x="9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2642365" y="3000141"/>
              <a:ext cx="313056" cy="880380"/>
            </a:xfrm>
            <a:custGeom>
              <a:rect b="b" l="l" r="r" t="t"/>
              <a:pathLst>
                <a:path extrusionOk="0" h="25968" w="9234">
                  <a:moveTo>
                    <a:pt x="9232" y="0"/>
                  </a:moveTo>
                  <a:cubicBezTo>
                    <a:pt x="9064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08"/>
                    <a:pt x="69" y="25967"/>
                    <a:pt x="136" y="25967"/>
                  </a:cubicBezTo>
                  <a:cubicBezTo>
                    <a:pt x="175" y="25967"/>
                    <a:pt x="215" y="25947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3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1142586" y="1309626"/>
              <a:ext cx="241013" cy="677135"/>
            </a:xfrm>
            <a:custGeom>
              <a:rect b="b" l="l" r="r" t="t"/>
              <a:pathLst>
                <a:path extrusionOk="0" h="19973" w="7109">
                  <a:moveTo>
                    <a:pt x="7107" y="1"/>
                  </a:moveTo>
                  <a:cubicBezTo>
                    <a:pt x="6952" y="1"/>
                    <a:pt x="76" y="19838"/>
                    <a:pt x="12" y="19838"/>
                  </a:cubicBezTo>
                  <a:cubicBezTo>
                    <a:pt x="12" y="19838"/>
                    <a:pt x="12" y="19838"/>
                    <a:pt x="12" y="19838"/>
                  </a:cubicBezTo>
                  <a:lnTo>
                    <a:pt x="12" y="19838"/>
                  </a:lnTo>
                  <a:cubicBezTo>
                    <a:pt x="0" y="19886"/>
                    <a:pt x="24" y="19945"/>
                    <a:pt x="84" y="19969"/>
                  </a:cubicBezTo>
                  <a:cubicBezTo>
                    <a:pt x="92" y="19971"/>
                    <a:pt x="100" y="19972"/>
                    <a:pt x="108" y="19972"/>
                  </a:cubicBezTo>
                  <a:cubicBezTo>
                    <a:pt x="150" y="19972"/>
                    <a:pt x="195" y="19947"/>
                    <a:pt x="215" y="19898"/>
                  </a:cubicBezTo>
                  <a:lnTo>
                    <a:pt x="7109" y="2"/>
                  </a:lnTo>
                  <a:cubicBezTo>
                    <a:pt x="7108" y="1"/>
                    <a:pt x="7107" y="1"/>
                    <a:pt x="7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1484459" y="692058"/>
              <a:ext cx="313293" cy="880855"/>
            </a:xfrm>
            <a:custGeom>
              <a:rect b="b" l="l" r="r" t="t"/>
              <a:pathLst>
                <a:path extrusionOk="0" h="25982" w="9241">
                  <a:moveTo>
                    <a:pt x="9239" y="1"/>
                  </a:moveTo>
                  <a:cubicBezTo>
                    <a:pt x="9071" y="1"/>
                    <a:pt x="88" y="25838"/>
                    <a:pt x="37" y="25838"/>
                  </a:cubicBezTo>
                  <a:cubicBezTo>
                    <a:pt x="37" y="25838"/>
                    <a:pt x="37" y="25838"/>
                    <a:pt x="37" y="25838"/>
                  </a:cubicBezTo>
                  <a:lnTo>
                    <a:pt x="37" y="25838"/>
                  </a:lnTo>
                  <a:cubicBezTo>
                    <a:pt x="0" y="25919"/>
                    <a:pt x="72" y="25982"/>
                    <a:pt x="141" y="25982"/>
                  </a:cubicBezTo>
                  <a:cubicBezTo>
                    <a:pt x="184" y="25982"/>
                    <a:pt x="225" y="25957"/>
                    <a:pt x="239" y="25898"/>
                  </a:cubicBezTo>
                  <a:lnTo>
                    <a:pt x="9240" y="2"/>
                  </a:lnTo>
                  <a:cubicBezTo>
                    <a:pt x="9240" y="1"/>
                    <a:pt x="9239" y="1"/>
                    <a:pt x="9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2264792" y="499526"/>
              <a:ext cx="312818" cy="880177"/>
            </a:xfrm>
            <a:custGeom>
              <a:rect b="b" l="l" r="r" t="t"/>
              <a:pathLst>
                <a:path extrusionOk="0" h="25962" w="9227">
                  <a:moveTo>
                    <a:pt x="9225" y="0"/>
                  </a:moveTo>
                  <a:cubicBezTo>
                    <a:pt x="9057" y="0"/>
                    <a:pt x="74" y="25826"/>
                    <a:pt x="23" y="25826"/>
                  </a:cubicBezTo>
                  <a:cubicBezTo>
                    <a:pt x="23" y="25826"/>
                    <a:pt x="23" y="25826"/>
                    <a:pt x="23" y="25826"/>
                  </a:cubicBezTo>
                  <a:lnTo>
                    <a:pt x="23" y="25826"/>
                  </a:lnTo>
                  <a:cubicBezTo>
                    <a:pt x="0" y="25908"/>
                    <a:pt x="62" y="25962"/>
                    <a:pt x="125" y="25962"/>
                  </a:cubicBezTo>
                  <a:cubicBezTo>
                    <a:pt x="164" y="25962"/>
                    <a:pt x="203" y="25942"/>
                    <a:pt x="225" y="25898"/>
                  </a:cubicBezTo>
                  <a:lnTo>
                    <a:pt x="9226" y="2"/>
                  </a:lnTo>
                  <a:cubicBezTo>
                    <a:pt x="9226" y="1"/>
                    <a:pt x="9225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1812228" y="1509041"/>
              <a:ext cx="312479" cy="880346"/>
            </a:xfrm>
            <a:custGeom>
              <a:rect b="b" l="l" r="r" t="t"/>
              <a:pathLst>
                <a:path extrusionOk="0" h="25967" w="9217">
                  <a:moveTo>
                    <a:pt x="9215" y="1"/>
                  </a:moveTo>
                  <a:cubicBezTo>
                    <a:pt x="9047" y="1"/>
                    <a:pt x="76" y="25827"/>
                    <a:pt x="13" y="25827"/>
                  </a:cubicBezTo>
                  <a:cubicBezTo>
                    <a:pt x="13" y="25827"/>
                    <a:pt x="13" y="25827"/>
                    <a:pt x="13" y="25827"/>
                  </a:cubicBezTo>
                  <a:lnTo>
                    <a:pt x="13" y="25827"/>
                  </a:lnTo>
                  <a:cubicBezTo>
                    <a:pt x="1" y="25886"/>
                    <a:pt x="25" y="25946"/>
                    <a:pt x="84" y="25958"/>
                  </a:cubicBezTo>
                  <a:cubicBezTo>
                    <a:pt x="97" y="25964"/>
                    <a:pt x="110" y="25967"/>
                    <a:pt x="123" y="25967"/>
                  </a:cubicBezTo>
                  <a:cubicBezTo>
                    <a:pt x="160" y="25967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1361969" y="2550899"/>
              <a:ext cx="486636" cy="1374001"/>
            </a:xfrm>
            <a:custGeom>
              <a:rect b="b" l="l" r="r" t="t"/>
              <a:pathLst>
                <a:path extrusionOk="0" h="40528" w="14354">
                  <a:moveTo>
                    <a:pt x="14352" y="0"/>
                  </a:moveTo>
                  <a:cubicBezTo>
                    <a:pt x="14184" y="0"/>
                    <a:pt x="98" y="40387"/>
                    <a:pt x="30" y="40387"/>
                  </a:cubicBezTo>
                  <a:cubicBezTo>
                    <a:pt x="30" y="40387"/>
                    <a:pt x="30" y="40387"/>
                    <a:pt x="30" y="40387"/>
                  </a:cubicBezTo>
                  <a:lnTo>
                    <a:pt x="30" y="40387"/>
                  </a:lnTo>
                  <a:cubicBezTo>
                    <a:pt x="0" y="40469"/>
                    <a:pt x="69" y="40528"/>
                    <a:pt x="136" y="40528"/>
                  </a:cubicBezTo>
                  <a:cubicBezTo>
                    <a:pt x="176" y="40528"/>
                    <a:pt x="215" y="40507"/>
                    <a:pt x="233" y="40458"/>
                  </a:cubicBezTo>
                  <a:lnTo>
                    <a:pt x="14354" y="1"/>
                  </a:lnTo>
                  <a:cubicBezTo>
                    <a:pt x="14353" y="0"/>
                    <a:pt x="14353" y="0"/>
                    <a:pt x="14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1557349" y="253665"/>
              <a:ext cx="168156" cy="467210"/>
            </a:xfrm>
            <a:custGeom>
              <a:rect b="b" l="l" r="r" t="t"/>
              <a:pathLst>
                <a:path extrusionOk="0" h="13781" w="4960">
                  <a:moveTo>
                    <a:pt x="4956" y="1"/>
                  </a:moveTo>
                  <a:cubicBezTo>
                    <a:pt x="4795" y="1"/>
                    <a:pt x="77" y="13647"/>
                    <a:pt x="30" y="13647"/>
                  </a:cubicBezTo>
                  <a:cubicBezTo>
                    <a:pt x="1" y="13727"/>
                    <a:pt x="64" y="13780"/>
                    <a:pt x="127" y="13780"/>
                  </a:cubicBezTo>
                  <a:cubicBezTo>
                    <a:pt x="167" y="13780"/>
                    <a:pt x="206" y="13758"/>
                    <a:pt x="220" y="13707"/>
                  </a:cubicBezTo>
                  <a:lnTo>
                    <a:pt x="4959" y="3"/>
                  </a:lnTo>
                  <a:cubicBezTo>
                    <a:pt x="4958" y="1"/>
                    <a:pt x="4957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3165751" y="253631"/>
              <a:ext cx="120659" cy="332923"/>
            </a:xfrm>
            <a:custGeom>
              <a:rect b="b" l="l" r="r" t="t"/>
              <a:pathLst>
                <a:path extrusionOk="0" h="9820" w="3559">
                  <a:moveTo>
                    <a:pt x="3555" y="1"/>
                  </a:moveTo>
                  <a:cubicBezTo>
                    <a:pt x="3395" y="1"/>
                    <a:pt x="70" y="9695"/>
                    <a:pt x="22" y="9695"/>
                  </a:cubicBezTo>
                  <a:cubicBezTo>
                    <a:pt x="0" y="9769"/>
                    <a:pt x="60" y="9820"/>
                    <a:pt x="123" y="9820"/>
                  </a:cubicBezTo>
                  <a:cubicBezTo>
                    <a:pt x="162" y="9820"/>
                    <a:pt x="202" y="9800"/>
                    <a:pt x="225" y="9755"/>
                  </a:cubicBezTo>
                  <a:lnTo>
                    <a:pt x="3559" y="4"/>
                  </a:lnTo>
                  <a:cubicBezTo>
                    <a:pt x="3558" y="2"/>
                    <a:pt x="3556" y="1"/>
                    <a:pt x="3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1884135" y="1181678"/>
              <a:ext cx="167919" cy="467278"/>
            </a:xfrm>
            <a:custGeom>
              <a:rect b="b" l="l" r="r" t="t"/>
              <a:pathLst>
                <a:path extrusionOk="0" h="13783" w="4953">
                  <a:moveTo>
                    <a:pt x="4950" y="0"/>
                  </a:moveTo>
                  <a:cubicBezTo>
                    <a:pt x="4792" y="0"/>
                    <a:pt x="86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8"/>
                    <a:pt x="67" y="13782"/>
                    <a:pt x="131" y="13782"/>
                  </a:cubicBezTo>
                  <a:cubicBezTo>
                    <a:pt x="170" y="13782"/>
                    <a:pt x="208" y="13763"/>
                    <a:pt x="225" y="13718"/>
                  </a:cubicBezTo>
                  <a:lnTo>
                    <a:pt x="4952" y="2"/>
                  </a:lnTo>
                  <a:cubicBezTo>
                    <a:pt x="4952" y="1"/>
                    <a:pt x="4951" y="0"/>
                    <a:pt x="4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4164349" y="1089226"/>
              <a:ext cx="167919" cy="467176"/>
            </a:xfrm>
            <a:custGeom>
              <a:rect b="b" l="l" r="r" t="t"/>
              <a:pathLst>
                <a:path extrusionOk="0" h="13780" w="4953">
                  <a:moveTo>
                    <a:pt x="4938" y="0"/>
                  </a:moveTo>
                  <a:cubicBezTo>
                    <a:pt x="4788" y="0"/>
                    <a:pt x="75" y="13647"/>
                    <a:pt x="24" y="13647"/>
                  </a:cubicBezTo>
                  <a:cubicBezTo>
                    <a:pt x="24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3"/>
                    <a:pt x="65" y="13780"/>
                    <a:pt x="127" y="13780"/>
                  </a:cubicBezTo>
                  <a:cubicBezTo>
                    <a:pt x="162" y="13780"/>
                    <a:pt x="197" y="13762"/>
                    <a:pt x="214" y="13719"/>
                  </a:cubicBezTo>
                  <a:lnTo>
                    <a:pt x="4953" y="3"/>
                  </a:lnTo>
                  <a:lnTo>
                    <a:pt x="4941" y="3"/>
                  </a:lnTo>
                  <a:cubicBezTo>
                    <a:pt x="4940" y="1"/>
                    <a:pt x="4939" y="0"/>
                    <a:pt x="4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3308176" y="3561227"/>
              <a:ext cx="298749" cy="839968"/>
            </a:xfrm>
            <a:custGeom>
              <a:rect b="b" l="l" r="r" t="t"/>
              <a:pathLst>
                <a:path extrusionOk="0" h="24776" w="8812">
                  <a:moveTo>
                    <a:pt x="8810" y="0"/>
                  </a:moveTo>
                  <a:cubicBezTo>
                    <a:pt x="8646" y="0"/>
                    <a:pt x="76" y="24635"/>
                    <a:pt x="24" y="24635"/>
                  </a:cubicBezTo>
                  <a:cubicBezTo>
                    <a:pt x="24" y="24635"/>
                    <a:pt x="24" y="24635"/>
                    <a:pt x="24" y="24635"/>
                  </a:cubicBezTo>
                  <a:lnTo>
                    <a:pt x="24" y="24635"/>
                  </a:lnTo>
                  <a:cubicBezTo>
                    <a:pt x="1" y="24695"/>
                    <a:pt x="36" y="24754"/>
                    <a:pt x="84" y="24766"/>
                  </a:cubicBezTo>
                  <a:cubicBezTo>
                    <a:pt x="99" y="24772"/>
                    <a:pt x="115" y="24775"/>
                    <a:pt x="129" y="24775"/>
                  </a:cubicBezTo>
                  <a:cubicBezTo>
                    <a:pt x="172" y="24775"/>
                    <a:pt x="209" y="24751"/>
                    <a:pt x="227" y="24707"/>
                  </a:cubicBezTo>
                  <a:lnTo>
                    <a:pt x="8811" y="1"/>
                  </a:lnTo>
                  <a:cubicBezTo>
                    <a:pt x="8811" y="1"/>
                    <a:pt x="8810" y="0"/>
                    <a:pt x="8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3454906" y="2184752"/>
              <a:ext cx="200838" cy="561086"/>
            </a:xfrm>
            <a:custGeom>
              <a:rect b="b" l="l" r="r" t="t"/>
              <a:pathLst>
                <a:path extrusionOk="0" h="16550" w="5924">
                  <a:moveTo>
                    <a:pt x="5921" y="0"/>
                  </a:moveTo>
                  <a:cubicBezTo>
                    <a:pt x="5755" y="0"/>
                    <a:pt x="82" y="16409"/>
                    <a:pt x="30" y="16409"/>
                  </a:cubicBezTo>
                  <a:cubicBezTo>
                    <a:pt x="30" y="16409"/>
                    <a:pt x="30" y="16409"/>
                    <a:pt x="30" y="16409"/>
                  </a:cubicBezTo>
                  <a:lnTo>
                    <a:pt x="30" y="16409"/>
                  </a:lnTo>
                  <a:cubicBezTo>
                    <a:pt x="0" y="16491"/>
                    <a:pt x="64" y="16550"/>
                    <a:pt x="128" y="16550"/>
                  </a:cubicBezTo>
                  <a:cubicBezTo>
                    <a:pt x="165" y="16550"/>
                    <a:pt x="203" y="16529"/>
                    <a:pt x="221" y="16480"/>
                  </a:cubicBezTo>
                  <a:lnTo>
                    <a:pt x="5924" y="2"/>
                  </a:lnTo>
                  <a:cubicBezTo>
                    <a:pt x="5923" y="1"/>
                    <a:pt x="5922" y="0"/>
                    <a:pt x="5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2076294" y="2774892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6" y="16544"/>
                    <a:pt x="130" y="16544"/>
                  </a:cubicBezTo>
                  <a:cubicBezTo>
                    <a:pt x="169" y="16544"/>
                    <a:pt x="207" y="16525"/>
                    <a:pt x="225" y="16480"/>
                  </a:cubicBezTo>
                  <a:lnTo>
                    <a:pt x="5916" y="14"/>
                  </a:ln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3522982" y="1387534"/>
              <a:ext cx="200974" cy="561120"/>
            </a:xfrm>
            <a:custGeom>
              <a:rect b="b" l="l" r="r" t="t"/>
              <a:pathLst>
                <a:path extrusionOk="0" h="16551" w="5928">
                  <a:moveTo>
                    <a:pt x="5926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7" y="16550"/>
                    <a:pt x="131" y="16550"/>
                  </a:cubicBezTo>
                  <a:cubicBezTo>
                    <a:pt x="170" y="16550"/>
                    <a:pt x="207" y="16529"/>
                    <a:pt x="225" y="16481"/>
                  </a:cubicBezTo>
                  <a:lnTo>
                    <a:pt x="5928" y="2"/>
                  </a:lnTo>
                  <a:cubicBezTo>
                    <a:pt x="5927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2474683" y="4238124"/>
              <a:ext cx="200601" cy="560815"/>
            </a:xfrm>
            <a:custGeom>
              <a:rect b="b" l="l" r="r" t="t"/>
              <a:pathLst>
                <a:path extrusionOk="0" h="16542" w="5917">
                  <a:moveTo>
                    <a:pt x="5914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5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2779839" y="3868384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4"/>
                    <a:pt x="123" y="16544"/>
                  </a:cubicBezTo>
                  <a:cubicBezTo>
                    <a:pt x="159" y="16544"/>
                    <a:pt x="196" y="16525"/>
                    <a:pt x="214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1270602" y="4105701"/>
              <a:ext cx="201008" cy="560951"/>
            </a:xfrm>
            <a:custGeom>
              <a:rect b="b" l="l" r="r" t="t"/>
              <a:pathLst>
                <a:path extrusionOk="0" h="16546" w="5929">
                  <a:moveTo>
                    <a:pt x="5926" y="1"/>
                  </a:moveTo>
                  <a:cubicBezTo>
                    <a:pt x="5763" y="1"/>
                    <a:pt x="86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6" y="16545"/>
                    <a:pt x="130" y="16545"/>
                  </a:cubicBezTo>
                  <a:cubicBezTo>
                    <a:pt x="169" y="16545"/>
                    <a:pt x="207" y="16526"/>
                    <a:pt x="225" y="16481"/>
                  </a:cubicBezTo>
                  <a:lnTo>
                    <a:pt x="5928" y="3"/>
                  </a:lnTo>
                  <a:cubicBezTo>
                    <a:pt x="5927" y="2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1719776" y="3396529"/>
              <a:ext cx="496570" cy="1402580"/>
            </a:xfrm>
            <a:custGeom>
              <a:rect b="b" l="l" r="r" t="t"/>
              <a:pathLst>
                <a:path extrusionOk="0" h="41371" w="14647">
                  <a:moveTo>
                    <a:pt x="14645" y="1"/>
                  </a:moveTo>
                  <a:cubicBezTo>
                    <a:pt x="14476" y="1"/>
                    <a:pt x="89" y="41233"/>
                    <a:pt x="37" y="41233"/>
                  </a:cubicBezTo>
                  <a:cubicBezTo>
                    <a:pt x="37" y="41233"/>
                    <a:pt x="37" y="41233"/>
                    <a:pt x="37" y="41233"/>
                  </a:cubicBezTo>
                  <a:lnTo>
                    <a:pt x="37" y="41233"/>
                  </a:lnTo>
                  <a:cubicBezTo>
                    <a:pt x="1" y="41313"/>
                    <a:pt x="67" y="41371"/>
                    <a:pt x="135" y="41371"/>
                  </a:cubicBezTo>
                  <a:cubicBezTo>
                    <a:pt x="178" y="41371"/>
                    <a:pt x="221" y="41348"/>
                    <a:pt x="240" y="41292"/>
                  </a:cubicBezTo>
                  <a:lnTo>
                    <a:pt x="14646" y="2"/>
                  </a:lnTo>
                  <a:cubicBezTo>
                    <a:pt x="14646" y="1"/>
                    <a:pt x="14646" y="1"/>
                    <a:pt x="14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1147637" y="2184785"/>
              <a:ext cx="496333" cy="1402275"/>
            </a:xfrm>
            <a:custGeom>
              <a:rect b="b" l="l" r="r" t="t"/>
              <a:pathLst>
                <a:path extrusionOk="0" h="41362" w="14640">
                  <a:moveTo>
                    <a:pt x="14638" y="0"/>
                  </a:moveTo>
                  <a:cubicBezTo>
                    <a:pt x="14469" y="0"/>
                    <a:pt x="98" y="41220"/>
                    <a:pt x="30" y="41220"/>
                  </a:cubicBezTo>
                  <a:cubicBezTo>
                    <a:pt x="30" y="41220"/>
                    <a:pt x="30" y="41220"/>
                    <a:pt x="30" y="41220"/>
                  </a:cubicBezTo>
                  <a:lnTo>
                    <a:pt x="30" y="41220"/>
                  </a:lnTo>
                  <a:cubicBezTo>
                    <a:pt x="0" y="41303"/>
                    <a:pt x="69" y="41361"/>
                    <a:pt x="136" y="41361"/>
                  </a:cubicBezTo>
                  <a:cubicBezTo>
                    <a:pt x="176" y="41361"/>
                    <a:pt x="215" y="41341"/>
                    <a:pt x="232" y="41292"/>
                  </a:cubicBezTo>
                  <a:lnTo>
                    <a:pt x="14639" y="1"/>
                  </a:lnTo>
                  <a:cubicBezTo>
                    <a:pt x="14639" y="1"/>
                    <a:pt x="14638" y="0"/>
                    <a:pt x="14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2424982" y="253699"/>
              <a:ext cx="495722" cy="1402445"/>
            </a:xfrm>
            <a:custGeom>
              <a:rect b="b" l="l" r="r" t="t"/>
              <a:pathLst>
                <a:path extrusionOk="0" h="41367" w="14622">
                  <a:moveTo>
                    <a:pt x="14621" y="1"/>
                  </a:moveTo>
                  <a:cubicBezTo>
                    <a:pt x="14464" y="1"/>
                    <a:pt x="80" y="41221"/>
                    <a:pt x="24" y="41221"/>
                  </a:cubicBezTo>
                  <a:cubicBezTo>
                    <a:pt x="24" y="41221"/>
                    <a:pt x="24" y="41221"/>
                    <a:pt x="24" y="41221"/>
                  </a:cubicBezTo>
                  <a:lnTo>
                    <a:pt x="24" y="41221"/>
                  </a:lnTo>
                  <a:cubicBezTo>
                    <a:pt x="1" y="41281"/>
                    <a:pt x="36" y="41340"/>
                    <a:pt x="84" y="41364"/>
                  </a:cubicBezTo>
                  <a:cubicBezTo>
                    <a:pt x="94" y="41366"/>
                    <a:pt x="104" y="41367"/>
                    <a:pt x="114" y="41367"/>
                  </a:cubicBezTo>
                  <a:cubicBezTo>
                    <a:pt x="162" y="41367"/>
                    <a:pt x="207" y="41342"/>
                    <a:pt x="227" y="41293"/>
                  </a:cubicBezTo>
                  <a:lnTo>
                    <a:pt x="14622" y="2"/>
                  </a:lnTo>
                  <a:cubicBezTo>
                    <a:pt x="14621" y="1"/>
                    <a:pt x="14621" y="1"/>
                    <a:pt x="14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2844356" y="2813643"/>
              <a:ext cx="408152" cy="1149905"/>
            </a:xfrm>
            <a:custGeom>
              <a:rect b="b" l="l" r="r" t="t"/>
              <a:pathLst>
                <a:path extrusionOk="0" h="33918" w="12039">
                  <a:moveTo>
                    <a:pt x="12025" y="1"/>
                  </a:moveTo>
                  <a:cubicBezTo>
                    <a:pt x="11869" y="1"/>
                    <a:pt x="105" y="33768"/>
                    <a:pt x="37" y="33768"/>
                  </a:cubicBezTo>
                  <a:cubicBezTo>
                    <a:pt x="37" y="33768"/>
                    <a:pt x="37" y="33768"/>
                    <a:pt x="37" y="33768"/>
                  </a:cubicBezTo>
                  <a:lnTo>
                    <a:pt x="37" y="33768"/>
                  </a:lnTo>
                  <a:cubicBezTo>
                    <a:pt x="0" y="33856"/>
                    <a:pt x="73" y="33917"/>
                    <a:pt x="142" y="33917"/>
                  </a:cubicBezTo>
                  <a:cubicBezTo>
                    <a:pt x="184" y="33917"/>
                    <a:pt x="226" y="33894"/>
                    <a:pt x="239" y="33839"/>
                  </a:cubicBezTo>
                  <a:lnTo>
                    <a:pt x="12038" y="2"/>
                  </a:lnTo>
                  <a:lnTo>
                    <a:pt x="12027" y="2"/>
                  </a:lnTo>
                  <a:cubicBezTo>
                    <a:pt x="12026" y="1"/>
                    <a:pt x="12026" y="1"/>
                    <a:pt x="1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2837880" y="3532545"/>
              <a:ext cx="407779" cy="1150108"/>
            </a:xfrm>
            <a:custGeom>
              <a:rect b="b" l="l" r="r" t="t"/>
              <a:pathLst>
                <a:path extrusionOk="0" h="33924" w="12028">
                  <a:moveTo>
                    <a:pt x="12026" y="1"/>
                  </a:moveTo>
                  <a:cubicBezTo>
                    <a:pt x="11858" y="1"/>
                    <a:pt x="101" y="33780"/>
                    <a:pt x="37" y="33780"/>
                  </a:cubicBezTo>
                  <a:cubicBezTo>
                    <a:pt x="37" y="33780"/>
                    <a:pt x="37" y="33780"/>
                    <a:pt x="37" y="33780"/>
                  </a:cubicBezTo>
                  <a:lnTo>
                    <a:pt x="37" y="33780"/>
                  </a:lnTo>
                  <a:cubicBezTo>
                    <a:pt x="1" y="33861"/>
                    <a:pt x="73" y="33923"/>
                    <a:pt x="141" y="33923"/>
                  </a:cubicBezTo>
                  <a:cubicBezTo>
                    <a:pt x="184" y="33923"/>
                    <a:pt x="226" y="33899"/>
                    <a:pt x="240" y="33839"/>
                  </a:cubicBezTo>
                  <a:lnTo>
                    <a:pt x="12027" y="2"/>
                  </a:lnTo>
                  <a:cubicBezTo>
                    <a:pt x="12027" y="1"/>
                    <a:pt x="12026" y="1"/>
                    <a:pt x="1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1084375" y="1863017"/>
              <a:ext cx="200737" cy="560578"/>
            </a:xfrm>
            <a:custGeom>
              <a:rect b="b" l="l" r="r" t="t"/>
              <a:pathLst>
                <a:path extrusionOk="0" h="16535" w="5921">
                  <a:moveTo>
                    <a:pt x="5918" y="1"/>
                  </a:moveTo>
                  <a:cubicBezTo>
                    <a:pt x="5917" y="1"/>
                    <a:pt x="5915" y="1"/>
                    <a:pt x="5914" y="3"/>
                  </a:cubicBezTo>
                  <a:lnTo>
                    <a:pt x="5920" y="3"/>
                  </a:lnTo>
                  <a:cubicBezTo>
                    <a:pt x="5920" y="1"/>
                    <a:pt x="5919" y="1"/>
                    <a:pt x="5918" y="1"/>
                  </a:cubicBezTo>
                  <a:close/>
                  <a:moveTo>
                    <a:pt x="5908" y="3"/>
                  </a:moveTo>
                  <a:lnTo>
                    <a:pt x="5904" y="16"/>
                  </a:lnTo>
                  <a:lnTo>
                    <a:pt x="5904" y="16"/>
                  </a:lnTo>
                  <a:cubicBezTo>
                    <a:pt x="5908" y="10"/>
                    <a:pt x="5911" y="5"/>
                    <a:pt x="5914" y="3"/>
                  </a:cubicBezTo>
                  <a:close/>
                  <a:moveTo>
                    <a:pt x="5904" y="16"/>
                  </a:moveTo>
                  <a:lnTo>
                    <a:pt x="5904" y="16"/>
                  </a:lnTo>
                  <a:cubicBezTo>
                    <a:pt x="5552" y="577"/>
                    <a:pt x="77" y="16410"/>
                    <a:pt x="15" y="16410"/>
                  </a:cubicBezTo>
                  <a:cubicBezTo>
                    <a:pt x="15" y="16410"/>
                    <a:pt x="15" y="16410"/>
                    <a:pt x="15" y="16410"/>
                  </a:cubicBezTo>
                  <a:lnTo>
                    <a:pt x="15" y="16410"/>
                  </a:lnTo>
                  <a:cubicBezTo>
                    <a:pt x="0" y="16483"/>
                    <a:pt x="58" y="16534"/>
                    <a:pt x="119" y="16534"/>
                  </a:cubicBezTo>
                  <a:cubicBezTo>
                    <a:pt x="156" y="16534"/>
                    <a:pt x="195" y="16515"/>
                    <a:pt x="217" y="16469"/>
                  </a:cubicBezTo>
                  <a:lnTo>
                    <a:pt x="5904" y="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11"/>
          <p:cNvGrpSpPr/>
          <p:nvPr/>
        </p:nvGrpSpPr>
        <p:grpSpPr>
          <a:xfrm flipH="1">
            <a:off x="-1619475" y="54831"/>
            <a:ext cx="3247893" cy="4545478"/>
            <a:chOff x="1084375" y="253631"/>
            <a:chExt cx="3247893" cy="4545478"/>
          </a:xfrm>
        </p:grpSpPr>
        <p:sp>
          <p:nvSpPr>
            <p:cNvPr id="1071" name="Google Shape;1071;p11"/>
            <p:cNvSpPr/>
            <p:nvPr/>
          </p:nvSpPr>
          <p:spPr>
            <a:xfrm>
              <a:off x="2591002" y="882624"/>
              <a:ext cx="836680" cy="2371887"/>
            </a:xfrm>
            <a:custGeom>
              <a:rect b="b" l="l" r="r" t="t"/>
              <a:pathLst>
                <a:path extrusionOk="0" h="69962" w="24679">
                  <a:moveTo>
                    <a:pt x="24678" y="0"/>
                  </a:moveTo>
                  <a:cubicBezTo>
                    <a:pt x="24678" y="0"/>
                    <a:pt x="24678" y="0"/>
                    <a:pt x="24677" y="1"/>
                  </a:cubicBezTo>
                  <a:lnTo>
                    <a:pt x="24679" y="1"/>
                  </a:lnTo>
                  <a:cubicBezTo>
                    <a:pt x="24679" y="0"/>
                    <a:pt x="24678" y="0"/>
                    <a:pt x="24678" y="0"/>
                  </a:cubicBezTo>
                  <a:close/>
                  <a:moveTo>
                    <a:pt x="24667" y="1"/>
                  </a:moveTo>
                  <a:lnTo>
                    <a:pt x="24631" y="103"/>
                  </a:lnTo>
                  <a:lnTo>
                    <a:pt x="24631" y="103"/>
                  </a:lnTo>
                  <a:cubicBezTo>
                    <a:pt x="24657" y="40"/>
                    <a:pt x="24672" y="5"/>
                    <a:pt x="24677" y="1"/>
                  </a:cubicBezTo>
                  <a:close/>
                  <a:moveTo>
                    <a:pt x="24631" y="103"/>
                  </a:moveTo>
                  <a:cubicBezTo>
                    <a:pt x="23428" y="3089"/>
                    <a:pt x="95" y="69807"/>
                    <a:pt x="45" y="69807"/>
                  </a:cubicBezTo>
                  <a:cubicBezTo>
                    <a:pt x="45" y="69807"/>
                    <a:pt x="45" y="69807"/>
                    <a:pt x="45" y="69807"/>
                  </a:cubicBezTo>
                  <a:lnTo>
                    <a:pt x="45" y="69807"/>
                  </a:lnTo>
                  <a:cubicBezTo>
                    <a:pt x="0" y="69896"/>
                    <a:pt x="71" y="69961"/>
                    <a:pt x="139" y="69961"/>
                  </a:cubicBezTo>
                  <a:cubicBezTo>
                    <a:pt x="181" y="69961"/>
                    <a:pt x="222" y="69937"/>
                    <a:pt x="235" y="69878"/>
                  </a:cubicBezTo>
                  <a:lnTo>
                    <a:pt x="2463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1296367" y="253733"/>
              <a:ext cx="835595" cy="2371344"/>
            </a:xfrm>
            <a:custGeom>
              <a:rect b="b" l="l" r="r" t="t"/>
              <a:pathLst>
                <a:path extrusionOk="0" h="69946" w="24647">
                  <a:moveTo>
                    <a:pt x="24646" y="0"/>
                  </a:moveTo>
                  <a:cubicBezTo>
                    <a:pt x="24477" y="0"/>
                    <a:pt x="76" y="69807"/>
                    <a:pt x="13" y="69807"/>
                  </a:cubicBezTo>
                  <a:cubicBezTo>
                    <a:pt x="13" y="69807"/>
                    <a:pt x="13" y="69807"/>
                    <a:pt x="13" y="69807"/>
                  </a:cubicBezTo>
                  <a:lnTo>
                    <a:pt x="13" y="69807"/>
                  </a:lnTo>
                  <a:cubicBezTo>
                    <a:pt x="1" y="69855"/>
                    <a:pt x="25" y="69914"/>
                    <a:pt x="84" y="69938"/>
                  </a:cubicBezTo>
                  <a:cubicBezTo>
                    <a:pt x="95" y="69943"/>
                    <a:pt x="106" y="69945"/>
                    <a:pt x="117" y="69945"/>
                  </a:cubicBezTo>
                  <a:cubicBezTo>
                    <a:pt x="156" y="69945"/>
                    <a:pt x="196" y="69916"/>
                    <a:pt x="215" y="69878"/>
                  </a:cubicBezTo>
                  <a:lnTo>
                    <a:pt x="24647" y="1"/>
                  </a:lnTo>
                  <a:cubicBezTo>
                    <a:pt x="24647" y="0"/>
                    <a:pt x="24646" y="0"/>
                    <a:pt x="24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3038888" y="253733"/>
              <a:ext cx="836442" cy="2371717"/>
            </a:xfrm>
            <a:custGeom>
              <a:rect b="b" l="l" r="r" t="t"/>
              <a:pathLst>
                <a:path extrusionOk="0" h="69957" w="24672">
                  <a:moveTo>
                    <a:pt x="24671" y="0"/>
                  </a:moveTo>
                  <a:cubicBezTo>
                    <a:pt x="24502" y="0"/>
                    <a:pt x="101" y="69807"/>
                    <a:pt x="38" y="69807"/>
                  </a:cubicBezTo>
                  <a:cubicBezTo>
                    <a:pt x="38" y="69807"/>
                    <a:pt x="38" y="69807"/>
                    <a:pt x="38" y="69807"/>
                  </a:cubicBezTo>
                  <a:lnTo>
                    <a:pt x="38" y="69807"/>
                  </a:lnTo>
                  <a:cubicBezTo>
                    <a:pt x="1" y="69895"/>
                    <a:pt x="73" y="69956"/>
                    <a:pt x="142" y="69956"/>
                  </a:cubicBezTo>
                  <a:cubicBezTo>
                    <a:pt x="185" y="69956"/>
                    <a:pt x="227" y="69933"/>
                    <a:pt x="240" y="69878"/>
                  </a:cubicBezTo>
                  <a:lnTo>
                    <a:pt x="24672" y="1"/>
                  </a:lnTo>
                  <a:cubicBezTo>
                    <a:pt x="24672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2282557" y="814819"/>
              <a:ext cx="835934" cy="2371243"/>
            </a:xfrm>
            <a:custGeom>
              <a:rect b="b" l="l" r="r" t="t"/>
              <a:pathLst>
                <a:path extrusionOk="0" h="69943" w="24657">
                  <a:moveTo>
                    <a:pt x="24657" y="0"/>
                  </a:moveTo>
                  <a:lnTo>
                    <a:pt x="24650" y="20"/>
                  </a:lnTo>
                  <a:lnTo>
                    <a:pt x="24650" y="20"/>
                  </a:lnTo>
                  <a:cubicBezTo>
                    <a:pt x="24653" y="15"/>
                    <a:pt x="24655" y="12"/>
                    <a:pt x="24656" y="12"/>
                  </a:cubicBezTo>
                  <a:cubicBezTo>
                    <a:pt x="24656" y="12"/>
                    <a:pt x="24656" y="12"/>
                    <a:pt x="24657" y="12"/>
                  </a:cubicBezTo>
                  <a:lnTo>
                    <a:pt x="24657" y="0"/>
                  </a:lnTo>
                  <a:close/>
                  <a:moveTo>
                    <a:pt x="24650" y="20"/>
                  </a:moveTo>
                  <a:cubicBezTo>
                    <a:pt x="24170" y="906"/>
                    <a:pt x="78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8"/>
                    <a:pt x="61" y="69942"/>
                    <a:pt x="125" y="69942"/>
                  </a:cubicBezTo>
                  <a:cubicBezTo>
                    <a:pt x="163" y="69942"/>
                    <a:pt x="203" y="69923"/>
                    <a:pt x="225" y="69878"/>
                  </a:cubicBezTo>
                  <a:lnTo>
                    <a:pt x="24650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1508902" y="1928889"/>
              <a:ext cx="836205" cy="2371107"/>
            </a:xfrm>
            <a:custGeom>
              <a:rect b="b" l="l" r="r" t="t"/>
              <a:pathLst>
                <a:path extrusionOk="0" h="69939" w="24665">
                  <a:moveTo>
                    <a:pt x="24664" y="0"/>
                  </a:moveTo>
                  <a:cubicBezTo>
                    <a:pt x="24490" y="0"/>
                    <a:pt x="98" y="69795"/>
                    <a:pt x="30" y="69795"/>
                  </a:cubicBezTo>
                  <a:cubicBezTo>
                    <a:pt x="30" y="69795"/>
                    <a:pt x="30" y="69795"/>
                    <a:pt x="30" y="69795"/>
                  </a:cubicBezTo>
                  <a:lnTo>
                    <a:pt x="30" y="69795"/>
                  </a:lnTo>
                  <a:cubicBezTo>
                    <a:pt x="1" y="69883"/>
                    <a:pt x="66" y="69939"/>
                    <a:pt x="132" y="69939"/>
                  </a:cubicBezTo>
                  <a:cubicBezTo>
                    <a:pt x="173" y="69939"/>
                    <a:pt x="214" y="69917"/>
                    <a:pt x="233" y="69866"/>
                  </a:cubicBezTo>
                  <a:lnTo>
                    <a:pt x="24664" y="1"/>
                  </a:lnTo>
                  <a:cubicBezTo>
                    <a:pt x="24664" y="0"/>
                    <a:pt x="24664" y="0"/>
                    <a:pt x="24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3205451" y="1755309"/>
              <a:ext cx="835798" cy="2371412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9"/>
                  </a:cubicBezTo>
                  <a:lnTo>
                    <a:pt x="24652" y="1"/>
                  </a:lnTo>
                  <a:cubicBezTo>
                    <a:pt x="24652" y="1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2155355" y="2399931"/>
              <a:ext cx="646283" cy="1830871"/>
            </a:xfrm>
            <a:custGeom>
              <a:rect b="b" l="l" r="r" t="t"/>
              <a:pathLst>
                <a:path extrusionOk="0" h="54004" w="19063">
                  <a:moveTo>
                    <a:pt x="19049" y="0"/>
                  </a:moveTo>
                  <a:cubicBezTo>
                    <a:pt x="18880" y="0"/>
                    <a:pt x="76" y="53865"/>
                    <a:pt x="12" y="53865"/>
                  </a:cubicBezTo>
                  <a:cubicBezTo>
                    <a:pt x="12" y="53865"/>
                    <a:pt x="12" y="53865"/>
                    <a:pt x="12" y="53865"/>
                  </a:cubicBezTo>
                  <a:lnTo>
                    <a:pt x="12" y="53865"/>
                  </a:lnTo>
                  <a:cubicBezTo>
                    <a:pt x="0" y="53913"/>
                    <a:pt x="24" y="53972"/>
                    <a:pt x="84" y="53996"/>
                  </a:cubicBezTo>
                  <a:cubicBezTo>
                    <a:pt x="94" y="54001"/>
                    <a:pt x="105" y="54003"/>
                    <a:pt x="116" y="54003"/>
                  </a:cubicBezTo>
                  <a:cubicBezTo>
                    <a:pt x="156" y="54003"/>
                    <a:pt x="196" y="53974"/>
                    <a:pt x="215" y="53936"/>
                  </a:cubicBezTo>
                  <a:lnTo>
                    <a:pt x="19062" y="1"/>
                  </a:lnTo>
                  <a:lnTo>
                    <a:pt x="19050" y="1"/>
                  </a:lnTo>
                  <a:cubicBezTo>
                    <a:pt x="19050" y="1"/>
                    <a:pt x="19050" y="0"/>
                    <a:pt x="19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3785116" y="253699"/>
              <a:ext cx="313056" cy="880651"/>
            </a:xfrm>
            <a:custGeom>
              <a:rect b="b" l="l" r="r" t="t"/>
              <a:pathLst>
                <a:path extrusionOk="0" h="25976" w="9234">
                  <a:moveTo>
                    <a:pt x="9232" y="0"/>
                  </a:moveTo>
                  <a:cubicBezTo>
                    <a:pt x="9076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15"/>
                    <a:pt x="71" y="25976"/>
                    <a:pt x="137" y="25976"/>
                  </a:cubicBezTo>
                  <a:cubicBezTo>
                    <a:pt x="179" y="25976"/>
                    <a:pt x="218" y="25952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2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3046245" y="443824"/>
              <a:ext cx="312818" cy="880482"/>
            </a:xfrm>
            <a:custGeom>
              <a:rect b="b" l="l" r="r" t="t"/>
              <a:pathLst>
                <a:path extrusionOk="0" h="25971" w="9227">
                  <a:moveTo>
                    <a:pt x="9225" y="0"/>
                  </a:moveTo>
                  <a:cubicBezTo>
                    <a:pt x="9057" y="0"/>
                    <a:pt x="75" y="25838"/>
                    <a:pt x="23" y="25838"/>
                  </a:cubicBezTo>
                  <a:cubicBezTo>
                    <a:pt x="23" y="25838"/>
                    <a:pt x="23" y="25838"/>
                    <a:pt x="23" y="25838"/>
                  </a:cubicBezTo>
                  <a:lnTo>
                    <a:pt x="23" y="25838"/>
                  </a:lnTo>
                  <a:cubicBezTo>
                    <a:pt x="0" y="25914"/>
                    <a:pt x="65" y="25971"/>
                    <a:pt x="127" y="25971"/>
                  </a:cubicBezTo>
                  <a:cubicBezTo>
                    <a:pt x="162" y="25971"/>
                    <a:pt x="196" y="25953"/>
                    <a:pt x="214" y="25910"/>
                  </a:cubicBezTo>
                  <a:lnTo>
                    <a:pt x="9227" y="13"/>
                  </a:lnTo>
                  <a:lnTo>
                    <a:pt x="9227" y="2"/>
                  </a:lnTo>
                  <a:cubicBezTo>
                    <a:pt x="9226" y="1"/>
                    <a:pt x="9226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1142586" y="443824"/>
              <a:ext cx="312445" cy="880685"/>
            </a:xfrm>
            <a:custGeom>
              <a:rect b="b" l="l" r="r" t="t"/>
              <a:pathLst>
                <a:path extrusionOk="0" h="25977" w="9216">
                  <a:moveTo>
                    <a:pt x="9214" y="0"/>
                  </a:moveTo>
                  <a:cubicBezTo>
                    <a:pt x="9047" y="0"/>
                    <a:pt x="76" y="25838"/>
                    <a:pt x="12" y="25838"/>
                  </a:cubicBezTo>
                  <a:cubicBezTo>
                    <a:pt x="12" y="25838"/>
                    <a:pt x="12" y="25838"/>
                    <a:pt x="12" y="25838"/>
                  </a:cubicBezTo>
                  <a:lnTo>
                    <a:pt x="12" y="25838"/>
                  </a:lnTo>
                  <a:cubicBezTo>
                    <a:pt x="0" y="25886"/>
                    <a:pt x="24" y="25945"/>
                    <a:pt x="84" y="25969"/>
                  </a:cubicBezTo>
                  <a:cubicBezTo>
                    <a:pt x="94" y="25974"/>
                    <a:pt x="105" y="25977"/>
                    <a:pt x="116" y="25977"/>
                  </a:cubicBezTo>
                  <a:cubicBezTo>
                    <a:pt x="156" y="25977"/>
                    <a:pt x="196" y="25947"/>
                    <a:pt x="215" y="25910"/>
                  </a:cubicBezTo>
                  <a:lnTo>
                    <a:pt x="9216" y="13"/>
                  </a:lnTo>
                  <a:lnTo>
                    <a:pt x="9216" y="2"/>
                  </a:lnTo>
                  <a:cubicBezTo>
                    <a:pt x="9216" y="1"/>
                    <a:pt x="9215" y="0"/>
                    <a:pt x="9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2642365" y="3000141"/>
              <a:ext cx="313056" cy="880380"/>
            </a:xfrm>
            <a:custGeom>
              <a:rect b="b" l="l" r="r" t="t"/>
              <a:pathLst>
                <a:path extrusionOk="0" h="25968" w="9234">
                  <a:moveTo>
                    <a:pt x="9232" y="0"/>
                  </a:moveTo>
                  <a:cubicBezTo>
                    <a:pt x="9064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08"/>
                    <a:pt x="69" y="25967"/>
                    <a:pt x="136" y="25967"/>
                  </a:cubicBezTo>
                  <a:cubicBezTo>
                    <a:pt x="175" y="25967"/>
                    <a:pt x="215" y="25947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3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1142586" y="1309626"/>
              <a:ext cx="241013" cy="677135"/>
            </a:xfrm>
            <a:custGeom>
              <a:rect b="b" l="l" r="r" t="t"/>
              <a:pathLst>
                <a:path extrusionOk="0" h="19973" w="7109">
                  <a:moveTo>
                    <a:pt x="7107" y="1"/>
                  </a:moveTo>
                  <a:cubicBezTo>
                    <a:pt x="6952" y="1"/>
                    <a:pt x="76" y="19838"/>
                    <a:pt x="12" y="19838"/>
                  </a:cubicBezTo>
                  <a:cubicBezTo>
                    <a:pt x="12" y="19838"/>
                    <a:pt x="12" y="19838"/>
                    <a:pt x="12" y="19838"/>
                  </a:cubicBezTo>
                  <a:lnTo>
                    <a:pt x="12" y="19838"/>
                  </a:lnTo>
                  <a:cubicBezTo>
                    <a:pt x="0" y="19886"/>
                    <a:pt x="24" y="19945"/>
                    <a:pt x="84" y="19969"/>
                  </a:cubicBezTo>
                  <a:cubicBezTo>
                    <a:pt x="92" y="19971"/>
                    <a:pt x="100" y="19972"/>
                    <a:pt x="108" y="19972"/>
                  </a:cubicBezTo>
                  <a:cubicBezTo>
                    <a:pt x="150" y="19972"/>
                    <a:pt x="195" y="19947"/>
                    <a:pt x="215" y="19898"/>
                  </a:cubicBezTo>
                  <a:lnTo>
                    <a:pt x="7109" y="2"/>
                  </a:lnTo>
                  <a:cubicBezTo>
                    <a:pt x="7108" y="1"/>
                    <a:pt x="7107" y="1"/>
                    <a:pt x="7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1484459" y="692058"/>
              <a:ext cx="313293" cy="880855"/>
            </a:xfrm>
            <a:custGeom>
              <a:rect b="b" l="l" r="r" t="t"/>
              <a:pathLst>
                <a:path extrusionOk="0" h="25982" w="9241">
                  <a:moveTo>
                    <a:pt x="9239" y="1"/>
                  </a:moveTo>
                  <a:cubicBezTo>
                    <a:pt x="9071" y="1"/>
                    <a:pt x="88" y="25838"/>
                    <a:pt x="37" y="25838"/>
                  </a:cubicBezTo>
                  <a:cubicBezTo>
                    <a:pt x="37" y="25838"/>
                    <a:pt x="37" y="25838"/>
                    <a:pt x="37" y="25838"/>
                  </a:cubicBezTo>
                  <a:lnTo>
                    <a:pt x="37" y="25838"/>
                  </a:lnTo>
                  <a:cubicBezTo>
                    <a:pt x="0" y="25919"/>
                    <a:pt x="72" y="25982"/>
                    <a:pt x="141" y="25982"/>
                  </a:cubicBezTo>
                  <a:cubicBezTo>
                    <a:pt x="184" y="25982"/>
                    <a:pt x="225" y="25957"/>
                    <a:pt x="239" y="25898"/>
                  </a:cubicBezTo>
                  <a:lnTo>
                    <a:pt x="9240" y="2"/>
                  </a:lnTo>
                  <a:cubicBezTo>
                    <a:pt x="9240" y="1"/>
                    <a:pt x="9239" y="1"/>
                    <a:pt x="9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2264792" y="499526"/>
              <a:ext cx="312818" cy="880177"/>
            </a:xfrm>
            <a:custGeom>
              <a:rect b="b" l="l" r="r" t="t"/>
              <a:pathLst>
                <a:path extrusionOk="0" h="25962" w="9227">
                  <a:moveTo>
                    <a:pt x="9225" y="0"/>
                  </a:moveTo>
                  <a:cubicBezTo>
                    <a:pt x="9057" y="0"/>
                    <a:pt x="74" y="25826"/>
                    <a:pt x="23" y="25826"/>
                  </a:cubicBezTo>
                  <a:cubicBezTo>
                    <a:pt x="23" y="25826"/>
                    <a:pt x="23" y="25826"/>
                    <a:pt x="23" y="25826"/>
                  </a:cubicBezTo>
                  <a:lnTo>
                    <a:pt x="23" y="25826"/>
                  </a:lnTo>
                  <a:cubicBezTo>
                    <a:pt x="0" y="25908"/>
                    <a:pt x="62" y="25962"/>
                    <a:pt x="125" y="25962"/>
                  </a:cubicBezTo>
                  <a:cubicBezTo>
                    <a:pt x="164" y="25962"/>
                    <a:pt x="203" y="25942"/>
                    <a:pt x="225" y="25898"/>
                  </a:cubicBezTo>
                  <a:lnTo>
                    <a:pt x="9226" y="2"/>
                  </a:lnTo>
                  <a:cubicBezTo>
                    <a:pt x="9226" y="1"/>
                    <a:pt x="9225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1812228" y="1509041"/>
              <a:ext cx="312479" cy="880346"/>
            </a:xfrm>
            <a:custGeom>
              <a:rect b="b" l="l" r="r" t="t"/>
              <a:pathLst>
                <a:path extrusionOk="0" h="25967" w="9217">
                  <a:moveTo>
                    <a:pt x="9215" y="1"/>
                  </a:moveTo>
                  <a:cubicBezTo>
                    <a:pt x="9047" y="1"/>
                    <a:pt x="76" y="25827"/>
                    <a:pt x="13" y="25827"/>
                  </a:cubicBezTo>
                  <a:cubicBezTo>
                    <a:pt x="13" y="25827"/>
                    <a:pt x="13" y="25827"/>
                    <a:pt x="13" y="25827"/>
                  </a:cubicBezTo>
                  <a:lnTo>
                    <a:pt x="13" y="25827"/>
                  </a:lnTo>
                  <a:cubicBezTo>
                    <a:pt x="1" y="25886"/>
                    <a:pt x="25" y="25946"/>
                    <a:pt x="84" y="25958"/>
                  </a:cubicBezTo>
                  <a:cubicBezTo>
                    <a:pt x="97" y="25964"/>
                    <a:pt x="110" y="25967"/>
                    <a:pt x="123" y="25967"/>
                  </a:cubicBezTo>
                  <a:cubicBezTo>
                    <a:pt x="160" y="25967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1361969" y="2550899"/>
              <a:ext cx="486636" cy="1374001"/>
            </a:xfrm>
            <a:custGeom>
              <a:rect b="b" l="l" r="r" t="t"/>
              <a:pathLst>
                <a:path extrusionOk="0" h="40528" w="14354">
                  <a:moveTo>
                    <a:pt x="14352" y="0"/>
                  </a:moveTo>
                  <a:cubicBezTo>
                    <a:pt x="14184" y="0"/>
                    <a:pt x="98" y="40387"/>
                    <a:pt x="30" y="40387"/>
                  </a:cubicBezTo>
                  <a:cubicBezTo>
                    <a:pt x="30" y="40387"/>
                    <a:pt x="30" y="40387"/>
                    <a:pt x="30" y="40387"/>
                  </a:cubicBezTo>
                  <a:lnTo>
                    <a:pt x="30" y="40387"/>
                  </a:lnTo>
                  <a:cubicBezTo>
                    <a:pt x="0" y="40469"/>
                    <a:pt x="69" y="40528"/>
                    <a:pt x="136" y="40528"/>
                  </a:cubicBezTo>
                  <a:cubicBezTo>
                    <a:pt x="176" y="40528"/>
                    <a:pt x="215" y="40507"/>
                    <a:pt x="233" y="40458"/>
                  </a:cubicBezTo>
                  <a:lnTo>
                    <a:pt x="14354" y="1"/>
                  </a:lnTo>
                  <a:cubicBezTo>
                    <a:pt x="14353" y="0"/>
                    <a:pt x="14353" y="0"/>
                    <a:pt x="14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1557349" y="253665"/>
              <a:ext cx="168156" cy="467210"/>
            </a:xfrm>
            <a:custGeom>
              <a:rect b="b" l="l" r="r" t="t"/>
              <a:pathLst>
                <a:path extrusionOk="0" h="13781" w="4960">
                  <a:moveTo>
                    <a:pt x="4956" y="1"/>
                  </a:moveTo>
                  <a:cubicBezTo>
                    <a:pt x="4795" y="1"/>
                    <a:pt x="77" y="13647"/>
                    <a:pt x="30" y="13647"/>
                  </a:cubicBezTo>
                  <a:cubicBezTo>
                    <a:pt x="1" y="13727"/>
                    <a:pt x="64" y="13780"/>
                    <a:pt x="127" y="13780"/>
                  </a:cubicBezTo>
                  <a:cubicBezTo>
                    <a:pt x="167" y="13780"/>
                    <a:pt x="206" y="13758"/>
                    <a:pt x="220" y="13707"/>
                  </a:cubicBezTo>
                  <a:lnTo>
                    <a:pt x="4959" y="3"/>
                  </a:lnTo>
                  <a:cubicBezTo>
                    <a:pt x="4958" y="1"/>
                    <a:pt x="4957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3165751" y="253631"/>
              <a:ext cx="120659" cy="332923"/>
            </a:xfrm>
            <a:custGeom>
              <a:rect b="b" l="l" r="r" t="t"/>
              <a:pathLst>
                <a:path extrusionOk="0" h="9820" w="3559">
                  <a:moveTo>
                    <a:pt x="3555" y="1"/>
                  </a:moveTo>
                  <a:cubicBezTo>
                    <a:pt x="3395" y="1"/>
                    <a:pt x="70" y="9695"/>
                    <a:pt x="22" y="9695"/>
                  </a:cubicBezTo>
                  <a:cubicBezTo>
                    <a:pt x="0" y="9769"/>
                    <a:pt x="60" y="9820"/>
                    <a:pt x="123" y="9820"/>
                  </a:cubicBezTo>
                  <a:cubicBezTo>
                    <a:pt x="162" y="9820"/>
                    <a:pt x="202" y="9800"/>
                    <a:pt x="225" y="9755"/>
                  </a:cubicBezTo>
                  <a:lnTo>
                    <a:pt x="3559" y="4"/>
                  </a:lnTo>
                  <a:cubicBezTo>
                    <a:pt x="3558" y="2"/>
                    <a:pt x="3556" y="1"/>
                    <a:pt x="3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1884135" y="1181678"/>
              <a:ext cx="167919" cy="467278"/>
            </a:xfrm>
            <a:custGeom>
              <a:rect b="b" l="l" r="r" t="t"/>
              <a:pathLst>
                <a:path extrusionOk="0" h="13783" w="4953">
                  <a:moveTo>
                    <a:pt x="4950" y="0"/>
                  </a:moveTo>
                  <a:cubicBezTo>
                    <a:pt x="4792" y="0"/>
                    <a:pt x="86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8"/>
                    <a:pt x="67" y="13782"/>
                    <a:pt x="131" y="13782"/>
                  </a:cubicBezTo>
                  <a:cubicBezTo>
                    <a:pt x="170" y="13782"/>
                    <a:pt x="208" y="13763"/>
                    <a:pt x="225" y="13718"/>
                  </a:cubicBezTo>
                  <a:lnTo>
                    <a:pt x="4952" y="2"/>
                  </a:lnTo>
                  <a:cubicBezTo>
                    <a:pt x="4952" y="1"/>
                    <a:pt x="4951" y="0"/>
                    <a:pt x="4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4164349" y="1089226"/>
              <a:ext cx="167919" cy="467176"/>
            </a:xfrm>
            <a:custGeom>
              <a:rect b="b" l="l" r="r" t="t"/>
              <a:pathLst>
                <a:path extrusionOk="0" h="13780" w="4953">
                  <a:moveTo>
                    <a:pt x="4938" y="0"/>
                  </a:moveTo>
                  <a:cubicBezTo>
                    <a:pt x="4788" y="0"/>
                    <a:pt x="75" y="13647"/>
                    <a:pt x="24" y="13647"/>
                  </a:cubicBezTo>
                  <a:cubicBezTo>
                    <a:pt x="24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3"/>
                    <a:pt x="65" y="13780"/>
                    <a:pt x="127" y="13780"/>
                  </a:cubicBezTo>
                  <a:cubicBezTo>
                    <a:pt x="162" y="13780"/>
                    <a:pt x="197" y="13762"/>
                    <a:pt x="214" y="13719"/>
                  </a:cubicBezTo>
                  <a:lnTo>
                    <a:pt x="4953" y="3"/>
                  </a:lnTo>
                  <a:lnTo>
                    <a:pt x="4941" y="3"/>
                  </a:lnTo>
                  <a:cubicBezTo>
                    <a:pt x="4940" y="1"/>
                    <a:pt x="4939" y="0"/>
                    <a:pt x="4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3308176" y="3561227"/>
              <a:ext cx="298749" cy="839968"/>
            </a:xfrm>
            <a:custGeom>
              <a:rect b="b" l="l" r="r" t="t"/>
              <a:pathLst>
                <a:path extrusionOk="0" h="24776" w="8812">
                  <a:moveTo>
                    <a:pt x="8810" y="0"/>
                  </a:moveTo>
                  <a:cubicBezTo>
                    <a:pt x="8646" y="0"/>
                    <a:pt x="76" y="24635"/>
                    <a:pt x="24" y="24635"/>
                  </a:cubicBezTo>
                  <a:cubicBezTo>
                    <a:pt x="24" y="24635"/>
                    <a:pt x="24" y="24635"/>
                    <a:pt x="24" y="24635"/>
                  </a:cubicBezTo>
                  <a:lnTo>
                    <a:pt x="24" y="24635"/>
                  </a:lnTo>
                  <a:cubicBezTo>
                    <a:pt x="1" y="24695"/>
                    <a:pt x="36" y="24754"/>
                    <a:pt x="84" y="24766"/>
                  </a:cubicBezTo>
                  <a:cubicBezTo>
                    <a:pt x="99" y="24772"/>
                    <a:pt x="115" y="24775"/>
                    <a:pt x="129" y="24775"/>
                  </a:cubicBezTo>
                  <a:cubicBezTo>
                    <a:pt x="172" y="24775"/>
                    <a:pt x="209" y="24751"/>
                    <a:pt x="227" y="24707"/>
                  </a:cubicBezTo>
                  <a:lnTo>
                    <a:pt x="8811" y="1"/>
                  </a:lnTo>
                  <a:cubicBezTo>
                    <a:pt x="8811" y="1"/>
                    <a:pt x="8810" y="0"/>
                    <a:pt x="8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3454906" y="2184752"/>
              <a:ext cx="200838" cy="561086"/>
            </a:xfrm>
            <a:custGeom>
              <a:rect b="b" l="l" r="r" t="t"/>
              <a:pathLst>
                <a:path extrusionOk="0" h="16550" w="5924">
                  <a:moveTo>
                    <a:pt x="5921" y="0"/>
                  </a:moveTo>
                  <a:cubicBezTo>
                    <a:pt x="5755" y="0"/>
                    <a:pt x="82" y="16409"/>
                    <a:pt x="30" y="16409"/>
                  </a:cubicBezTo>
                  <a:cubicBezTo>
                    <a:pt x="30" y="16409"/>
                    <a:pt x="30" y="16409"/>
                    <a:pt x="30" y="16409"/>
                  </a:cubicBezTo>
                  <a:lnTo>
                    <a:pt x="30" y="16409"/>
                  </a:lnTo>
                  <a:cubicBezTo>
                    <a:pt x="0" y="16491"/>
                    <a:pt x="64" y="16550"/>
                    <a:pt x="128" y="16550"/>
                  </a:cubicBezTo>
                  <a:cubicBezTo>
                    <a:pt x="165" y="16550"/>
                    <a:pt x="203" y="16529"/>
                    <a:pt x="221" y="16480"/>
                  </a:cubicBezTo>
                  <a:lnTo>
                    <a:pt x="5924" y="2"/>
                  </a:lnTo>
                  <a:cubicBezTo>
                    <a:pt x="5923" y="1"/>
                    <a:pt x="5922" y="0"/>
                    <a:pt x="5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2076294" y="2774892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6" y="16544"/>
                    <a:pt x="130" y="16544"/>
                  </a:cubicBezTo>
                  <a:cubicBezTo>
                    <a:pt x="169" y="16544"/>
                    <a:pt x="207" y="16525"/>
                    <a:pt x="225" y="16480"/>
                  </a:cubicBezTo>
                  <a:lnTo>
                    <a:pt x="5916" y="14"/>
                  </a:ln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3522982" y="1387534"/>
              <a:ext cx="200974" cy="561120"/>
            </a:xfrm>
            <a:custGeom>
              <a:rect b="b" l="l" r="r" t="t"/>
              <a:pathLst>
                <a:path extrusionOk="0" h="16551" w="5928">
                  <a:moveTo>
                    <a:pt x="5926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7" y="16550"/>
                    <a:pt x="131" y="16550"/>
                  </a:cubicBezTo>
                  <a:cubicBezTo>
                    <a:pt x="170" y="16550"/>
                    <a:pt x="207" y="16529"/>
                    <a:pt x="225" y="16481"/>
                  </a:cubicBezTo>
                  <a:lnTo>
                    <a:pt x="5928" y="2"/>
                  </a:lnTo>
                  <a:cubicBezTo>
                    <a:pt x="5927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2474683" y="4238124"/>
              <a:ext cx="200601" cy="560815"/>
            </a:xfrm>
            <a:custGeom>
              <a:rect b="b" l="l" r="r" t="t"/>
              <a:pathLst>
                <a:path extrusionOk="0" h="16542" w="5917">
                  <a:moveTo>
                    <a:pt x="5914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5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2779839" y="3868384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4"/>
                    <a:pt x="123" y="16544"/>
                  </a:cubicBezTo>
                  <a:cubicBezTo>
                    <a:pt x="159" y="16544"/>
                    <a:pt x="196" y="16525"/>
                    <a:pt x="214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1270602" y="4105701"/>
              <a:ext cx="201008" cy="560951"/>
            </a:xfrm>
            <a:custGeom>
              <a:rect b="b" l="l" r="r" t="t"/>
              <a:pathLst>
                <a:path extrusionOk="0" h="16546" w="5929">
                  <a:moveTo>
                    <a:pt x="5926" y="1"/>
                  </a:moveTo>
                  <a:cubicBezTo>
                    <a:pt x="5763" y="1"/>
                    <a:pt x="86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6" y="16545"/>
                    <a:pt x="130" y="16545"/>
                  </a:cubicBezTo>
                  <a:cubicBezTo>
                    <a:pt x="169" y="16545"/>
                    <a:pt x="207" y="16526"/>
                    <a:pt x="225" y="16481"/>
                  </a:cubicBezTo>
                  <a:lnTo>
                    <a:pt x="5928" y="3"/>
                  </a:lnTo>
                  <a:cubicBezTo>
                    <a:pt x="5927" y="2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1719776" y="3396529"/>
              <a:ext cx="496570" cy="1402580"/>
            </a:xfrm>
            <a:custGeom>
              <a:rect b="b" l="l" r="r" t="t"/>
              <a:pathLst>
                <a:path extrusionOk="0" h="41371" w="14647">
                  <a:moveTo>
                    <a:pt x="14645" y="1"/>
                  </a:moveTo>
                  <a:cubicBezTo>
                    <a:pt x="14476" y="1"/>
                    <a:pt x="89" y="41233"/>
                    <a:pt x="37" y="41233"/>
                  </a:cubicBezTo>
                  <a:cubicBezTo>
                    <a:pt x="37" y="41233"/>
                    <a:pt x="37" y="41233"/>
                    <a:pt x="37" y="41233"/>
                  </a:cubicBezTo>
                  <a:lnTo>
                    <a:pt x="37" y="41233"/>
                  </a:lnTo>
                  <a:cubicBezTo>
                    <a:pt x="1" y="41313"/>
                    <a:pt x="67" y="41371"/>
                    <a:pt x="135" y="41371"/>
                  </a:cubicBezTo>
                  <a:cubicBezTo>
                    <a:pt x="178" y="41371"/>
                    <a:pt x="221" y="41348"/>
                    <a:pt x="240" y="41292"/>
                  </a:cubicBezTo>
                  <a:lnTo>
                    <a:pt x="14646" y="2"/>
                  </a:lnTo>
                  <a:cubicBezTo>
                    <a:pt x="14646" y="1"/>
                    <a:pt x="14646" y="1"/>
                    <a:pt x="14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1147637" y="2184785"/>
              <a:ext cx="496333" cy="1402275"/>
            </a:xfrm>
            <a:custGeom>
              <a:rect b="b" l="l" r="r" t="t"/>
              <a:pathLst>
                <a:path extrusionOk="0" h="41362" w="14640">
                  <a:moveTo>
                    <a:pt x="14638" y="0"/>
                  </a:moveTo>
                  <a:cubicBezTo>
                    <a:pt x="14469" y="0"/>
                    <a:pt x="98" y="41220"/>
                    <a:pt x="30" y="41220"/>
                  </a:cubicBezTo>
                  <a:cubicBezTo>
                    <a:pt x="30" y="41220"/>
                    <a:pt x="30" y="41220"/>
                    <a:pt x="30" y="41220"/>
                  </a:cubicBezTo>
                  <a:lnTo>
                    <a:pt x="30" y="41220"/>
                  </a:lnTo>
                  <a:cubicBezTo>
                    <a:pt x="0" y="41303"/>
                    <a:pt x="69" y="41361"/>
                    <a:pt x="136" y="41361"/>
                  </a:cubicBezTo>
                  <a:cubicBezTo>
                    <a:pt x="176" y="41361"/>
                    <a:pt x="215" y="41341"/>
                    <a:pt x="232" y="41292"/>
                  </a:cubicBezTo>
                  <a:lnTo>
                    <a:pt x="14639" y="1"/>
                  </a:lnTo>
                  <a:cubicBezTo>
                    <a:pt x="14639" y="1"/>
                    <a:pt x="14638" y="0"/>
                    <a:pt x="14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2424982" y="253699"/>
              <a:ext cx="495722" cy="1402445"/>
            </a:xfrm>
            <a:custGeom>
              <a:rect b="b" l="l" r="r" t="t"/>
              <a:pathLst>
                <a:path extrusionOk="0" h="41367" w="14622">
                  <a:moveTo>
                    <a:pt x="14621" y="1"/>
                  </a:moveTo>
                  <a:cubicBezTo>
                    <a:pt x="14464" y="1"/>
                    <a:pt x="80" y="41221"/>
                    <a:pt x="24" y="41221"/>
                  </a:cubicBezTo>
                  <a:cubicBezTo>
                    <a:pt x="24" y="41221"/>
                    <a:pt x="24" y="41221"/>
                    <a:pt x="24" y="41221"/>
                  </a:cubicBezTo>
                  <a:lnTo>
                    <a:pt x="24" y="41221"/>
                  </a:lnTo>
                  <a:cubicBezTo>
                    <a:pt x="1" y="41281"/>
                    <a:pt x="36" y="41340"/>
                    <a:pt x="84" y="41364"/>
                  </a:cubicBezTo>
                  <a:cubicBezTo>
                    <a:pt x="94" y="41366"/>
                    <a:pt x="104" y="41367"/>
                    <a:pt x="114" y="41367"/>
                  </a:cubicBezTo>
                  <a:cubicBezTo>
                    <a:pt x="162" y="41367"/>
                    <a:pt x="207" y="41342"/>
                    <a:pt x="227" y="41293"/>
                  </a:cubicBezTo>
                  <a:lnTo>
                    <a:pt x="14622" y="2"/>
                  </a:lnTo>
                  <a:cubicBezTo>
                    <a:pt x="14621" y="1"/>
                    <a:pt x="14621" y="1"/>
                    <a:pt x="14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2844356" y="2813643"/>
              <a:ext cx="408152" cy="1149905"/>
            </a:xfrm>
            <a:custGeom>
              <a:rect b="b" l="l" r="r" t="t"/>
              <a:pathLst>
                <a:path extrusionOk="0" h="33918" w="12039">
                  <a:moveTo>
                    <a:pt x="12025" y="1"/>
                  </a:moveTo>
                  <a:cubicBezTo>
                    <a:pt x="11869" y="1"/>
                    <a:pt x="105" y="33768"/>
                    <a:pt x="37" y="33768"/>
                  </a:cubicBezTo>
                  <a:cubicBezTo>
                    <a:pt x="37" y="33768"/>
                    <a:pt x="37" y="33768"/>
                    <a:pt x="37" y="33768"/>
                  </a:cubicBezTo>
                  <a:lnTo>
                    <a:pt x="37" y="33768"/>
                  </a:lnTo>
                  <a:cubicBezTo>
                    <a:pt x="0" y="33856"/>
                    <a:pt x="73" y="33917"/>
                    <a:pt x="142" y="33917"/>
                  </a:cubicBezTo>
                  <a:cubicBezTo>
                    <a:pt x="184" y="33917"/>
                    <a:pt x="226" y="33894"/>
                    <a:pt x="239" y="33839"/>
                  </a:cubicBezTo>
                  <a:lnTo>
                    <a:pt x="12038" y="2"/>
                  </a:lnTo>
                  <a:lnTo>
                    <a:pt x="12027" y="2"/>
                  </a:lnTo>
                  <a:cubicBezTo>
                    <a:pt x="12026" y="1"/>
                    <a:pt x="12026" y="1"/>
                    <a:pt x="1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2837880" y="3532545"/>
              <a:ext cx="407779" cy="1150108"/>
            </a:xfrm>
            <a:custGeom>
              <a:rect b="b" l="l" r="r" t="t"/>
              <a:pathLst>
                <a:path extrusionOk="0" h="33924" w="12028">
                  <a:moveTo>
                    <a:pt x="12026" y="1"/>
                  </a:moveTo>
                  <a:cubicBezTo>
                    <a:pt x="11858" y="1"/>
                    <a:pt x="101" y="33780"/>
                    <a:pt x="37" y="33780"/>
                  </a:cubicBezTo>
                  <a:cubicBezTo>
                    <a:pt x="37" y="33780"/>
                    <a:pt x="37" y="33780"/>
                    <a:pt x="37" y="33780"/>
                  </a:cubicBezTo>
                  <a:lnTo>
                    <a:pt x="37" y="33780"/>
                  </a:lnTo>
                  <a:cubicBezTo>
                    <a:pt x="1" y="33861"/>
                    <a:pt x="73" y="33923"/>
                    <a:pt x="141" y="33923"/>
                  </a:cubicBezTo>
                  <a:cubicBezTo>
                    <a:pt x="184" y="33923"/>
                    <a:pt x="226" y="33899"/>
                    <a:pt x="240" y="33839"/>
                  </a:cubicBezTo>
                  <a:lnTo>
                    <a:pt x="12027" y="2"/>
                  </a:lnTo>
                  <a:cubicBezTo>
                    <a:pt x="12027" y="1"/>
                    <a:pt x="12026" y="1"/>
                    <a:pt x="1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1084375" y="1863017"/>
              <a:ext cx="200737" cy="560578"/>
            </a:xfrm>
            <a:custGeom>
              <a:rect b="b" l="l" r="r" t="t"/>
              <a:pathLst>
                <a:path extrusionOk="0" h="16535" w="5921">
                  <a:moveTo>
                    <a:pt x="5918" y="1"/>
                  </a:moveTo>
                  <a:cubicBezTo>
                    <a:pt x="5917" y="1"/>
                    <a:pt x="5915" y="1"/>
                    <a:pt x="5914" y="3"/>
                  </a:cubicBezTo>
                  <a:lnTo>
                    <a:pt x="5920" y="3"/>
                  </a:lnTo>
                  <a:cubicBezTo>
                    <a:pt x="5920" y="1"/>
                    <a:pt x="5919" y="1"/>
                    <a:pt x="5918" y="1"/>
                  </a:cubicBezTo>
                  <a:close/>
                  <a:moveTo>
                    <a:pt x="5908" y="3"/>
                  </a:moveTo>
                  <a:lnTo>
                    <a:pt x="5904" y="16"/>
                  </a:lnTo>
                  <a:lnTo>
                    <a:pt x="5904" y="16"/>
                  </a:lnTo>
                  <a:cubicBezTo>
                    <a:pt x="5908" y="10"/>
                    <a:pt x="5911" y="5"/>
                    <a:pt x="5914" y="3"/>
                  </a:cubicBezTo>
                  <a:close/>
                  <a:moveTo>
                    <a:pt x="5904" y="16"/>
                  </a:moveTo>
                  <a:lnTo>
                    <a:pt x="5904" y="16"/>
                  </a:lnTo>
                  <a:cubicBezTo>
                    <a:pt x="5552" y="577"/>
                    <a:pt x="77" y="16410"/>
                    <a:pt x="15" y="16410"/>
                  </a:cubicBezTo>
                  <a:cubicBezTo>
                    <a:pt x="15" y="16410"/>
                    <a:pt x="15" y="16410"/>
                    <a:pt x="15" y="16410"/>
                  </a:cubicBezTo>
                  <a:lnTo>
                    <a:pt x="15" y="16410"/>
                  </a:lnTo>
                  <a:cubicBezTo>
                    <a:pt x="0" y="16483"/>
                    <a:pt x="58" y="16534"/>
                    <a:pt x="119" y="16534"/>
                  </a:cubicBezTo>
                  <a:cubicBezTo>
                    <a:pt x="156" y="16534"/>
                    <a:pt x="195" y="16515"/>
                    <a:pt x="217" y="16469"/>
                  </a:cubicBezTo>
                  <a:lnTo>
                    <a:pt x="5904" y="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11"/>
          <p:cNvGrpSpPr/>
          <p:nvPr/>
        </p:nvGrpSpPr>
        <p:grpSpPr>
          <a:xfrm>
            <a:off x="-434983" y="-118985"/>
            <a:ext cx="3358392" cy="1621972"/>
            <a:chOff x="-434983" y="-118985"/>
            <a:chExt cx="3358392" cy="1621972"/>
          </a:xfrm>
        </p:grpSpPr>
        <p:grpSp>
          <p:nvGrpSpPr>
            <p:cNvPr id="1105" name="Google Shape;1105;p11"/>
            <p:cNvGrpSpPr/>
            <p:nvPr/>
          </p:nvGrpSpPr>
          <p:grpSpPr>
            <a:xfrm>
              <a:off x="-434983" y="-118985"/>
              <a:ext cx="2275667" cy="852445"/>
              <a:chOff x="6139625" y="939075"/>
              <a:chExt cx="1818642" cy="681247"/>
            </a:xfrm>
          </p:grpSpPr>
          <p:sp>
            <p:nvSpPr>
              <p:cNvPr id="1106" name="Google Shape;1106;p1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1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11"/>
            <p:cNvGrpSpPr/>
            <p:nvPr/>
          </p:nvGrpSpPr>
          <p:grpSpPr>
            <a:xfrm>
              <a:off x="647742" y="54815"/>
              <a:ext cx="2275667" cy="852445"/>
              <a:chOff x="6139625" y="939075"/>
              <a:chExt cx="1818642" cy="681247"/>
            </a:xfrm>
          </p:grpSpPr>
          <p:sp>
            <p:nvSpPr>
              <p:cNvPr id="1111" name="Google Shape;1111;p1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5" name="Google Shape;1115;p11"/>
            <p:cNvSpPr/>
            <p:nvPr/>
          </p:nvSpPr>
          <p:spPr>
            <a:xfrm>
              <a:off x="1554425" y="848413"/>
              <a:ext cx="462275" cy="654575"/>
            </a:xfrm>
            <a:custGeom>
              <a:rect b="b" l="l" r="r" t="t"/>
              <a:pathLst>
                <a:path extrusionOk="0" h="26183" w="18491">
                  <a:moveTo>
                    <a:pt x="5870" y="1"/>
                  </a:moveTo>
                  <a:lnTo>
                    <a:pt x="0" y="14681"/>
                  </a:lnTo>
                  <a:lnTo>
                    <a:pt x="7668" y="14681"/>
                  </a:lnTo>
                  <a:lnTo>
                    <a:pt x="3929" y="26182"/>
                  </a:lnTo>
                  <a:lnTo>
                    <a:pt x="18491" y="8490"/>
                  </a:lnTo>
                  <a:lnTo>
                    <a:pt x="10871" y="8490"/>
                  </a:lnTo>
                  <a:lnTo>
                    <a:pt x="14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11"/>
          <p:cNvGrpSpPr/>
          <p:nvPr/>
        </p:nvGrpSpPr>
        <p:grpSpPr>
          <a:xfrm>
            <a:off x="7018292" y="426270"/>
            <a:ext cx="1692246" cy="1076726"/>
            <a:chOff x="7018292" y="426270"/>
            <a:chExt cx="1692246" cy="1076726"/>
          </a:xfrm>
        </p:grpSpPr>
        <p:grpSp>
          <p:nvGrpSpPr>
            <p:cNvPr id="1117" name="Google Shape;1117;p11"/>
            <p:cNvGrpSpPr/>
            <p:nvPr/>
          </p:nvGrpSpPr>
          <p:grpSpPr>
            <a:xfrm>
              <a:off x="7018292" y="426270"/>
              <a:ext cx="1692246" cy="633901"/>
              <a:chOff x="6139625" y="939075"/>
              <a:chExt cx="1818642" cy="681247"/>
            </a:xfrm>
          </p:grpSpPr>
          <p:sp>
            <p:nvSpPr>
              <p:cNvPr id="1118" name="Google Shape;1118;p1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2" name="Google Shape;1122;p11"/>
            <p:cNvSpPr/>
            <p:nvPr/>
          </p:nvSpPr>
          <p:spPr>
            <a:xfrm>
              <a:off x="7692131" y="1016320"/>
              <a:ext cx="343701" cy="486677"/>
            </a:xfrm>
            <a:custGeom>
              <a:rect b="b" l="l" r="r" t="t"/>
              <a:pathLst>
                <a:path extrusionOk="0" h="26183" w="18491">
                  <a:moveTo>
                    <a:pt x="5870" y="1"/>
                  </a:moveTo>
                  <a:lnTo>
                    <a:pt x="0" y="14681"/>
                  </a:lnTo>
                  <a:lnTo>
                    <a:pt x="7668" y="14681"/>
                  </a:lnTo>
                  <a:lnTo>
                    <a:pt x="3929" y="26182"/>
                  </a:lnTo>
                  <a:lnTo>
                    <a:pt x="18491" y="8490"/>
                  </a:lnTo>
                  <a:lnTo>
                    <a:pt x="10871" y="8490"/>
                  </a:lnTo>
                  <a:lnTo>
                    <a:pt x="14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11"/>
          <p:cNvGrpSpPr/>
          <p:nvPr/>
        </p:nvGrpSpPr>
        <p:grpSpPr>
          <a:xfrm>
            <a:off x="-1017005" y="-297559"/>
            <a:ext cx="10160798" cy="5586554"/>
            <a:chOff x="-1017005" y="-297559"/>
            <a:chExt cx="10160798" cy="5586554"/>
          </a:xfrm>
        </p:grpSpPr>
        <p:grpSp>
          <p:nvGrpSpPr>
            <p:cNvPr id="1124" name="Google Shape;1124;p11"/>
            <p:cNvGrpSpPr/>
            <p:nvPr/>
          </p:nvGrpSpPr>
          <p:grpSpPr>
            <a:xfrm flipH="1">
              <a:off x="4358640" y="3630088"/>
              <a:ext cx="4785153" cy="1506097"/>
              <a:chOff x="6399850" y="1440950"/>
              <a:chExt cx="1637125" cy="515275"/>
            </a:xfrm>
          </p:grpSpPr>
          <p:sp>
            <p:nvSpPr>
              <p:cNvPr id="1125" name="Google Shape;1125;p11"/>
              <p:cNvSpPr/>
              <p:nvPr/>
            </p:nvSpPr>
            <p:spPr>
              <a:xfrm>
                <a:off x="6399850" y="1440950"/>
                <a:ext cx="1637125" cy="515275"/>
              </a:xfrm>
              <a:custGeom>
                <a:rect b="b" l="l" r="r" t="t"/>
                <a:pathLst>
                  <a:path extrusionOk="0" h="20611" w="65485">
                    <a:moveTo>
                      <a:pt x="19574" y="1"/>
                    </a:moveTo>
                    <a:cubicBezTo>
                      <a:pt x="14776" y="1"/>
                      <a:pt x="10620" y="2918"/>
                      <a:pt x="8561" y="7192"/>
                    </a:cubicBezTo>
                    <a:cubicBezTo>
                      <a:pt x="6703" y="5359"/>
                      <a:pt x="4203" y="4323"/>
                      <a:pt x="1584" y="4311"/>
                    </a:cubicBezTo>
                    <a:cubicBezTo>
                      <a:pt x="1060" y="4311"/>
                      <a:pt x="524" y="4358"/>
                      <a:pt x="0" y="4442"/>
                    </a:cubicBezTo>
                    <a:lnTo>
                      <a:pt x="0" y="20610"/>
                    </a:lnTo>
                    <a:lnTo>
                      <a:pt x="65484" y="20610"/>
                    </a:lnTo>
                    <a:cubicBezTo>
                      <a:pt x="65342" y="17562"/>
                      <a:pt x="63008" y="15134"/>
                      <a:pt x="60127" y="15134"/>
                    </a:cubicBezTo>
                    <a:cubicBezTo>
                      <a:pt x="59257" y="15134"/>
                      <a:pt x="58400" y="15360"/>
                      <a:pt x="57638" y="15788"/>
                    </a:cubicBezTo>
                    <a:cubicBezTo>
                      <a:pt x="57138" y="10883"/>
                      <a:pt x="53269" y="7073"/>
                      <a:pt x="48566" y="7073"/>
                    </a:cubicBezTo>
                    <a:cubicBezTo>
                      <a:pt x="44946" y="7073"/>
                      <a:pt x="41803" y="9347"/>
                      <a:pt x="40338" y="12633"/>
                    </a:cubicBezTo>
                    <a:cubicBezTo>
                      <a:pt x="38898" y="10859"/>
                      <a:pt x="36767" y="9740"/>
                      <a:pt x="34409" y="9740"/>
                    </a:cubicBezTo>
                    <a:cubicBezTo>
                      <a:pt x="33457" y="9740"/>
                      <a:pt x="32528" y="9919"/>
                      <a:pt x="31647" y="10276"/>
                    </a:cubicBezTo>
                    <a:cubicBezTo>
                      <a:pt x="30361" y="4394"/>
                      <a:pt x="25444" y="1"/>
                      <a:pt x="19574" y="1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1"/>
              <p:cNvSpPr/>
              <p:nvPr/>
            </p:nvSpPr>
            <p:spPr>
              <a:xfrm>
                <a:off x="6611775" y="1618075"/>
                <a:ext cx="87525" cy="137225"/>
              </a:xfrm>
              <a:custGeom>
                <a:rect b="b" l="l" r="r" t="t"/>
                <a:pathLst>
                  <a:path extrusionOk="0" h="5489" w="3501">
                    <a:moveTo>
                      <a:pt x="155" y="0"/>
                    </a:moveTo>
                    <a:lnTo>
                      <a:pt x="0" y="226"/>
                    </a:lnTo>
                    <a:cubicBezTo>
                      <a:pt x="24" y="238"/>
                      <a:pt x="2393" y="2250"/>
                      <a:pt x="3251" y="5489"/>
                    </a:cubicBezTo>
                    <a:lnTo>
                      <a:pt x="3501" y="5417"/>
                    </a:lnTo>
                    <a:cubicBezTo>
                      <a:pt x="2620" y="2084"/>
                      <a:pt x="179" y="24"/>
                      <a:pt x="1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1"/>
              <p:cNvSpPr/>
              <p:nvPr/>
            </p:nvSpPr>
            <p:spPr>
              <a:xfrm>
                <a:off x="6614450" y="1738400"/>
                <a:ext cx="197075" cy="81800"/>
              </a:xfrm>
              <a:custGeom>
                <a:rect b="b" l="l" r="r" t="t"/>
                <a:pathLst>
                  <a:path extrusionOk="0" h="3272" w="7883">
                    <a:moveTo>
                      <a:pt x="5807" y="1"/>
                    </a:moveTo>
                    <a:cubicBezTo>
                      <a:pt x="3510" y="1"/>
                      <a:pt x="1204" y="1175"/>
                      <a:pt x="0" y="3117"/>
                    </a:cubicBezTo>
                    <a:lnTo>
                      <a:pt x="227" y="3271"/>
                    </a:lnTo>
                    <a:cubicBezTo>
                      <a:pt x="1375" y="1403"/>
                      <a:pt x="3597" y="275"/>
                      <a:pt x="5804" y="275"/>
                    </a:cubicBezTo>
                    <a:cubicBezTo>
                      <a:pt x="6481" y="275"/>
                      <a:pt x="7156" y="381"/>
                      <a:pt x="7799" y="604"/>
                    </a:cubicBezTo>
                    <a:lnTo>
                      <a:pt x="7882" y="342"/>
                    </a:lnTo>
                    <a:cubicBezTo>
                      <a:pt x="7213" y="111"/>
                      <a:pt x="6510" y="1"/>
                      <a:pt x="5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1"/>
              <p:cNvSpPr/>
              <p:nvPr/>
            </p:nvSpPr>
            <p:spPr>
              <a:xfrm>
                <a:off x="7377650" y="1755275"/>
                <a:ext cx="33650" cy="109275"/>
              </a:xfrm>
              <a:custGeom>
                <a:rect b="b" l="l" r="r" t="t"/>
                <a:pathLst>
                  <a:path extrusionOk="0" h="4371" w="1346">
                    <a:moveTo>
                      <a:pt x="1107" y="1"/>
                    </a:moveTo>
                    <a:cubicBezTo>
                      <a:pt x="1095" y="25"/>
                      <a:pt x="143" y="2120"/>
                      <a:pt x="0" y="4358"/>
                    </a:cubicBezTo>
                    <a:lnTo>
                      <a:pt x="262" y="4370"/>
                    </a:lnTo>
                    <a:cubicBezTo>
                      <a:pt x="405" y="2192"/>
                      <a:pt x="1334" y="144"/>
                      <a:pt x="1345" y="132"/>
                    </a:cubicBez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1"/>
              <p:cNvSpPr/>
              <p:nvPr/>
            </p:nvSpPr>
            <p:spPr>
              <a:xfrm>
                <a:off x="7338050" y="1863025"/>
                <a:ext cx="86050" cy="27725"/>
              </a:xfrm>
              <a:custGeom>
                <a:rect b="b" l="l" r="r" t="t"/>
                <a:pathLst>
                  <a:path extrusionOk="0" h="1109" w="3442">
                    <a:moveTo>
                      <a:pt x="1597" y="1"/>
                    </a:moveTo>
                    <a:cubicBezTo>
                      <a:pt x="955" y="1"/>
                      <a:pt x="363" y="320"/>
                      <a:pt x="1" y="834"/>
                    </a:cubicBezTo>
                    <a:lnTo>
                      <a:pt x="203" y="1013"/>
                    </a:lnTo>
                    <a:cubicBezTo>
                      <a:pt x="529" y="558"/>
                      <a:pt x="1050" y="286"/>
                      <a:pt x="1608" y="286"/>
                    </a:cubicBezTo>
                    <a:cubicBezTo>
                      <a:pt x="1620" y="286"/>
                      <a:pt x="1632" y="286"/>
                      <a:pt x="1644" y="287"/>
                    </a:cubicBezTo>
                    <a:cubicBezTo>
                      <a:pt x="1655" y="286"/>
                      <a:pt x="1667" y="286"/>
                      <a:pt x="1679" y="286"/>
                    </a:cubicBezTo>
                    <a:cubicBezTo>
                      <a:pt x="2297" y="286"/>
                      <a:pt x="2877" y="594"/>
                      <a:pt x="3239" y="1108"/>
                    </a:cubicBezTo>
                    <a:lnTo>
                      <a:pt x="3441" y="930"/>
                    </a:lnTo>
                    <a:cubicBezTo>
                      <a:pt x="3025" y="346"/>
                      <a:pt x="2346" y="1"/>
                      <a:pt x="1632" y="1"/>
                    </a:cubicBezTo>
                    <a:cubicBezTo>
                      <a:pt x="1620" y="1"/>
                      <a:pt x="1608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1"/>
              <p:cNvSpPr/>
              <p:nvPr/>
            </p:nvSpPr>
            <p:spPr>
              <a:xfrm>
                <a:off x="7095750" y="1694550"/>
                <a:ext cx="96475" cy="82475"/>
              </a:xfrm>
              <a:custGeom>
                <a:rect b="b" l="l" r="r" t="t"/>
                <a:pathLst>
                  <a:path extrusionOk="0" h="3299" w="3859">
                    <a:moveTo>
                      <a:pt x="3775" y="1"/>
                    </a:moveTo>
                    <a:cubicBezTo>
                      <a:pt x="3680" y="25"/>
                      <a:pt x="1334" y="858"/>
                      <a:pt x="1" y="3156"/>
                    </a:cubicBezTo>
                    <a:lnTo>
                      <a:pt x="227" y="3299"/>
                    </a:lnTo>
                    <a:cubicBezTo>
                      <a:pt x="1501" y="1096"/>
                      <a:pt x="3835" y="275"/>
                      <a:pt x="3858" y="263"/>
                    </a:cubicBez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1"/>
              <p:cNvSpPr/>
              <p:nvPr/>
            </p:nvSpPr>
            <p:spPr>
              <a:xfrm>
                <a:off x="7779175" y="1832675"/>
                <a:ext cx="63125" cy="78000"/>
              </a:xfrm>
              <a:custGeom>
                <a:rect b="b" l="l" r="r" t="t"/>
                <a:pathLst>
                  <a:path extrusionOk="0" h="3120" w="2525">
                    <a:moveTo>
                      <a:pt x="2418" y="0"/>
                    </a:moveTo>
                    <a:cubicBezTo>
                      <a:pt x="1263" y="679"/>
                      <a:pt x="405" y="1751"/>
                      <a:pt x="1" y="3025"/>
                    </a:cubicBezTo>
                    <a:lnTo>
                      <a:pt x="251" y="3120"/>
                    </a:lnTo>
                    <a:cubicBezTo>
                      <a:pt x="632" y="1917"/>
                      <a:pt x="1441" y="905"/>
                      <a:pt x="2525" y="250"/>
                    </a:cubicBez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11"/>
            <p:cNvGrpSpPr/>
            <p:nvPr/>
          </p:nvGrpSpPr>
          <p:grpSpPr>
            <a:xfrm>
              <a:off x="6727942" y="4288898"/>
              <a:ext cx="2272939" cy="851423"/>
              <a:chOff x="6139625" y="939075"/>
              <a:chExt cx="1818642" cy="681247"/>
            </a:xfrm>
          </p:grpSpPr>
          <p:sp>
            <p:nvSpPr>
              <p:cNvPr id="1133" name="Google Shape;1133;p1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7" name="Google Shape;1137;p11"/>
            <p:cNvGrpSpPr/>
            <p:nvPr/>
          </p:nvGrpSpPr>
          <p:grpSpPr>
            <a:xfrm>
              <a:off x="5167217" y="4693469"/>
              <a:ext cx="1126536" cy="466546"/>
              <a:chOff x="5525375" y="1545600"/>
              <a:chExt cx="289650" cy="119950"/>
            </a:xfrm>
          </p:grpSpPr>
          <p:sp>
            <p:nvSpPr>
              <p:cNvPr id="1138" name="Google Shape;1138;p11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1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0" name="Google Shape;1140;p11"/>
            <p:cNvGrpSpPr/>
            <p:nvPr/>
          </p:nvGrpSpPr>
          <p:grpSpPr>
            <a:xfrm>
              <a:off x="-1017005" y="3793076"/>
              <a:ext cx="3842791" cy="1439475"/>
              <a:chOff x="6139625" y="939075"/>
              <a:chExt cx="1818642" cy="681247"/>
            </a:xfrm>
          </p:grpSpPr>
          <p:sp>
            <p:nvSpPr>
              <p:cNvPr id="1141" name="Google Shape;1141;p1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5" name="Google Shape;1145;p11"/>
            <p:cNvGrpSpPr/>
            <p:nvPr/>
          </p:nvGrpSpPr>
          <p:grpSpPr>
            <a:xfrm>
              <a:off x="1257804" y="4212215"/>
              <a:ext cx="2874546" cy="1076779"/>
              <a:chOff x="6139625" y="939075"/>
              <a:chExt cx="1818642" cy="681247"/>
            </a:xfrm>
          </p:grpSpPr>
          <p:sp>
            <p:nvSpPr>
              <p:cNvPr id="1146" name="Google Shape;1146;p1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1"/>
            <p:cNvGrpSpPr/>
            <p:nvPr/>
          </p:nvGrpSpPr>
          <p:grpSpPr>
            <a:xfrm>
              <a:off x="793303" y="4604001"/>
              <a:ext cx="1558607" cy="645499"/>
              <a:chOff x="5525375" y="1545600"/>
              <a:chExt cx="289650" cy="119950"/>
            </a:xfrm>
          </p:grpSpPr>
          <p:sp>
            <p:nvSpPr>
              <p:cNvPr id="1151" name="Google Shape;1151;p11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1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3" name="Google Shape;1153;p11"/>
            <p:cNvGrpSpPr/>
            <p:nvPr/>
          </p:nvGrpSpPr>
          <p:grpSpPr>
            <a:xfrm>
              <a:off x="3316394" y="109636"/>
              <a:ext cx="2583199" cy="967644"/>
              <a:chOff x="6139625" y="939075"/>
              <a:chExt cx="1818642" cy="681247"/>
            </a:xfrm>
          </p:grpSpPr>
          <p:sp>
            <p:nvSpPr>
              <p:cNvPr id="1154" name="Google Shape;1154;p1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8" name="Google Shape;1158;p11"/>
            <p:cNvGrpSpPr/>
            <p:nvPr/>
          </p:nvGrpSpPr>
          <p:grpSpPr>
            <a:xfrm>
              <a:off x="5448647" y="-297559"/>
              <a:ext cx="1932307" cy="723825"/>
              <a:chOff x="6139625" y="939075"/>
              <a:chExt cx="1818642" cy="681247"/>
            </a:xfrm>
          </p:grpSpPr>
          <p:sp>
            <p:nvSpPr>
              <p:cNvPr id="1159" name="Google Shape;1159;p1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66" name="Google Shape;1166;p13"/>
          <p:cNvSpPr txBox="1"/>
          <p:nvPr>
            <p:ph idx="1" type="subTitle"/>
          </p:nvPr>
        </p:nvSpPr>
        <p:spPr>
          <a:xfrm>
            <a:off x="1177200" y="2191843"/>
            <a:ext cx="22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13"/>
          <p:cNvSpPr txBox="1"/>
          <p:nvPr>
            <p:ph idx="2" type="subTitle"/>
          </p:nvPr>
        </p:nvSpPr>
        <p:spPr>
          <a:xfrm>
            <a:off x="4040622" y="2191843"/>
            <a:ext cx="22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13"/>
          <p:cNvSpPr txBox="1"/>
          <p:nvPr>
            <p:ph idx="3" type="subTitle"/>
          </p:nvPr>
        </p:nvSpPr>
        <p:spPr>
          <a:xfrm>
            <a:off x="1177200" y="3810991"/>
            <a:ext cx="22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13"/>
          <p:cNvSpPr txBox="1"/>
          <p:nvPr>
            <p:ph idx="4" type="subTitle"/>
          </p:nvPr>
        </p:nvSpPr>
        <p:spPr>
          <a:xfrm>
            <a:off x="4040622" y="3810991"/>
            <a:ext cx="22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13"/>
          <p:cNvSpPr txBox="1"/>
          <p:nvPr>
            <p:ph hasCustomPrompt="1" idx="5" type="title"/>
          </p:nvPr>
        </p:nvSpPr>
        <p:spPr>
          <a:xfrm>
            <a:off x="1177200" y="1373600"/>
            <a:ext cx="797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1" name="Google Shape;1171;p13"/>
          <p:cNvSpPr txBox="1"/>
          <p:nvPr>
            <p:ph hasCustomPrompt="1" idx="6" type="title"/>
          </p:nvPr>
        </p:nvSpPr>
        <p:spPr>
          <a:xfrm>
            <a:off x="1177200" y="2992171"/>
            <a:ext cx="797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2" name="Google Shape;1172;p13"/>
          <p:cNvSpPr txBox="1"/>
          <p:nvPr>
            <p:ph hasCustomPrompt="1" idx="7" type="title"/>
          </p:nvPr>
        </p:nvSpPr>
        <p:spPr>
          <a:xfrm>
            <a:off x="4040621" y="1373600"/>
            <a:ext cx="797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3" name="Google Shape;1173;p13"/>
          <p:cNvSpPr txBox="1"/>
          <p:nvPr>
            <p:ph hasCustomPrompt="1" idx="8" type="title"/>
          </p:nvPr>
        </p:nvSpPr>
        <p:spPr>
          <a:xfrm>
            <a:off x="4040621" y="2992171"/>
            <a:ext cx="797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4" name="Google Shape;1174;p13"/>
          <p:cNvSpPr txBox="1"/>
          <p:nvPr>
            <p:ph idx="9" type="subTitle"/>
          </p:nvPr>
        </p:nvSpPr>
        <p:spPr>
          <a:xfrm>
            <a:off x="1177200" y="1854175"/>
            <a:ext cx="22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1175" name="Google Shape;1175;p13"/>
          <p:cNvSpPr txBox="1"/>
          <p:nvPr>
            <p:ph idx="13" type="subTitle"/>
          </p:nvPr>
        </p:nvSpPr>
        <p:spPr>
          <a:xfrm>
            <a:off x="4040622" y="1854175"/>
            <a:ext cx="22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1176" name="Google Shape;1176;p13"/>
          <p:cNvSpPr txBox="1"/>
          <p:nvPr>
            <p:ph idx="14" type="subTitle"/>
          </p:nvPr>
        </p:nvSpPr>
        <p:spPr>
          <a:xfrm>
            <a:off x="1177200" y="3472805"/>
            <a:ext cx="22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77" name="Google Shape;1177;p13"/>
          <p:cNvSpPr txBox="1"/>
          <p:nvPr>
            <p:ph idx="15" type="subTitle"/>
          </p:nvPr>
        </p:nvSpPr>
        <p:spPr>
          <a:xfrm>
            <a:off x="4040622" y="3472805"/>
            <a:ext cx="22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78" name="Google Shape;1178;p13"/>
          <p:cNvGrpSpPr/>
          <p:nvPr/>
        </p:nvGrpSpPr>
        <p:grpSpPr>
          <a:xfrm>
            <a:off x="-1216217" y="1617476"/>
            <a:ext cx="10360045" cy="3542413"/>
            <a:chOff x="-1216217" y="1617476"/>
            <a:chExt cx="10360045" cy="3542413"/>
          </a:xfrm>
        </p:grpSpPr>
        <p:grpSp>
          <p:nvGrpSpPr>
            <p:cNvPr id="1179" name="Google Shape;1179;p13"/>
            <p:cNvGrpSpPr/>
            <p:nvPr/>
          </p:nvGrpSpPr>
          <p:grpSpPr>
            <a:xfrm>
              <a:off x="8" y="4430989"/>
              <a:ext cx="1901936" cy="712448"/>
              <a:chOff x="6139625" y="939075"/>
              <a:chExt cx="1818642" cy="681247"/>
            </a:xfrm>
          </p:grpSpPr>
          <p:sp>
            <p:nvSpPr>
              <p:cNvPr id="1180" name="Google Shape;1180;p13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3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3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3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4" name="Google Shape;1184;p13"/>
            <p:cNvGrpSpPr/>
            <p:nvPr/>
          </p:nvGrpSpPr>
          <p:grpSpPr>
            <a:xfrm>
              <a:off x="-1216217" y="1617476"/>
              <a:ext cx="1901936" cy="712448"/>
              <a:chOff x="6139625" y="939075"/>
              <a:chExt cx="1818642" cy="681247"/>
            </a:xfrm>
          </p:grpSpPr>
          <p:sp>
            <p:nvSpPr>
              <p:cNvPr id="1185" name="Google Shape;1185;p13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3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13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3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13"/>
            <p:cNvGrpSpPr/>
            <p:nvPr/>
          </p:nvGrpSpPr>
          <p:grpSpPr>
            <a:xfrm flipH="1">
              <a:off x="5139584" y="3879731"/>
              <a:ext cx="4004244" cy="1260311"/>
              <a:chOff x="6399850" y="1440950"/>
              <a:chExt cx="1637125" cy="515275"/>
            </a:xfrm>
          </p:grpSpPr>
          <p:sp>
            <p:nvSpPr>
              <p:cNvPr id="1190" name="Google Shape;1190;p13"/>
              <p:cNvSpPr/>
              <p:nvPr/>
            </p:nvSpPr>
            <p:spPr>
              <a:xfrm>
                <a:off x="6399850" y="1440950"/>
                <a:ext cx="1637125" cy="515275"/>
              </a:xfrm>
              <a:custGeom>
                <a:rect b="b" l="l" r="r" t="t"/>
                <a:pathLst>
                  <a:path extrusionOk="0" h="20611" w="65485">
                    <a:moveTo>
                      <a:pt x="19574" y="1"/>
                    </a:moveTo>
                    <a:cubicBezTo>
                      <a:pt x="14776" y="1"/>
                      <a:pt x="10620" y="2918"/>
                      <a:pt x="8561" y="7192"/>
                    </a:cubicBezTo>
                    <a:cubicBezTo>
                      <a:pt x="6703" y="5359"/>
                      <a:pt x="4203" y="4323"/>
                      <a:pt x="1584" y="4311"/>
                    </a:cubicBezTo>
                    <a:cubicBezTo>
                      <a:pt x="1060" y="4311"/>
                      <a:pt x="524" y="4358"/>
                      <a:pt x="0" y="4442"/>
                    </a:cubicBezTo>
                    <a:lnTo>
                      <a:pt x="0" y="20610"/>
                    </a:lnTo>
                    <a:lnTo>
                      <a:pt x="65484" y="20610"/>
                    </a:lnTo>
                    <a:cubicBezTo>
                      <a:pt x="65342" y="17562"/>
                      <a:pt x="63008" y="15134"/>
                      <a:pt x="60127" y="15134"/>
                    </a:cubicBezTo>
                    <a:cubicBezTo>
                      <a:pt x="59257" y="15134"/>
                      <a:pt x="58400" y="15360"/>
                      <a:pt x="57638" y="15788"/>
                    </a:cubicBezTo>
                    <a:cubicBezTo>
                      <a:pt x="57138" y="10883"/>
                      <a:pt x="53269" y="7073"/>
                      <a:pt x="48566" y="7073"/>
                    </a:cubicBezTo>
                    <a:cubicBezTo>
                      <a:pt x="44946" y="7073"/>
                      <a:pt x="41803" y="9347"/>
                      <a:pt x="40338" y="12633"/>
                    </a:cubicBezTo>
                    <a:cubicBezTo>
                      <a:pt x="38898" y="10859"/>
                      <a:pt x="36767" y="9740"/>
                      <a:pt x="34409" y="9740"/>
                    </a:cubicBezTo>
                    <a:cubicBezTo>
                      <a:pt x="33457" y="9740"/>
                      <a:pt x="32528" y="9919"/>
                      <a:pt x="31647" y="10276"/>
                    </a:cubicBezTo>
                    <a:cubicBezTo>
                      <a:pt x="30361" y="4394"/>
                      <a:pt x="25444" y="1"/>
                      <a:pt x="19574" y="1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3"/>
              <p:cNvSpPr/>
              <p:nvPr/>
            </p:nvSpPr>
            <p:spPr>
              <a:xfrm>
                <a:off x="6611775" y="1618075"/>
                <a:ext cx="87525" cy="137225"/>
              </a:xfrm>
              <a:custGeom>
                <a:rect b="b" l="l" r="r" t="t"/>
                <a:pathLst>
                  <a:path extrusionOk="0" h="5489" w="3501">
                    <a:moveTo>
                      <a:pt x="155" y="0"/>
                    </a:moveTo>
                    <a:lnTo>
                      <a:pt x="0" y="226"/>
                    </a:lnTo>
                    <a:cubicBezTo>
                      <a:pt x="24" y="238"/>
                      <a:pt x="2393" y="2250"/>
                      <a:pt x="3251" y="5489"/>
                    </a:cubicBezTo>
                    <a:lnTo>
                      <a:pt x="3501" y="5417"/>
                    </a:lnTo>
                    <a:cubicBezTo>
                      <a:pt x="2620" y="2084"/>
                      <a:pt x="179" y="24"/>
                      <a:pt x="1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3"/>
              <p:cNvSpPr/>
              <p:nvPr/>
            </p:nvSpPr>
            <p:spPr>
              <a:xfrm>
                <a:off x="6614450" y="1738400"/>
                <a:ext cx="197075" cy="81800"/>
              </a:xfrm>
              <a:custGeom>
                <a:rect b="b" l="l" r="r" t="t"/>
                <a:pathLst>
                  <a:path extrusionOk="0" h="3272" w="7883">
                    <a:moveTo>
                      <a:pt x="5807" y="1"/>
                    </a:moveTo>
                    <a:cubicBezTo>
                      <a:pt x="3510" y="1"/>
                      <a:pt x="1204" y="1175"/>
                      <a:pt x="0" y="3117"/>
                    </a:cubicBezTo>
                    <a:lnTo>
                      <a:pt x="227" y="3271"/>
                    </a:lnTo>
                    <a:cubicBezTo>
                      <a:pt x="1375" y="1403"/>
                      <a:pt x="3597" y="275"/>
                      <a:pt x="5804" y="275"/>
                    </a:cubicBezTo>
                    <a:cubicBezTo>
                      <a:pt x="6481" y="275"/>
                      <a:pt x="7156" y="381"/>
                      <a:pt x="7799" y="604"/>
                    </a:cubicBezTo>
                    <a:lnTo>
                      <a:pt x="7882" y="342"/>
                    </a:lnTo>
                    <a:cubicBezTo>
                      <a:pt x="7213" y="111"/>
                      <a:pt x="6510" y="1"/>
                      <a:pt x="5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3"/>
              <p:cNvSpPr/>
              <p:nvPr/>
            </p:nvSpPr>
            <p:spPr>
              <a:xfrm>
                <a:off x="7377650" y="1755275"/>
                <a:ext cx="33650" cy="109275"/>
              </a:xfrm>
              <a:custGeom>
                <a:rect b="b" l="l" r="r" t="t"/>
                <a:pathLst>
                  <a:path extrusionOk="0" h="4371" w="1346">
                    <a:moveTo>
                      <a:pt x="1107" y="1"/>
                    </a:moveTo>
                    <a:cubicBezTo>
                      <a:pt x="1095" y="25"/>
                      <a:pt x="143" y="2120"/>
                      <a:pt x="0" y="4358"/>
                    </a:cubicBezTo>
                    <a:lnTo>
                      <a:pt x="262" y="4370"/>
                    </a:lnTo>
                    <a:cubicBezTo>
                      <a:pt x="405" y="2192"/>
                      <a:pt x="1334" y="144"/>
                      <a:pt x="1345" y="132"/>
                    </a:cubicBez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3"/>
              <p:cNvSpPr/>
              <p:nvPr/>
            </p:nvSpPr>
            <p:spPr>
              <a:xfrm>
                <a:off x="7338050" y="1863025"/>
                <a:ext cx="86050" cy="27725"/>
              </a:xfrm>
              <a:custGeom>
                <a:rect b="b" l="l" r="r" t="t"/>
                <a:pathLst>
                  <a:path extrusionOk="0" h="1109" w="3442">
                    <a:moveTo>
                      <a:pt x="1597" y="1"/>
                    </a:moveTo>
                    <a:cubicBezTo>
                      <a:pt x="955" y="1"/>
                      <a:pt x="363" y="320"/>
                      <a:pt x="1" y="834"/>
                    </a:cubicBezTo>
                    <a:lnTo>
                      <a:pt x="203" y="1013"/>
                    </a:lnTo>
                    <a:cubicBezTo>
                      <a:pt x="529" y="558"/>
                      <a:pt x="1050" y="286"/>
                      <a:pt x="1608" y="286"/>
                    </a:cubicBezTo>
                    <a:cubicBezTo>
                      <a:pt x="1620" y="286"/>
                      <a:pt x="1632" y="286"/>
                      <a:pt x="1644" y="287"/>
                    </a:cubicBezTo>
                    <a:cubicBezTo>
                      <a:pt x="1655" y="286"/>
                      <a:pt x="1667" y="286"/>
                      <a:pt x="1679" y="286"/>
                    </a:cubicBezTo>
                    <a:cubicBezTo>
                      <a:pt x="2297" y="286"/>
                      <a:pt x="2877" y="594"/>
                      <a:pt x="3239" y="1108"/>
                    </a:cubicBezTo>
                    <a:lnTo>
                      <a:pt x="3441" y="930"/>
                    </a:lnTo>
                    <a:cubicBezTo>
                      <a:pt x="3025" y="346"/>
                      <a:pt x="2346" y="1"/>
                      <a:pt x="1632" y="1"/>
                    </a:cubicBezTo>
                    <a:cubicBezTo>
                      <a:pt x="1620" y="1"/>
                      <a:pt x="1608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3"/>
              <p:cNvSpPr/>
              <p:nvPr/>
            </p:nvSpPr>
            <p:spPr>
              <a:xfrm>
                <a:off x="7095750" y="1694550"/>
                <a:ext cx="96475" cy="82475"/>
              </a:xfrm>
              <a:custGeom>
                <a:rect b="b" l="l" r="r" t="t"/>
                <a:pathLst>
                  <a:path extrusionOk="0" h="3299" w="3859">
                    <a:moveTo>
                      <a:pt x="3775" y="1"/>
                    </a:moveTo>
                    <a:cubicBezTo>
                      <a:pt x="3680" y="25"/>
                      <a:pt x="1334" y="858"/>
                      <a:pt x="1" y="3156"/>
                    </a:cubicBezTo>
                    <a:lnTo>
                      <a:pt x="227" y="3299"/>
                    </a:lnTo>
                    <a:cubicBezTo>
                      <a:pt x="1501" y="1096"/>
                      <a:pt x="3835" y="275"/>
                      <a:pt x="3858" y="263"/>
                    </a:cubicBez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3"/>
              <p:cNvSpPr/>
              <p:nvPr/>
            </p:nvSpPr>
            <p:spPr>
              <a:xfrm>
                <a:off x="7779175" y="1832675"/>
                <a:ext cx="63125" cy="78000"/>
              </a:xfrm>
              <a:custGeom>
                <a:rect b="b" l="l" r="r" t="t"/>
                <a:pathLst>
                  <a:path extrusionOk="0" h="3120" w="2525">
                    <a:moveTo>
                      <a:pt x="2418" y="0"/>
                    </a:moveTo>
                    <a:cubicBezTo>
                      <a:pt x="1263" y="679"/>
                      <a:pt x="405" y="1751"/>
                      <a:pt x="1" y="3025"/>
                    </a:cubicBezTo>
                    <a:lnTo>
                      <a:pt x="251" y="3120"/>
                    </a:lnTo>
                    <a:cubicBezTo>
                      <a:pt x="632" y="1917"/>
                      <a:pt x="1441" y="905"/>
                      <a:pt x="2525" y="250"/>
                    </a:cubicBez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7" name="Google Shape;1197;p13"/>
            <p:cNvGrpSpPr/>
            <p:nvPr/>
          </p:nvGrpSpPr>
          <p:grpSpPr>
            <a:xfrm>
              <a:off x="7121683" y="4430989"/>
              <a:ext cx="1901936" cy="712448"/>
              <a:chOff x="6139625" y="939075"/>
              <a:chExt cx="1818642" cy="681247"/>
            </a:xfrm>
          </p:grpSpPr>
          <p:sp>
            <p:nvSpPr>
              <p:cNvPr id="1198" name="Google Shape;1198;p13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3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3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3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2" name="Google Shape;1202;p13"/>
            <p:cNvGrpSpPr/>
            <p:nvPr/>
          </p:nvGrpSpPr>
          <p:grpSpPr>
            <a:xfrm>
              <a:off x="5815803" y="4769488"/>
              <a:ext cx="942695" cy="390401"/>
              <a:chOff x="5525375" y="1545600"/>
              <a:chExt cx="289650" cy="119950"/>
            </a:xfrm>
          </p:grpSpPr>
          <p:sp>
            <p:nvSpPr>
              <p:cNvPr id="1203" name="Google Shape;1203;p13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14"/>
          <p:cNvGrpSpPr/>
          <p:nvPr/>
        </p:nvGrpSpPr>
        <p:grpSpPr>
          <a:xfrm>
            <a:off x="-45" y="177378"/>
            <a:ext cx="9144065" cy="5198777"/>
            <a:chOff x="-45" y="177378"/>
            <a:chExt cx="9144065" cy="5198777"/>
          </a:xfrm>
        </p:grpSpPr>
        <p:grpSp>
          <p:nvGrpSpPr>
            <p:cNvPr id="1207" name="Google Shape;1207;p14"/>
            <p:cNvGrpSpPr/>
            <p:nvPr/>
          </p:nvGrpSpPr>
          <p:grpSpPr>
            <a:xfrm flipH="1">
              <a:off x="-45" y="2460666"/>
              <a:ext cx="9144065" cy="2915489"/>
              <a:chOff x="-45" y="1762005"/>
              <a:chExt cx="9144065" cy="2915489"/>
            </a:xfrm>
          </p:grpSpPr>
          <p:sp>
            <p:nvSpPr>
              <p:cNvPr id="1208" name="Google Shape;1208;p14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9" name="Google Shape;1209;p14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1210" name="Google Shape;1210;p14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14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14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14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14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14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14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14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14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14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14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14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14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14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14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14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14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14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14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14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14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14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14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14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14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14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14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14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14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14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14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41" name="Google Shape;1241;p14"/>
            <p:cNvGrpSpPr/>
            <p:nvPr/>
          </p:nvGrpSpPr>
          <p:grpSpPr>
            <a:xfrm flipH="1">
              <a:off x="-43" y="3178748"/>
              <a:ext cx="9144017" cy="1977469"/>
              <a:chOff x="0" y="3174687"/>
              <a:chExt cx="9144017" cy="1977469"/>
            </a:xfrm>
          </p:grpSpPr>
          <p:sp>
            <p:nvSpPr>
              <p:cNvPr id="1242" name="Google Shape;1242;p14"/>
              <p:cNvSpPr/>
              <p:nvPr/>
            </p:nvSpPr>
            <p:spPr>
              <a:xfrm>
                <a:off x="0" y="3174687"/>
                <a:ext cx="9144014" cy="1977466"/>
              </a:xfrm>
              <a:custGeom>
                <a:rect b="b" l="l" r="r" t="t"/>
                <a:pathLst>
                  <a:path extrusionOk="0" h="45590" w="210813">
                    <a:moveTo>
                      <a:pt x="210812" y="1"/>
                    </a:moveTo>
                    <a:cubicBezTo>
                      <a:pt x="204573" y="489"/>
                      <a:pt x="199680" y="5537"/>
                      <a:pt x="199370" y="11788"/>
                    </a:cubicBezTo>
                    <a:cubicBezTo>
                      <a:pt x="198644" y="11693"/>
                      <a:pt x="197906" y="11645"/>
                      <a:pt x="197168" y="11645"/>
                    </a:cubicBezTo>
                    <a:cubicBezTo>
                      <a:pt x="189333" y="11645"/>
                      <a:pt x="182392" y="16658"/>
                      <a:pt x="179939" y="24087"/>
                    </a:cubicBezTo>
                    <a:cubicBezTo>
                      <a:pt x="178503" y="23362"/>
                      <a:pt x="176997" y="23026"/>
                      <a:pt x="175525" y="23026"/>
                    </a:cubicBezTo>
                    <a:cubicBezTo>
                      <a:pt x="170907" y="23026"/>
                      <a:pt x="166622" y="26334"/>
                      <a:pt x="165854" y="31326"/>
                    </a:cubicBezTo>
                    <a:cubicBezTo>
                      <a:pt x="164327" y="30855"/>
                      <a:pt x="162763" y="30626"/>
                      <a:pt x="161212" y="30626"/>
                    </a:cubicBezTo>
                    <a:cubicBezTo>
                      <a:pt x="157116" y="30626"/>
                      <a:pt x="153111" y="32225"/>
                      <a:pt x="150114" y="35196"/>
                    </a:cubicBezTo>
                    <a:cubicBezTo>
                      <a:pt x="149733" y="34958"/>
                      <a:pt x="149352" y="34731"/>
                      <a:pt x="148959" y="34517"/>
                    </a:cubicBezTo>
                    <a:cubicBezTo>
                      <a:pt x="146184" y="32582"/>
                      <a:pt x="143017" y="31658"/>
                      <a:pt x="139886" y="31658"/>
                    </a:cubicBezTo>
                    <a:cubicBezTo>
                      <a:pt x="134581" y="31658"/>
                      <a:pt x="129379" y="34310"/>
                      <a:pt x="126361" y="39184"/>
                    </a:cubicBezTo>
                    <a:cubicBezTo>
                      <a:pt x="124571" y="38080"/>
                      <a:pt x="122548" y="37532"/>
                      <a:pt x="120529" y="37532"/>
                    </a:cubicBezTo>
                    <a:cubicBezTo>
                      <a:pt x="118238" y="37532"/>
                      <a:pt x="115951" y="38238"/>
                      <a:pt x="114014" y="39637"/>
                    </a:cubicBezTo>
                    <a:cubicBezTo>
                      <a:pt x="111038" y="35771"/>
                      <a:pt x="106664" y="33866"/>
                      <a:pt x="102302" y="33866"/>
                    </a:cubicBezTo>
                    <a:cubicBezTo>
                      <a:pt x="97554" y="33866"/>
                      <a:pt x="92820" y="36123"/>
                      <a:pt x="89916" y="40565"/>
                    </a:cubicBezTo>
                    <a:cubicBezTo>
                      <a:pt x="87927" y="39321"/>
                      <a:pt x="85653" y="38683"/>
                      <a:pt x="83367" y="38683"/>
                    </a:cubicBezTo>
                    <a:cubicBezTo>
                      <a:pt x="81999" y="38683"/>
                      <a:pt x="80627" y="38911"/>
                      <a:pt x="79308" y="39375"/>
                    </a:cubicBezTo>
                    <a:cubicBezTo>
                      <a:pt x="76282" y="34325"/>
                      <a:pt x="71001" y="31649"/>
                      <a:pt x="65657" y="31649"/>
                    </a:cubicBezTo>
                    <a:cubicBezTo>
                      <a:pt x="61791" y="31649"/>
                      <a:pt x="57892" y="33050"/>
                      <a:pt x="54793" y="35970"/>
                    </a:cubicBezTo>
                    <a:cubicBezTo>
                      <a:pt x="53402" y="33870"/>
                      <a:pt x="51127" y="32761"/>
                      <a:pt x="48825" y="32761"/>
                    </a:cubicBezTo>
                    <a:cubicBezTo>
                      <a:pt x="47184" y="32761"/>
                      <a:pt x="45530" y="33324"/>
                      <a:pt x="44172" y="34493"/>
                    </a:cubicBezTo>
                    <a:cubicBezTo>
                      <a:pt x="43052" y="28577"/>
                      <a:pt x="37904" y="24757"/>
                      <a:pt x="32422" y="24757"/>
                    </a:cubicBezTo>
                    <a:cubicBezTo>
                      <a:pt x="30447" y="24757"/>
                      <a:pt x="28428" y="25253"/>
                      <a:pt x="26539" y="26326"/>
                    </a:cubicBezTo>
                    <a:cubicBezTo>
                      <a:pt x="23170" y="19301"/>
                      <a:pt x="16312" y="14598"/>
                      <a:pt x="8549" y="13979"/>
                    </a:cubicBezTo>
                    <a:cubicBezTo>
                      <a:pt x="10716" y="7680"/>
                      <a:pt x="6596" y="977"/>
                      <a:pt x="0" y="72"/>
                    </a:cubicBezTo>
                    <a:lnTo>
                      <a:pt x="0" y="45590"/>
                    </a:lnTo>
                    <a:lnTo>
                      <a:pt x="210812" y="45590"/>
                    </a:lnTo>
                    <a:lnTo>
                      <a:pt x="210812" y="1"/>
                    </a:ln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3" name="Google Shape;1243;p14"/>
              <p:cNvGrpSpPr/>
              <p:nvPr/>
            </p:nvGrpSpPr>
            <p:grpSpPr>
              <a:xfrm>
                <a:off x="3" y="3685994"/>
                <a:ext cx="9144014" cy="1466162"/>
                <a:chOff x="1212350" y="1446150"/>
                <a:chExt cx="5270325" cy="845050"/>
              </a:xfrm>
            </p:grpSpPr>
            <p:sp>
              <p:nvSpPr>
                <p:cNvPr id="1244" name="Google Shape;1244;p14"/>
                <p:cNvSpPr/>
                <p:nvPr/>
              </p:nvSpPr>
              <p:spPr>
                <a:xfrm>
                  <a:off x="6191250" y="1446150"/>
                  <a:ext cx="61925" cy="195575"/>
                </a:xfrm>
                <a:custGeom>
                  <a:rect b="b" l="l" r="r" t="t"/>
                  <a:pathLst>
                    <a:path extrusionOk="0" h="7823" w="2477">
                      <a:moveTo>
                        <a:pt x="83" y="0"/>
                      </a:moveTo>
                      <a:cubicBezTo>
                        <a:pt x="83" y="36"/>
                        <a:pt x="0" y="4394"/>
                        <a:pt x="2250" y="7823"/>
                      </a:cubicBezTo>
                      <a:lnTo>
                        <a:pt x="2477" y="7668"/>
                      </a:lnTo>
                      <a:cubicBezTo>
                        <a:pt x="286" y="4322"/>
                        <a:pt x="357" y="48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14"/>
                <p:cNvSpPr/>
                <p:nvPr/>
              </p:nvSpPr>
              <p:spPr>
                <a:xfrm>
                  <a:off x="5709325" y="1750350"/>
                  <a:ext cx="130400" cy="181000"/>
                </a:xfrm>
                <a:custGeom>
                  <a:rect b="b" l="l" r="r" t="t"/>
                  <a:pathLst>
                    <a:path extrusionOk="0" h="7240" w="5216">
                      <a:moveTo>
                        <a:pt x="108" y="0"/>
                      </a:moveTo>
                      <a:lnTo>
                        <a:pt x="1" y="262"/>
                      </a:lnTo>
                      <a:cubicBezTo>
                        <a:pt x="48" y="286"/>
                        <a:pt x="4418" y="2167"/>
                        <a:pt x="4942" y="7239"/>
                      </a:cubicBezTo>
                      <a:lnTo>
                        <a:pt x="5216" y="7215"/>
                      </a:lnTo>
                      <a:cubicBezTo>
                        <a:pt x="4680" y="1977"/>
                        <a:pt x="156" y="24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Google Shape;1246;p14"/>
                <p:cNvSpPr/>
                <p:nvPr/>
              </p:nvSpPr>
              <p:spPr>
                <a:xfrm>
                  <a:off x="5357500" y="1931025"/>
                  <a:ext cx="132475" cy="100025"/>
                </a:xfrm>
                <a:custGeom>
                  <a:rect b="b" l="l" r="r" t="t"/>
                  <a:pathLst>
                    <a:path extrusionOk="0" h="4001" w="5299">
                      <a:moveTo>
                        <a:pt x="84" y="0"/>
                      </a:moveTo>
                      <a:lnTo>
                        <a:pt x="1" y="274"/>
                      </a:lnTo>
                      <a:cubicBezTo>
                        <a:pt x="36" y="286"/>
                        <a:pt x="3489" y="1429"/>
                        <a:pt x="5061" y="4001"/>
                      </a:cubicBezTo>
                      <a:lnTo>
                        <a:pt x="5299" y="3846"/>
                      </a:lnTo>
                      <a:cubicBezTo>
                        <a:pt x="3668" y="1203"/>
                        <a:pt x="239" y="48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14"/>
                <p:cNvSpPr/>
                <p:nvPr/>
              </p:nvSpPr>
              <p:spPr>
                <a:xfrm>
                  <a:off x="5395300" y="1991925"/>
                  <a:ext cx="399775" cy="160875"/>
                </a:xfrm>
                <a:custGeom>
                  <a:rect b="b" l="l" r="r" t="t"/>
                  <a:pathLst>
                    <a:path extrusionOk="0" h="6435" w="15991">
                      <a:moveTo>
                        <a:pt x="8515" y="0"/>
                      </a:moveTo>
                      <a:cubicBezTo>
                        <a:pt x="8100" y="0"/>
                        <a:pt x="7682" y="29"/>
                        <a:pt x="7264" y="88"/>
                      </a:cubicBezTo>
                      <a:cubicBezTo>
                        <a:pt x="3823" y="577"/>
                        <a:pt x="989" y="3017"/>
                        <a:pt x="1" y="6351"/>
                      </a:cubicBezTo>
                      <a:lnTo>
                        <a:pt x="275" y="6435"/>
                      </a:lnTo>
                      <a:cubicBezTo>
                        <a:pt x="1227" y="3208"/>
                        <a:pt x="3977" y="839"/>
                        <a:pt x="7311" y="362"/>
                      </a:cubicBezTo>
                      <a:cubicBezTo>
                        <a:pt x="7709" y="307"/>
                        <a:pt x="8107" y="279"/>
                        <a:pt x="8502" y="279"/>
                      </a:cubicBezTo>
                      <a:cubicBezTo>
                        <a:pt x="11402" y="279"/>
                        <a:pt x="14149" y="1750"/>
                        <a:pt x="15753" y="4244"/>
                      </a:cubicBezTo>
                      <a:lnTo>
                        <a:pt x="15991" y="4089"/>
                      </a:lnTo>
                      <a:cubicBezTo>
                        <a:pt x="14338" y="1516"/>
                        <a:pt x="11510" y="0"/>
                        <a:pt x="8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14"/>
                <p:cNvSpPr/>
                <p:nvPr/>
              </p:nvSpPr>
              <p:spPr>
                <a:xfrm>
                  <a:off x="6172200" y="1713175"/>
                  <a:ext cx="310475" cy="143150"/>
                </a:xfrm>
                <a:custGeom>
                  <a:rect b="b" l="l" r="r" t="t"/>
                  <a:pathLst>
                    <a:path extrusionOk="0" h="5726" w="12419">
                      <a:moveTo>
                        <a:pt x="9963" y="1"/>
                      </a:moveTo>
                      <a:cubicBezTo>
                        <a:pt x="7017" y="1"/>
                        <a:pt x="2496" y="858"/>
                        <a:pt x="0" y="5607"/>
                      </a:cubicBezTo>
                      <a:lnTo>
                        <a:pt x="238" y="5726"/>
                      </a:lnTo>
                      <a:cubicBezTo>
                        <a:pt x="2663" y="1114"/>
                        <a:pt x="7061" y="276"/>
                        <a:pt x="9938" y="276"/>
                      </a:cubicBezTo>
                      <a:cubicBezTo>
                        <a:pt x="11072" y="276"/>
                        <a:pt x="11970" y="406"/>
                        <a:pt x="12418" y="487"/>
                      </a:cubicBezTo>
                      <a:lnTo>
                        <a:pt x="12418" y="201"/>
                      </a:lnTo>
                      <a:cubicBezTo>
                        <a:pt x="11945" y="120"/>
                        <a:pt x="11064" y="1"/>
                        <a:pt x="99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14"/>
                <p:cNvSpPr/>
                <p:nvPr/>
              </p:nvSpPr>
              <p:spPr>
                <a:xfrm>
                  <a:off x="6065925" y="1838950"/>
                  <a:ext cx="174750" cy="93575"/>
                </a:xfrm>
                <a:custGeom>
                  <a:rect b="b" l="l" r="r" t="t"/>
                  <a:pathLst>
                    <a:path extrusionOk="0" h="3743" w="6990">
                      <a:moveTo>
                        <a:pt x="1631" y="0"/>
                      </a:moveTo>
                      <a:cubicBezTo>
                        <a:pt x="1096" y="0"/>
                        <a:pt x="549" y="67"/>
                        <a:pt x="0" y="207"/>
                      </a:cubicBezTo>
                      <a:lnTo>
                        <a:pt x="72" y="481"/>
                      </a:lnTo>
                      <a:cubicBezTo>
                        <a:pt x="563" y="356"/>
                        <a:pt x="1077" y="293"/>
                        <a:pt x="1593" y="293"/>
                      </a:cubicBezTo>
                      <a:cubicBezTo>
                        <a:pt x="3778" y="293"/>
                        <a:pt x="6003" y="1422"/>
                        <a:pt x="6716" y="3743"/>
                      </a:cubicBezTo>
                      <a:lnTo>
                        <a:pt x="6989" y="3660"/>
                      </a:lnTo>
                      <a:cubicBezTo>
                        <a:pt x="6304" y="1427"/>
                        <a:pt x="4106" y="0"/>
                        <a:pt x="16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14"/>
                <p:cNvSpPr/>
                <p:nvPr/>
              </p:nvSpPr>
              <p:spPr>
                <a:xfrm>
                  <a:off x="6254925" y="2155675"/>
                  <a:ext cx="227750" cy="135525"/>
                </a:xfrm>
                <a:custGeom>
                  <a:rect b="b" l="l" r="r" t="t"/>
                  <a:pathLst>
                    <a:path extrusionOk="0" h="5421" w="9110">
                      <a:moveTo>
                        <a:pt x="8855" y="0"/>
                      </a:moveTo>
                      <a:cubicBezTo>
                        <a:pt x="7177" y="0"/>
                        <a:pt x="1903" y="413"/>
                        <a:pt x="1" y="5421"/>
                      </a:cubicBezTo>
                      <a:lnTo>
                        <a:pt x="299" y="5421"/>
                      </a:lnTo>
                      <a:cubicBezTo>
                        <a:pt x="2179" y="675"/>
                        <a:pt x="7216" y="286"/>
                        <a:pt x="8841" y="286"/>
                      </a:cubicBezTo>
                      <a:cubicBezTo>
                        <a:pt x="8945" y="286"/>
                        <a:pt x="9035" y="287"/>
                        <a:pt x="9109" y="289"/>
                      </a:cubicBezTo>
                      <a:lnTo>
                        <a:pt x="9109" y="4"/>
                      </a:lnTo>
                      <a:cubicBezTo>
                        <a:pt x="9038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14"/>
                <p:cNvSpPr/>
                <p:nvPr/>
              </p:nvSpPr>
              <p:spPr>
                <a:xfrm>
                  <a:off x="1408200" y="2127750"/>
                  <a:ext cx="217325" cy="46175"/>
                </a:xfrm>
                <a:custGeom>
                  <a:rect b="b" l="l" r="r" t="t"/>
                  <a:pathLst>
                    <a:path extrusionOk="0" h="1847" w="8693">
                      <a:moveTo>
                        <a:pt x="4778" y="0"/>
                      </a:moveTo>
                      <a:cubicBezTo>
                        <a:pt x="3422" y="0"/>
                        <a:pt x="1789" y="389"/>
                        <a:pt x="0" y="1609"/>
                      </a:cubicBezTo>
                      <a:lnTo>
                        <a:pt x="167" y="1847"/>
                      </a:lnTo>
                      <a:cubicBezTo>
                        <a:pt x="1897" y="658"/>
                        <a:pt x="3477" y="281"/>
                        <a:pt x="4785" y="281"/>
                      </a:cubicBezTo>
                      <a:cubicBezTo>
                        <a:pt x="7042" y="281"/>
                        <a:pt x="8491" y="1403"/>
                        <a:pt x="8513" y="1418"/>
                      </a:cubicBezTo>
                      <a:lnTo>
                        <a:pt x="8692" y="1204"/>
                      </a:lnTo>
                      <a:cubicBezTo>
                        <a:pt x="8662" y="1181"/>
                        <a:pt x="7141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14"/>
                <p:cNvSpPr/>
                <p:nvPr/>
              </p:nvSpPr>
              <p:spPr>
                <a:xfrm>
                  <a:off x="1642150" y="1808000"/>
                  <a:ext cx="398600" cy="164725"/>
                </a:xfrm>
                <a:custGeom>
                  <a:rect b="b" l="l" r="r" t="t"/>
                  <a:pathLst>
                    <a:path extrusionOk="0" h="6589" w="15944">
                      <a:moveTo>
                        <a:pt x="7392" y="0"/>
                      </a:moveTo>
                      <a:cubicBezTo>
                        <a:pt x="4451" y="0"/>
                        <a:pt x="1657" y="1469"/>
                        <a:pt x="1" y="3969"/>
                      </a:cubicBezTo>
                      <a:lnTo>
                        <a:pt x="227" y="4124"/>
                      </a:lnTo>
                      <a:cubicBezTo>
                        <a:pt x="1839" y="1701"/>
                        <a:pt x="4539" y="287"/>
                        <a:pt x="7382" y="287"/>
                      </a:cubicBezTo>
                      <a:cubicBezTo>
                        <a:pt x="7837" y="287"/>
                        <a:pt x="8294" y="323"/>
                        <a:pt x="8752" y="397"/>
                      </a:cubicBezTo>
                      <a:cubicBezTo>
                        <a:pt x="12074" y="933"/>
                        <a:pt x="14776" y="3350"/>
                        <a:pt x="15669" y="6588"/>
                      </a:cubicBezTo>
                      <a:lnTo>
                        <a:pt x="15943" y="6505"/>
                      </a:lnTo>
                      <a:cubicBezTo>
                        <a:pt x="15015" y="3159"/>
                        <a:pt x="12217" y="659"/>
                        <a:pt x="8788" y="111"/>
                      </a:cubicBezTo>
                      <a:cubicBezTo>
                        <a:pt x="8321" y="37"/>
                        <a:pt x="7855" y="0"/>
                        <a:pt x="7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14"/>
                <p:cNvSpPr/>
                <p:nvPr/>
              </p:nvSpPr>
              <p:spPr>
                <a:xfrm>
                  <a:off x="1274550" y="1497150"/>
                  <a:ext cx="151525" cy="17775"/>
                </a:xfrm>
                <a:custGeom>
                  <a:rect b="b" l="l" r="r" t="t"/>
                  <a:pathLst>
                    <a:path extrusionOk="0" h="711" w="6061">
                      <a:moveTo>
                        <a:pt x="4978" y="1"/>
                      </a:moveTo>
                      <a:cubicBezTo>
                        <a:pt x="3767" y="1"/>
                        <a:pt x="1746" y="66"/>
                        <a:pt x="1" y="437"/>
                      </a:cubicBezTo>
                      <a:lnTo>
                        <a:pt x="48" y="710"/>
                      </a:lnTo>
                      <a:cubicBezTo>
                        <a:pt x="1814" y="340"/>
                        <a:pt x="3861" y="277"/>
                        <a:pt x="5050" y="277"/>
                      </a:cubicBezTo>
                      <a:cubicBezTo>
                        <a:pt x="5657" y="277"/>
                        <a:pt x="6041" y="294"/>
                        <a:pt x="6049" y="294"/>
                      </a:cubicBezTo>
                      <a:lnTo>
                        <a:pt x="6061" y="20"/>
                      </a:lnTo>
                      <a:cubicBezTo>
                        <a:pt x="6052" y="20"/>
                        <a:pt x="5634" y="1"/>
                        <a:pt x="4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14"/>
                <p:cNvSpPr/>
                <p:nvPr/>
              </p:nvSpPr>
              <p:spPr>
                <a:xfrm>
                  <a:off x="1212350" y="1888150"/>
                  <a:ext cx="302725" cy="243525"/>
                </a:xfrm>
                <a:custGeom>
                  <a:rect b="b" l="l" r="r" t="t"/>
                  <a:pathLst>
                    <a:path extrusionOk="0" h="9741" w="12109">
                      <a:moveTo>
                        <a:pt x="0" y="1"/>
                      </a:moveTo>
                      <a:lnTo>
                        <a:pt x="0" y="275"/>
                      </a:lnTo>
                      <a:cubicBezTo>
                        <a:pt x="1393" y="346"/>
                        <a:pt x="9787" y="1108"/>
                        <a:pt x="11835" y="9740"/>
                      </a:cubicBezTo>
                      <a:lnTo>
                        <a:pt x="12109" y="9681"/>
                      </a:lnTo>
                      <a:cubicBezTo>
                        <a:pt x="10001" y="834"/>
                        <a:pt x="1405" y="7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14"/>
                <p:cNvSpPr/>
                <p:nvPr/>
              </p:nvSpPr>
              <p:spPr>
                <a:xfrm>
                  <a:off x="5192300" y="2123900"/>
                  <a:ext cx="266125" cy="135450"/>
                </a:xfrm>
                <a:custGeom>
                  <a:rect b="b" l="l" r="r" t="t"/>
                  <a:pathLst>
                    <a:path extrusionOk="0" h="5418" w="10645">
                      <a:moveTo>
                        <a:pt x="5232" y="0"/>
                      </a:moveTo>
                      <a:cubicBezTo>
                        <a:pt x="2829" y="0"/>
                        <a:pt x="661" y="1594"/>
                        <a:pt x="1" y="3965"/>
                      </a:cubicBezTo>
                      <a:lnTo>
                        <a:pt x="274" y="4049"/>
                      </a:lnTo>
                      <a:cubicBezTo>
                        <a:pt x="902" y="1799"/>
                        <a:pt x="2943" y="287"/>
                        <a:pt x="5221" y="287"/>
                      </a:cubicBezTo>
                      <a:cubicBezTo>
                        <a:pt x="5452" y="287"/>
                        <a:pt x="5684" y="302"/>
                        <a:pt x="5918" y="334"/>
                      </a:cubicBezTo>
                      <a:cubicBezTo>
                        <a:pt x="8466" y="679"/>
                        <a:pt x="10359" y="2846"/>
                        <a:pt x="10359" y="5418"/>
                      </a:cubicBezTo>
                      <a:lnTo>
                        <a:pt x="10645" y="5418"/>
                      </a:lnTo>
                      <a:cubicBezTo>
                        <a:pt x="10633" y="2715"/>
                        <a:pt x="8633" y="417"/>
                        <a:pt x="5954" y="48"/>
                      </a:cubicBezTo>
                      <a:cubicBezTo>
                        <a:pt x="5712" y="16"/>
                        <a:pt x="5470" y="0"/>
                        <a:pt x="52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14"/>
                <p:cNvSpPr/>
                <p:nvPr/>
              </p:nvSpPr>
              <p:spPr>
                <a:xfrm>
                  <a:off x="2332125" y="2163450"/>
                  <a:ext cx="180400" cy="89650"/>
                </a:xfrm>
                <a:custGeom>
                  <a:rect b="b" l="l" r="r" t="t"/>
                  <a:pathLst>
                    <a:path extrusionOk="0" h="3586" w="7216">
                      <a:moveTo>
                        <a:pt x="2267" y="0"/>
                      </a:moveTo>
                      <a:cubicBezTo>
                        <a:pt x="987" y="0"/>
                        <a:pt x="22" y="432"/>
                        <a:pt x="0" y="443"/>
                      </a:cubicBezTo>
                      <a:lnTo>
                        <a:pt x="108" y="693"/>
                      </a:lnTo>
                      <a:cubicBezTo>
                        <a:pt x="193" y="656"/>
                        <a:pt x="1096" y="254"/>
                        <a:pt x="2280" y="254"/>
                      </a:cubicBezTo>
                      <a:cubicBezTo>
                        <a:pt x="3751" y="254"/>
                        <a:pt x="5654" y="874"/>
                        <a:pt x="6954" y="3586"/>
                      </a:cubicBezTo>
                      <a:lnTo>
                        <a:pt x="7216" y="3467"/>
                      </a:lnTo>
                      <a:cubicBezTo>
                        <a:pt x="5855" y="641"/>
                        <a:pt x="3827" y="0"/>
                        <a:pt x="22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14"/>
                <p:cNvSpPr/>
                <p:nvPr/>
              </p:nvSpPr>
              <p:spPr>
                <a:xfrm>
                  <a:off x="2472025" y="2048000"/>
                  <a:ext cx="112525" cy="155400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9" y="12"/>
                        <a:pt x="1227" y="2560"/>
                        <a:pt x="0" y="6120"/>
                      </a:cubicBezTo>
                      <a:lnTo>
                        <a:pt x="262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14"/>
                <p:cNvSpPr/>
                <p:nvPr/>
              </p:nvSpPr>
              <p:spPr>
                <a:xfrm>
                  <a:off x="3075675" y="2132525"/>
                  <a:ext cx="120275" cy="98250"/>
                </a:xfrm>
                <a:custGeom>
                  <a:rect b="b" l="l" r="r" t="t"/>
                  <a:pathLst>
                    <a:path extrusionOk="0" h="3930" w="4811">
                      <a:moveTo>
                        <a:pt x="4703" y="1"/>
                      </a:moveTo>
                      <a:cubicBezTo>
                        <a:pt x="4679" y="13"/>
                        <a:pt x="1631" y="1275"/>
                        <a:pt x="0" y="3787"/>
                      </a:cubicBezTo>
                      <a:lnTo>
                        <a:pt x="227" y="3930"/>
                      </a:lnTo>
                      <a:cubicBezTo>
                        <a:pt x="1822" y="1501"/>
                        <a:pt x="4787" y="263"/>
                        <a:pt x="4810" y="263"/>
                      </a:cubicBezTo>
                      <a:lnTo>
                        <a:pt x="47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14"/>
                <p:cNvSpPr/>
                <p:nvPr/>
              </p:nvSpPr>
              <p:spPr>
                <a:xfrm>
                  <a:off x="3458150" y="2162600"/>
                  <a:ext cx="78025" cy="79800"/>
                </a:xfrm>
                <a:custGeom>
                  <a:rect b="b" l="l" r="r" t="t"/>
                  <a:pathLst>
                    <a:path extrusionOk="0" h="3192" w="3121">
                      <a:moveTo>
                        <a:pt x="156" y="0"/>
                      </a:moveTo>
                      <a:lnTo>
                        <a:pt x="1" y="239"/>
                      </a:lnTo>
                      <a:cubicBezTo>
                        <a:pt x="13" y="250"/>
                        <a:pt x="1918" y="1596"/>
                        <a:pt x="2870" y="3191"/>
                      </a:cubicBezTo>
                      <a:lnTo>
                        <a:pt x="3120" y="3048"/>
                      </a:lnTo>
                      <a:cubicBezTo>
                        <a:pt x="2120" y="1393"/>
                        <a:pt x="239" y="6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14"/>
                <p:cNvSpPr/>
                <p:nvPr/>
              </p:nvSpPr>
              <p:spPr>
                <a:xfrm>
                  <a:off x="4001675" y="2139675"/>
                  <a:ext cx="63125" cy="71175"/>
                </a:xfrm>
                <a:custGeom>
                  <a:rect b="b" l="l" r="r" t="t"/>
                  <a:pathLst>
                    <a:path extrusionOk="0" h="2847" w="2525">
                      <a:moveTo>
                        <a:pt x="2346" y="1"/>
                      </a:moveTo>
                      <a:cubicBezTo>
                        <a:pt x="2287" y="48"/>
                        <a:pt x="834" y="1203"/>
                        <a:pt x="1" y="2703"/>
                      </a:cubicBezTo>
                      <a:lnTo>
                        <a:pt x="239" y="2846"/>
                      </a:lnTo>
                      <a:cubicBezTo>
                        <a:pt x="1060" y="1382"/>
                        <a:pt x="2501" y="227"/>
                        <a:pt x="2525" y="215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14"/>
                <p:cNvSpPr/>
                <p:nvPr/>
              </p:nvSpPr>
              <p:spPr>
                <a:xfrm>
                  <a:off x="3928450" y="2204200"/>
                  <a:ext cx="136950" cy="51000"/>
                </a:xfrm>
                <a:custGeom>
                  <a:rect b="b" l="l" r="r" t="t"/>
                  <a:pathLst>
                    <a:path extrusionOk="0" h="2040" w="5478">
                      <a:moveTo>
                        <a:pt x="1931" y="1"/>
                      </a:moveTo>
                      <a:cubicBezTo>
                        <a:pt x="1320" y="1"/>
                        <a:pt x="676" y="128"/>
                        <a:pt x="1" y="384"/>
                      </a:cubicBezTo>
                      <a:lnTo>
                        <a:pt x="96" y="646"/>
                      </a:lnTo>
                      <a:cubicBezTo>
                        <a:pt x="750" y="398"/>
                        <a:pt x="1367" y="273"/>
                        <a:pt x="1948" y="273"/>
                      </a:cubicBezTo>
                      <a:cubicBezTo>
                        <a:pt x="3206" y="273"/>
                        <a:pt x="4298" y="858"/>
                        <a:pt x="5251" y="2039"/>
                      </a:cubicBezTo>
                      <a:lnTo>
                        <a:pt x="5478" y="1861"/>
                      </a:lnTo>
                      <a:cubicBezTo>
                        <a:pt x="4470" y="623"/>
                        <a:pt x="3281" y="1"/>
                        <a:pt x="19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14"/>
                <p:cNvSpPr/>
                <p:nvPr/>
              </p:nvSpPr>
              <p:spPr>
                <a:xfrm>
                  <a:off x="4318675" y="2128975"/>
                  <a:ext cx="55700" cy="102700"/>
                </a:xfrm>
                <a:custGeom>
                  <a:rect b="b" l="l" r="r" t="t"/>
                  <a:pathLst>
                    <a:path extrusionOk="0" h="4108" w="2228">
                      <a:moveTo>
                        <a:pt x="2001" y="0"/>
                      </a:moveTo>
                      <a:cubicBezTo>
                        <a:pt x="1180" y="1262"/>
                        <a:pt x="513" y="2596"/>
                        <a:pt x="1" y="4012"/>
                      </a:cubicBezTo>
                      <a:lnTo>
                        <a:pt x="263" y="4108"/>
                      </a:lnTo>
                      <a:cubicBezTo>
                        <a:pt x="775" y="2715"/>
                        <a:pt x="1430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14"/>
                <p:cNvSpPr/>
                <p:nvPr/>
              </p:nvSpPr>
              <p:spPr>
                <a:xfrm>
                  <a:off x="4963100" y="2028350"/>
                  <a:ext cx="104800" cy="79200"/>
                </a:xfrm>
                <a:custGeom>
                  <a:rect b="b" l="l" r="r" t="t"/>
                  <a:pathLst>
                    <a:path extrusionOk="0" h="3168" w="4192">
                      <a:moveTo>
                        <a:pt x="168" y="1"/>
                      </a:moveTo>
                      <a:lnTo>
                        <a:pt x="1" y="227"/>
                      </a:lnTo>
                      <a:lnTo>
                        <a:pt x="4037" y="3168"/>
                      </a:lnTo>
                      <a:lnTo>
                        <a:pt x="4192" y="294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4" name="Google Shape;1264;p14"/>
            <p:cNvGrpSpPr/>
            <p:nvPr/>
          </p:nvGrpSpPr>
          <p:grpSpPr>
            <a:xfrm>
              <a:off x="435136" y="565107"/>
              <a:ext cx="1639324" cy="614076"/>
              <a:chOff x="6139625" y="939075"/>
              <a:chExt cx="1818642" cy="681247"/>
            </a:xfrm>
          </p:grpSpPr>
          <p:sp>
            <p:nvSpPr>
              <p:cNvPr id="1265" name="Google Shape;1265;p14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9" name="Google Shape;1269;p14"/>
            <p:cNvGrpSpPr/>
            <p:nvPr/>
          </p:nvGrpSpPr>
          <p:grpSpPr>
            <a:xfrm>
              <a:off x="6638967" y="177378"/>
              <a:ext cx="2275667" cy="852445"/>
              <a:chOff x="6139625" y="939075"/>
              <a:chExt cx="1818642" cy="681247"/>
            </a:xfrm>
          </p:grpSpPr>
          <p:sp>
            <p:nvSpPr>
              <p:cNvPr id="1270" name="Google Shape;1270;p14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4" name="Google Shape;1274;p14"/>
            <p:cNvGrpSpPr/>
            <p:nvPr/>
          </p:nvGrpSpPr>
          <p:grpSpPr>
            <a:xfrm>
              <a:off x="1384504" y="555308"/>
              <a:ext cx="1145826" cy="474522"/>
              <a:chOff x="5525375" y="1545600"/>
              <a:chExt cx="289650" cy="119950"/>
            </a:xfrm>
          </p:grpSpPr>
          <p:sp>
            <p:nvSpPr>
              <p:cNvPr id="1275" name="Google Shape;1275;p14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7" name="Google Shape;1277;p14"/>
          <p:cNvGrpSpPr/>
          <p:nvPr/>
        </p:nvGrpSpPr>
        <p:grpSpPr>
          <a:xfrm>
            <a:off x="436996" y="248143"/>
            <a:ext cx="8480205" cy="4595654"/>
            <a:chOff x="436996" y="248143"/>
            <a:chExt cx="8480205" cy="4595654"/>
          </a:xfrm>
        </p:grpSpPr>
        <p:grpSp>
          <p:nvGrpSpPr>
            <p:cNvPr id="1278" name="Google Shape;1278;p14"/>
            <p:cNvGrpSpPr/>
            <p:nvPr/>
          </p:nvGrpSpPr>
          <p:grpSpPr>
            <a:xfrm>
              <a:off x="436996" y="3965162"/>
              <a:ext cx="1476932" cy="878635"/>
              <a:chOff x="6197575" y="1890475"/>
              <a:chExt cx="2439195" cy="1554281"/>
            </a:xfrm>
          </p:grpSpPr>
          <p:sp>
            <p:nvSpPr>
              <p:cNvPr id="1279" name="Google Shape;1279;p14"/>
              <p:cNvSpPr/>
              <p:nvPr/>
            </p:nvSpPr>
            <p:spPr>
              <a:xfrm>
                <a:off x="6568452" y="1890475"/>
                <a:ext cx="1697879" cy="1503624"/>
              </a:xfrm>
              <a:custGeom>
                <a:rect b="b" l="l" r="r" t="t"/>
                <a:pathLst>
                  <a:path extrusionOk="0" h="43780" w="49436">
                    <a:moveTo>
                      <a:pt x="24718" y="0"/>
                    </a:moveTo>
                    <a:cubicBezTo>
                      <a:pt x="8895" y="0"/>
                      <a:pt x="2311" y="11549"/>
                      <a:pt x="1156" y="20800"/>
                    </a:cubicBezTo>
                    <a:cubicBezTo>
                      <a:pt x="1" y="30040"/>
                      <a:pt x="1156" y="43779"/>
                      <a:pt x="1156" y="43779"/>
                    </a:cubicBezTo>
                    <a:lnTo>
                      <a:pt x="14550" y="43779"/>
                    </a:lnTo>
                    <a:lnTo>
                      <a:pt x="14550" y="29694"/>
                    </a:lnTo>
                    <a:cubicBezTo>
                      <a:pt x="14550" y="24372"/>
                      <a:pt x="17205" y="16169"/>
                      <a:pt x="24718" y="16169"/>
                    </a:cubicBezTo>
                    <a:cubicBezTo>
                      <a:pt x="32219" y="16169"/>
                      <a:pt x="34874" y="24372"/>
                      <a:pt x="34874" y="29694"/>
                    </a:cubicBezTo>
                    <a:lnTo>
                      <a:pt x="34874" y="43779"/>
                    </a:lnTo>
                    <a:lnTo>
                      <a:pt x="48269" y="43779"/>
                    </a:lnTo>
                    <a:cubicBezTo>
                      <a:pt x="48269" y="43779"/>
                      <a:pt x="49436" y="30040"/>
                      <a:pt x="48281" y="20800"/>
                    </a:cubicBezTo>
                    <a:cubicBezTo>
                      <a:pt x="47126" y="11549"/>
                      <a:pt x="40542" y="0"/>
                      <a:pt x="24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6676428" y="1993919"/>
                <a:ext cx="1481952" cy="1400589"/>
              </a:xfrm>
              <a:custGeom>
                <a:rect b="b" l="l" r="r" t="t"/>
                <a:pathLst>
                  <a:path extrusionOk="0" h="40780" w="43149">
                    <a:moveTo>
                      <a:pt x="21574" y="0"/>
                    </a:moveTo>
                    <a:cubicBezTo>
                      <a:pt x="10942" y="0"/>
                      <a:pt x="2631" y="8323"/>
                      <a:pt x="1131" y="18372"/>
                    </a:cubicBezTo>
                    <a:cubicBezTo>
                      <a:pt x="0" y="25932"/>
                      <a:pt x="572" y="36171"/>
                      <a:pt x="917" y="40779"/>
                    </a:cubicBezTo>
                    <a:lnTo>
                      <a:pt x="11406" y="40779"/>
                    </a:lnTo>
                    <a:lnTo>
                      <a:pt x="11406" y="26682"/>
                    </a:lnTo>
                    <a:cubicBezTo>
                      <a:pt x="11406" y="21360"/>
                      <a:pt x="14061" y="13157"/>
                      <a:pt x="21574" y="13157"/>
                    </a:cubicBezTo>
                    <a:cubicBezTo>
                      <a:pt x="29087" y="13157"/>
                      <a:pt x="31742" y="21360"/>
                      <a:pt x="31742" y="26682"/>
                    </a:cubicBezTo>
                    <a:lnTo>
                      <a:pt x="31742" y="40767"/>
                    </a:lnTo>
                    <a:lnTo>
                      <a:pt x="42232" y="40767"/>
                    </a:lnTo>
                    <a:cubicBezTo>
                      <a:pt x="42577" y="36160"/>
                      <a:pt x="43148" y="25920"/>
                      <a:pt x="42017" y="18360"/>
                    </a:cubicBezTo>
                    <a:cubicBezTo>
                      <a:pt x="40517" y="8311"/>
                      <a:pt x="32207" y="0"/>
                      <a:pt x="215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6849794" y="2140292"/>
                <a:ext cx="1134793" cy="1253799"/>
              </a:xfrm>
              <a:custGeom>
                <a:rect b="b" l="l" r="r" t="t"/>
                <a:pathLst>
                  <a:path extrusionOk="0" h="36506" w="33041">
                    <a:moveTo>
                      <a:pt x="16526" y="1"/>
                    </a:moveTo>
                    <a:cubicBezTo>
                      <a:pt x="5430" y="1"/>
                      <a:pt x="0" y="10407"/>
                      <a:pt x="0" y="18491"/>
                    </a:cubicBezTo>
                    <a:lnTo>
                      <a:pt x="0" y="36505"/>
                    </a:lnTo>
                    <a:lnTo>
                      <a:pt x="6358" y="36505"/>
                    </a:lnTo>
                    <a:lnTo>
                      <a:pt x="6358" y="22420"/>
                    </a:lnTo>
                    <a:cubicBezTo>
                      <a:pt x="6358" y="17098"/>
                      <a:pt x="9013" y="8895"/>
                      <a:pt x="16526" y="8895"/>
                    </a:cubicBezTo>
                    <a:cubicBezTo>
                      <a:pt x="24027" y="8895"/>
                      <a:pt x="26694" y="17098"/>
                      <a:pt x="26694" y="22420"/>
                    </a:cubicBezTo>
                    <a:lnTo>
                      <a:pt x="26694" y="36505"/>
                    </a:lnTo>
                    <a:lnTo>
                      <a:pt x="33040" y="36505"/>
                    </a:lnTo>
                    <a:lnTo>
                      <a:pt x="33040" y="18491"/>
                    </a:lnTo>
                    <a:cubicBezTo>
                      <a:pt x="33040" y="10407"/>
                      <a:pt x="27611" y="1"/>
                      <a:pt x="16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4"/>
              <p:cNvSpPr/>
              <p:nvPr/>
            </p:nvSpPr>
            <p:spPr>
              <a:xfrm>
                <a:off x="6981056" y="2287112"/>
                <a:ext cx="872672" cy="1106974"/>
              </a:xfrm>
              <a:custGeom>
                <a:rect b="b" l="l" r="r" t="t"/>
                <a:pathLst>
                  <a:path extrusionOk="0" h="32231" w="25409">
                    <a:moveTo>
                      <a:pt x="12704" y="0"/>
                    </a:moveTo>
                    <a:cubicBezTo>
                      <a:pt x="3346" y="0"/>
                      <a:pt x="0" y="8787"/>
                      <a:pt x="0" y="16288"/>
                    </a:cubicBezTo>
                    <a:lnTo>
                      <a:pt x="0" y="32230"/>
                    </a:lnTo>
                    <a:lnTo>
                      <a:pt x="2536" y="32230"/>
                    </a:lnTo>
                    <a:lnTo>
                      <a:pt x="2536" y="18145"/>
                    </a:lnTo>
                    <a:cubicBezTo>
                      <a:pt x="2536" y="12823"/>
                      <a:pt x="5191" y="4620"/>
                      <a:pt x="12704" y="4620"/>
                    </a:cubicBezTo>
                    <a:cubicBezTo>
                      <a:pt x="20217" y="4620"/>
                      <a:pt x="22872" y="12823"/>
                      <a:pt x="22872" y="18145"/>
                    </a:cubicBezTo>
                    <a:lnTo>
                      <a:pt x="22872" y="32230"/>
                    </a:lnTo>
                    <a:lnTo>
                      <a:pt x="25408" y="32230"/>
                    </a:lnTo>
                    <a:lnTo>
                      <a:pt x="25408" y="16288"/>
                    </a:lnTo>
                    <a:cubicBezTo>
                      <a:pt x="25408" y="8787"/>
                      <a:pt x="22063" y="0"/>
                      <a:pt x="12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4"/>
              <p:cNvSpPr/>
              <p:nvPr/>
            </p:nvSpPr>
            <p:spPr>
              <a:xfrm>
                <a:off x="6197575" y="2958534"/>
                <a:ext cx="1071014" cy="486222"/>
              </a:xfrm>
              <a:custGeom>
                <a:rect b="b" l="l" r="r" t="t"/>
                <a:pathLst>
                  <a:path extrusionOk="0" h="14157" w="31184">
                    <a:moveTo>
                      <a:pt x="14571" y="0"/>
                    </a:moveTo>
                    <a:cubicBezTo>
                      <a:pt x="14181" y="0"/>
                      <a:pt x="13784" y="31"/>
                      <a:pt x="13384" y="95"/>
                    </a:cubicBezTo>
                    <a:cubicBezTo>
                      <a:pt x="9085" y="774"/>
                      <a:pt x="7264" y="4882"/>
                      <a:pt x="7264" y="4882"/>
                    </a:cubicBezTo>
                    <a:cubicBezTo>
                      <a:pt x="7264" y="4882"/>
                      <a:pt x="7069" y="4853"/>
                      <a:pt x="6754" y="4853"/>
                    </a:cubicBezTo>
                    <a:cubicBezTo>
                      <a:pt x="5931" y="4853"/>
                      <a:pt x="4283" y="5046"/>
                      <a:pt x="3120" y="6441"/>
                    </a:cubicBezTo>
                    <a:cubicBezTo>
                      <a:pt x="1501" y="8370"/>
                      <a:pt x="2489" y="11109"/>
                      <a:pt x="2489" y="11109"/>
                    </a:cubicBezTo>
                    <a:cubicBezTo>
                      <a:pt x="1" y="11609"/>
                      <a:pt x="501" y="14157"/>
                      <a:pt x="501" y="14157"/>
                    </a:cubicBezTo>
                    <a:lnTo>
                      <a:pt x="31124" y="14157"/>
                    </a:lnTo>
                    <a:cubicBezTo>
                      <a:pt x="31183" y="9930"/>
                      <a:pt x="27135" y="9799"/>
                      <a:pt x="27135" y="9799"/>
                    </a:cubicBezTo>
                    <a:cubicBezTo>
                      <a:pt x="27135" y="9799"/>
                      <a:pt x="27135" y="7430"/>
                      <a:pt x="25647" y="6501"/>
                    </a:cubicBezTo>
                    <a:cubicBezTo>
                      <a:pt x="24975" y="6076"/>
                      <a:pt x="24211" y="5960"/>
                      <a:pt x="23575" y="5960"/>
                    </a:cubicBezTo>
                    <a:cubicBezTo>
                      <a:pt x="22802" y="5960"/>
                      <a:pt x="22218" y="6132"/>
                      <a:pt x="22218" y="6132"/>
                    </a:cubicBezTo>
                    <a:cubicBezTo>
                      <a:pt x="21603" y="2914"/>
                      <a:pt x="18373" y="0"/>
                      <a:pt x="145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4"/>
              <p:cNvSpPr/>
              <p:nvPr/>
            </p:nvSpPr>
            <p:spPr>
              <a:xfrm>
                <a:off x="6276497" y="3060570"/>
                <a:ext cx="910726" cy="384183"/>
              </a:xfrm>
              <a:custGeom>
                <a:rect b="b" l="l" r="r" t="t"/>
                <a:pathLst>
                  <a:path extrusionOk="0" h="11186" w="26517">
                    <a:moveTo>
                      <a:pt x="11729" y="1"/>
                    </a:moveTo>
                    <a:cubicBezTo>
                      <a:pt x="11497" y="1"/>
                      <a:pt x="11258" y="14"/>
                      <a:pt x="11014" y="41"/>
                    </a:cubicBezTo>
                    <a:cubicBezTo>
                      <a:pt x="7228" y="482"/>
                      <a:pt x="6347" y="4101"/>
                      <a:pt x="6347" y="4101"/>
                    </a:cubicBezTo>
                    <a:cubicBezTo>
                      <a:pt x="6319" y="4101"/>
                      <a:pt x="6291" y="4101"/>
                      <a:pt x="6263" y="4101"/>
                    </a:cubicBezTo>
                    <a:cubicBezTo>
                      <a:pt x="5007" y="4101"/>
                      <a:pt x="3803" y="4622"/>
                      <a:pt x="2930" y="5518"/>
                    </a:cubicBezTo>
                    <a:cubicBezTo>
                      <a:pt x="1442" y="7078"/>
                      <a:pt x="1930" y="8816"/>
                      <a:pt x="1930" y="8816"/>
                    </a:cubicBezTo>
                    <a:cubicBezTo>
                      <a:pt x="1" y="9507"/>
                      <a:pt x="72" y="11186"/>
                      <a:pt x="72" y="11186"/>
                    </a:cubicBezTo>
                    <a:lnTo>
                      <a:pt x="26516" y="11186"/>
                    </a:lnTo>
                    <a:cubicBezTo>
                      <a:pt x="26163" y="8143"/>
                      <a:pt x="23291" y="8078"/>
                      <a:pt x="23044" y="8078"/>
                    </a:cubicBezTo>
                    <a:cubicBezTo>
                      <a:pt x="23033" y="8078"/>
                      <a:pt x="23028" y="8078"/>
                      <a:pt x="23028" y="8078"/>
                    </a:cubicBezTo>
                    <a:cubicBezTo>
                      <a:pt x="23028" y="8078"/>
                      <a:pt x="23349" y="6328"/>
                      <a:pt x="22039" y="5090"/>
                    </a:cubicBezTo>
                    <a:cubicBezTo>
                      <a:pt x="21491" y="4567"/>
                      <a:pt x="20683" y="4415"/>
                      <a:pt x="19928" y="4415"/>
                    </a:cubicBezTo>
                    <a:cubicBezTo>
                      <a:pt x="18878" y="4415"/>
                      <a:pt x="17932" y="4709"/>
                      <a:pt x="17932" y="4709"/>
                    </a:cubicBezTo>
                    <a:cubicBezTo>
                      <a:pt x="17230" y="2792"/>
                      <a:pt x="15110" y="1"/>
                      <a:pt x="117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7566202" y="2958534"/>
                <a:ext cx="1070568" cy="486222"/>
              </a:xfrm>
              <a:custGeom>
                <a:rect b="b" l="l" r="r" t="t"/>
                <a:pathLst>
                  <a:path extrusionOk="0" h="14157" w="31171">
                    <a:moveTo>
                      <a:pt x="16612" y="0"/>
                    </a:moveTo>
                    <a:cubicBezTo>
                      <a:pt x="12811" y="0"/>
                      <a:pt x="9580" y="2914"/>
                      <a:pt x="8954" y="6132"/>
                    </a:cubicBezTo>
                    <a:cubicBezTo>
                      <a:pt x="8954" y="6132"/>
                      <a:pt x="8373" y="5960"/>
                      <a:pt x="7603" y="5960"/>
                    </a:cubicBezTo>
                    <a:cubicBezTo>
                      <a:pt x="6970" y="5960"/>
                      <a:pt x="6208" y="6076"/>
                      <a:pt x="5537" y="6501"/>
                    </a:cubicBezTo>
                    <a:cubicBezTo>
                      <a:pt x="4048" y="7430"/>
                      <a:pt x="4048" y="9799"/>
                      <a:pt x="4048" y="9799"/>
                    </a:cubicBezTo>
                    <a:cubicBezTo>
                      <a:pt x="4048" y="9799"/>
                      <a:pt x="0" y="9930"/>
                      <a:pt x="72" y="14157"/>
                    </a:cubicBezTo>
                    <a:lnTo>
                      <a:pt x="30683" y="14157"/>
                    </a:lnTo>
                    <a:cubicBezTo>
                      <a:pt x="30683" y="14157"/>
                      <a:pt x="31171" y="11609"/>
                      <a:pt x="28682" y="11109"/>
                    </a:cubicBezTo>
                    <a:cubicBezTo>
                      <a:pt x="28682" y="11109"/>
                      <a:pt x="29682" y="8370"/>
                      <a:pt x="28063" y="6441"/>
                    </a:cubicBezTo>
                    <a:cubicBezTo>
                      <a:pt x="26892" y="5046"/>
                      <a:pt x="25248" y="4853"/>
                      <a:pt x="24427" y="4853"/>
                    </a:cubicBezTo>
                    <a:cubicBezTo>
                      <a:pt x="24113" y="4853"/>
                      <a:pt x="23920" y="4882"/>
                      <a:pt x="23920" y="4882"/>
                    </a:cubicBezTo>
                    <a:cubicBezTo>
                      <a:pt x="23920" y="4882"/>
                      <a:pt x="22086" y="774"/>
                      <a:pt x="17800" y="95"/>
                    </a:cubicBezTo>
                    <a:cubicBezTo>
                      <a:pt x="17400" y="31"/>
                      <a:pt x="17003" y="0"/>
                      <a:pt x="166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7647562" y="3060570"/>
                <a:ext cx="910692" cy="384183"/>
              </a:xfrm>
              <a:custGeom>
                <a:rect b="b" l="l" r="r" t="t"/>
                <a:pathLst>
                  <a:path extrusionOk="0" h="11186" w="26516">
                    <a:moveTo>
                      <a:pt x="14778" y="1"/>
                    </a:moveTo>
                    <a:cubicBezTo>
                      <a:pt x="11406" y="1"/>
                      <a:pt x="9287" y="2792"/>
                      <a:pt x="8585" y="4709"/>
                    </a:cubicBezTo>
                    <a:cubicBezTo>
                      <a:pt x="8585" y="4709"/>
                      <a:pt x="7638" y="4415"/>
                      <a:pt x="6588" y="4415"/>
                    </a:cubicBezTo>
                    <a:cubicBezTo>
                      <a:pt x="5833" y="4415"/>
                      <a:pt x="5025" y="4567"/>
                      <a:pt x="4477" y="5090"/>
                    </a:cubicBezTo>
                    <a:cubicBezTo>
                      <a:pt x="3168" y="6328"/>
                      <a:pt x="3489" y="8078"/>
                      <a:pt x="3489" y="8078"/>
                    </a:cubicBezTo>
                    <a:cubicBezTo>
                      <a:pt x="3489" y="8078"/>
                      <a:pt x="3483" y="8078"/>
                      <a:pt x="3472" y="8078"/>
                    </a:cubicBezTo>
                    <a:cubicBezTo>
                      <a:pt x="3226" y="8078"/>
                      <a:pt x="354" y="8143"/>
                      <a:pt x="1" y="11186"/>
                    </a:cubicBezTo>
                    <a:lnTo>
                      <a:pt x="26444" y="11186"/>
                    </a:lnTo>
                    <a:cubicBezTo>
                      <a:pt x="26444" y="11186"/>
                      <a:pt x="26516" y="9507"/>
                      <a:pt x="24587" y="8816"/>
                    </a:cubicBezTo>
                    <a:cubicBezTo>
                      <a:pt x="24587" y="8816"/>
                      <a:pt x="25075" y="7078"/>
                      <a:pt x="23587" y="5518"/>
                    </a:cubicBezTo>
                    <a:cubicBezTo>
                      <a:pt x="22713" y="4622"/>
                      <a:pt x="21509" y="4101"/>
                      <a:pt x="20243" y="4101"/>
                    </a:cubicBezTo>
                    <a:cubicBezTo>
                      <a:pt x="20214" y="4101"/>
                      <a:pt x="20186" y="4101"/>
                      <a:pt x="20158" y="4101"/>
                    </a:cubicBezTo>
                    <a:cubicBezTo>
                      <a:pt x="20158" y="4101"/>
                      <a:pt x="19289" y="482"/>
                      <a:pt x="15491" y="41"/>
                    </a:cubicBezTo>
                    <a:cubicBezTo>
                      <a:pt x="15247" y="14"/>
                      <a:pt x="15009" y="1"/>
                      <a:pt x="14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14"/>
            <p:cNvGrpSpPr/>
            <p:nvPr/>
          </p:nvGrpSpPr>
          <p:grpSpPr>
            <a:xfrm>
              <a:off x="8138037" y="248143"/>
              <a:ext cx="779164" cy="931034"/>
              <a:chOff x="3840250" y="590138"/>
              <a:chExt cx="1090350" cy="1302875"/>
            </a:xfrm>
          </p:grpSpPr>
          <p:sp>
            <p:nvSpPr>
              <p:cNvPr id="1288" name="Google Shape;1288;p14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332875" y="7294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428425" y="8092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0"/>
                    </a:moveTo>
                    <a:cubicBezTo>
                      <a:pt x="6656" y="0"/>
                      <a:pt x="0" y="9502"/>
                      <a:pt x="6656" y="9502"/>
                    </a:cubicBezTo>
                    <a:cubicBezTo>
                      <a:pt x="13323" y="9502"/>
                      <a:pt x="6656" y="0"/>
                      <a:pt x="6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4500450" y="886438"/>
                <a:ext cx="76525" cy="169350"/>
              </a:xfrm>
              <a:custGeom>
                <a:rect b="b" l="l" r="r" t="t"/>
                <a:pathLst>
                  <a:path extrusionOk="0" h="6774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3"/>
                      <a:pt x="1" y="3912"/>
                      <a:pt x="227" y="5353"/>
                    </a:cubicBezTo>
                    <a:cubicBezTo>
                      <a:pt x="384" y="6312"/>
                      <a:pt x="1014" y="6773"/>
                      <a:pt x="1609" y="6773"/>
                    </a:cubicBezTo>
                    <a:cubicBezTo>
                      <a:pt x="1914" y="6773"/>
                      <a:pt x="2211" y="6651"/>
                      <a:pt x="2429" y="6413"/>
                    </a:cubicBezTo>
                    <a:cubicBezTo>
                      <a:pt x="3060" y="5698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4069450" y="1093763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4165000" y="117323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4237025" y="1250463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406975" y="1291113"/>
                <a:ext cx="523625" cy="373300"/>
              </a:xfrm>
              <a:custGeom>
                <a:rect b="b" l="l" r="r" t="t"/>
                <a:pathLst>
                  <a:path extrusionOk="0" h="14932" w="20945">
                    <a:moveTo>
                      <a:pt x="10478" y="1"/>
                    </a:moveTo>
                    <a:cubicBezTo>
                      <a:pt x="10478" y="1"/>
                      <a:pt x="1" y="14931"/>
                      <a:pt x="10478" y="14931"/>
                    </a:cubicBezTo>
                    <a:cubicBezTo>
                      <a:pt x="20944" y="14931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4502225" y="1370588"/>
                <a:ext cx="333125" cy="237550"/>
              </a:xfrm>
              <a:custGeom>
                <a:rect b="b" l="l" r="r" t="t"/>
                <a:pathLst>
                  <a:path extrusionOk="0" h="9502" w="13325">
                    <a:moveTo>
                      <a:pt x="6668" y="1"/>
                    </a:moveTo>
                    <a:cubicBezTo>
                      <a:pt x="6668" y="1"/>
                      <a:pt x="1" y="9502"/>
                      <a:pt x="6668" y="9502"/>
                    </a:cubicBezTo>
                    <a:cubicBezTo>
                      <a:pt x="13324" y="9502"/>
                      <a:pt x="6668" y="1"/>
                      <a:pt x="66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4574575" y="1447813"/>
                <a:ext cx="76525" cy="169350"/>
              </a:xfrm>
              <a:custGeom>
                <a:rect b="b" l="l" r="r" t="t"/>
                <a:pathLst>
                  <a:path extrusionOk="0" h="6774" w="3061">
                    <a:moveTo>
                      <a:pt x="1915" y="0"/>
                    </a:moveTo>
                    <a:cubicBezTo>
                      <a:pt x="1669" y="0"/>
                      <a:pt x="1382" y="169"/>
                      <a:pt x="1096" y="507"/>
                    </a:cubicBezTo>
                    <a:cubicBezTo>
                      <a:pt x="476" y="1234"/>
                      <a:pt x="0" y="3912"/>
                      <a:pt x="226" y="5353"/>
                    </a:cubicBezTo>
                    <a:cubicBezTo>
                      <a:pt x="376" y="6312"/>
                      <a:pt x="1008" y="6773"/>
                      <a:pt x="1602" y="6773"/>
                    </a:cubicBezTo>
                    <a:cubicBezTo>
                      <a:pt x="1908" y="6773"/>
                      <a:pt x="2203" y="6651"/>
                      <a:pt x="2417" y="6413"/>
                    </a:cubicBezTo>
                    <a:cubicBezTo>
                      <a:pt x="3060" y="5698"/>
                      <a:pt x="2084" y="4377"/>
                      <a:pt x="2417" y="2936"/>
                    </a:cubicBezTo>
                    <a:cubicBezTo>
                      <a:pt x="2872" y="983"/>
                      <a:pt x="2511" y="0"/>
                      <a:pt x="19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3840250" y="1519413"/>
                <a:ext cx="523600" cy="373600"/>
              </a:xfrm>
              <a:custGeom>
                <a:rect b="b" l="l" r="r" t="t"/>
                <a:pathLst>
                  <a:path extrusionOk="0" h="14944" w="20944">
                    <a:moveTo>
                      <a:pt x="10466" y="1"/>
                    </a:moveTo>
                    <a:cubicBezTo>
                      <a:pt x="10466" y="1"/>
                      <a:pt x="0" y="14943"/>
                      <a:pt x="10466" y="14943"/>
                    </a:cubicBezTo>
                    <a:cubicBezTo>
                      <a:pt x="20944" y="14943"/>
                      <a:pt x="10466" y="1"/>
                      <a:pt x="10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3935500" y="159918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4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4007525" y="1676388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6" y="1"/>
                    </a:moveTo>
                    <a:cubicBezTo>
                      <a:pt x="1681" y="1"/>
                      <a:pt x="1394" y="170"/>
                      <a:pt x="1108" y="508"/>
                    </a:cubicBezTo>
                    <a:cubicBezTo>
                      <a:pt x="477" y="1235"/>
                      <a:pt x="1" y="3913"/>
                      <a:pt x="239" y="5354"/>
                    </a:cubicBezTo>
                    <a:cubicBezTo>
                      <a:pt x="389" y="6308"/>
                      <a:pt x="1024" y="6771"/>
                      <a:pt x="1620" y="6771"/>
                    </a:cubicBezTo>
                    <a:cubicBezTo>
                      <a:pt x="1923" y="6771"/>
                      <a:pt x="2217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3" name="Google Shape;1303;p14"/>
            <p:cNvGrpSpPr/>
            <p:nvPr/>
          </p:nvGrpSpPr>
          <p:grpSpPr>
            <a:xfrm>
              <a:off x="7625210" y="4002369"/>
              <a:ext cx="1241622" cy="804213"/>
              <a:chOff x="739075" y="2367100"/>
              <a:chExt cx="1367275" cy="885600"/>
            </a:xfrm>
          </p:grpSpPr>
          <p:sp>
            <p:nvSpPr>
              <p:cNvPr id="1304" name="Google Shape;1304;p14"/>
              <p:cNvSpPr/>
              <p:nvPr/>
            </p:nvSpPr>
            <p:spPr>
              <a:xfrm>
                <a:off x="955475" y="2647675"/>
                <a:ext cx="1150875" cy="272625"/>
              </a:xfrm>
              <a:custGeom>
                <a:rect b="b" l="l" r="r" t="t"/>
                <a:pathLst>
                  <a:path extrusionOk="0" h="10905" w="46035">
                    <a:moveTo>
                      <a:pt x="38744" y="0"/>
                    </a:moveTo>
                    <a:cubicBezTo>
                      <a:pt x="38629" y="0"/>
                      <a:pt x="38564" y="5"/>
                      <a:pt x="38564" y="5"/>
                    </a:cubicBezTo>
                    <a:cubicBezTo>
                      <a:pt x="42482" y="100"/>
                      <a:pt x="44839" y="4934"/>
                      <a:pt x="40565" y="6791"/>
                    </a:cubicBezTo>
                    <a:cubicBezTo>
                      <a:pt x="39635" y="7195"/>
                      <a:pt x="38652" y="7362"/>
                      <a:pt x="37593" y="7362"/>
                    </a:cubicBezTo>
                    <a:cubicBezTo>
                      <a:pt x="32905" y="7362"/>
                      <a:pt x="26722" y="4077"/>
                      <a:pt x="16990" y="3445"/>
                    </a:cubicBezTo>
                    <a:cubicBezTo>
                      <a:pt x="16355" y="3404"/>
                      <a:pt x="15740" y="3385"/>
                      <a:pt x="15143" y="3385"/>
                    </a:cubicBezTo>
                    <a:cubicBezTo>
                      <a:pt x="4536" y="3385"/>
                      <a:pt x="0" y="9553"/>
                      <a:pt x="0" y="9553"/>
                    </a:cubicBezTo>
                    <a:cubicBezTo>
                      <a:pt x="0" y="9553"/>
                      <a:pt x="5542" y="5455"/>
                      <a:pt x="14113" y="5455"/>
                    </a:cubicBezTo>
                    <a:cubicBezTo>
                      <a:pt x="14246" y="5455"/>
                      <a:pt x="14380" y="5456"/>
                      <a:pt x="14514" y="5458"/>
                    </a:cubicBezTo>
                    <a:cubicBezTo>
                      <a:pt x="23301" y="5589"/>
                      <a:pt x="31587" y="10601"/>
                      <a:pt x="36767" y="10887"/>
                    </a:cubicBezTo>
                    <a:cubicBezTo>
                      <a:pt x="36980" y="10899"/>
                      <a:pt x="37191" y="10904"/>
                      <a:pt x="37401" y="10904"/>
                    </a:cubicBezTo>
                    <a:cubicBezTo>
                      <a:pt x="42278" y="10904"/>
                      <a:pt x="46034" y="7765"/>
                      <a:pt x="44482" y="3826"/>
                    </a:cubicBezTo>
                    <a:cubicBezTo>
                      <a:pt x="43060" y="221"/>
                      <a:pt x="39574" y="0"/>
                      <a:pt x="387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802775" y="2367100"/>
                <a:ext cx="1110900" cy="481325"/>
              </a:xfrm>
              <a:custGeom>
                <a:rect b="b" l="l" r="r" t="t"/>
                <a:pathLst>
                  <a:path extrusionOk="0" h="19253" w="44436">
                    <a:moveTo>
                      <a:pt x="39417" y="1"/>
                    </a:moveTo>
                    <a:cubicBezTo>
                      <a:pt x="38914" y="1"/>
                      <a:pt x="38401" y="81"/>
                      <a:pt x="37898" y="250"/>
                    </a:cubicBezTo>
                    <a:cubicBezTo>
                      <a:pt x="34755" y="1298"/>
                      <a:pt x="35707" y="3965"/>
                      <a:pt x="35707" y="3965"/>
                    </a:cubicBezTo>
                    <a:cubicBezTo>
                      <a:pt x="35707" y="3965"/>
                      <a:pt x="34933" y="1679"/>
                      <a:pt x="38088" y="1012"/>
                    </a:cubicBezTo>
                    <a:cubicBezTo>
                      <a:pt x="38359" y="955"/>
                      <a:pt x="38626" y="928"/>
                      <a:pt x="38886" y="928"/>
                    </a:cubicBezTo>
                    <a:cubicBezTo>
                      <a:pt x="41652" y="928"/>
                      <a:pt x="43566" y="3987"/>
                      <a:pt x="39898" y="6132"/>
                    </a:cubicBezTo>
                    <a:cubicBezTo>
                      <a:pt x="35898" y="8477"/>
                      <a:pt x="24837" y="6548"/>
                      <a:pt x="17848" y="8299"/>
                    </a:cubicBezTo>
                    <a:cubicBezTo>
                      <a:pt x="6108" y="11216"/>
                      <a:pt x="0" y="19252"/>
                      <a:pt x="0" y="19252"/>
                    </a:cubicBezTo>
                    <a:cubicBezTo>
                      <a:pt x="5001" y="13823"/>
                      <a:pt x="14160" y="9583"/>
                      <a:pt x="25507" y="9583"/>
                    </a:cubicBezTo>
                    <a:cubicBezTo>
                      <a:pt x="26751" y="9583"/>
                      <a:pt x="28020" y="9633"/>
                      <a:pt x="29313" y="9739"/>
                    </a:cubicBezTo>
                    <a:cubicBezTo>
                      <a:pt x="30925" y="9872"/>
                      <a:pt x="32382" y="9941"/>
                      <a:pt x="33694" y="9941"/>
                    </a:cubicBezTo>
                    <a:cubicBezTo>
                      <a:pt x="39450" y="9941"/>
                      <a:pt x="42415" y="8621"/>
                      <a:pt x="43375" y="5596"/>
                    </a:cubicBezTo>
                    <a:cubicBezTo>
                      <a:pt x="44436" y="2243"/>
                      <a:pt x="42072" y="1"/>
                      <a:pt x="39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39075" y="2939625"/>
                <a:ext cx="961350" cy="218775"/>
              </a:xfrm>
              <a:custGeom>
                <a:rect b="b" l="l" r="r" t="t"/>
                <a:pathLst>
                  <a:path extrusionOk="0" h="8751" w="38454">
                    <a:moveTo>
                      <a:pt x="31697" y="0"/>
                    </a:moveTo>
                    <a:cubicBezTo>
                      <a:pt x="29164" y="0"/>
                      <a:pt x="25793" y="987"/>
                      <a:pt x="21562" y="2662"/>
                    </a:cubicBezTo>
                    <a:cubicBezTo>
                      <a:pt x="17215" y="4383"/>
                      <a:pt x="13133" y="5362"/>
                      <a:pt x="9127" y="5362"/>
                    </a:cubicBezTo>
                    <a:cubicBezTo>
                      <a:pt x="6067" y="5362"/>
                      <a:pt x="3053" y="4791"/>
                      <a:pt x="0" y="3543"/>
                    </a:cubicBezTo>
                    <a:lnTo>
                      <a:pt x="0" y="3543"/>
                    </a:lnTo>
                    <a:cubicBezTo>
                      <a:pt x="0" y="3543"/>
                      <a:pt x="3715" y="6222"/>
                      <a:pt x="10906" y="6412"/>
                    </a:cubicBezTo>
                    <a:cubicBezTo>
                      <a:pt x="11035" y="6416"/>
                      <a:pt x="11165" y="6417"/>
                      <a:pt x="11296" y="6417"/>
                    </a:cubicBezTo>
                    <a:cubicBezTo>
                      <a:pt x="17730" y="6417"/>
                      <a:pt x="26309" y="2370"/>
                      <a:pt x="31198" y="2370"/>
                    </a:cubicBezTo>
                    <a:cubicBezTo>
                      <a:pt x="31761" y="2370"/>
                      <a:pt x="32275" y="2423"/>
                      <a:pt x="32731" y="2543"/>
                    </a:cubicBezTo>
                    <a:cubicBezTo>
                      <a:pt x="37219" y="3721"/>
                      <a:pt x="35576" y="7746"/>
                      <a:pt x="32361" y="7960"/>
                    </a:cubicBezTo>
                    <a:cubicBezTo>
                      <a:pt x="32232" y="7968"/>
                      <a:pt x="32107" y="7972"/>
                      <a:pt x="31988" y="7972"/>
                    </a:cubicBezTo>
                    <a:cubicBezTo>
                      <a:pt x="29157" y="7972"/>
                      <a:pt x="29266" y="5758"/>
                      <a:pt x="29266" y="5757"/>
                    </a:cubicBezTo>
                    <a:lnTo>
                      <a:pt x="29266" y="5757"/>
                    </a:lnTo>
                    <a:cubicBezTo>
                      <a:pt x="29266" y="5758"/>
                      <a:pt x="29064" y="8591"/>
                      <a:pt x="32385" y="8746"/>
                    </a:cubicBezTo>
                    <a:cubicBezTo>
                      <a:pt x="32460" y="8749"/>
                      <a:pt x="32535" y="8751"/>
                      <a:pt x="32610" y="8751"/>
                    </a:cubicBezTo>
                    <a:cubicBezTo>
                      <a:pt x="35820" y="8751"/>
                      <a:pt x="38453" y="5535"/>
                      <a:pt x="36219" y="2114"/>
                    </a:cubicBezTo>
                    <a:cubicBezTo>
                      <a:pt x="35258" y="651"/>
                      <a:pt x="33754" y="0"/>
                      <a:pt x="316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4"/>
              <p:cNvSpPr/>
              <p:nvPr/>
            </p:nvSpPr>
            <p:spPr>
              <a:xfrm>
                <a:off x="1369000" y="2406075"/>
                <a:ext cx="47550" cy="40725"/>
              </a:xfrm>
              <a:custGeom>
                <a:rect b="b" l="l" r="r" t="t"/>
                <a:pathLst>
                  <a:path extrusionOk="0" h="1629" w="1902">
                    <a:moveTo>
                      <a:pt x="1113" y="0"/>
                    </a:moveTo>
                    <a:cubicBezTo>
                      <a:pt x="1106" y="0"/>
                      <a:pt x="1099" y="1"/>
                      <a:pt x="1092" y="1"/>
                    </a:cubicBezTo>
                    <a:cubicBezTo>
                      <a:pt x="1087" y="1"/>
                      <a:pt x="1083" y="1"/>
                      <a:pt x="1078" y="1"/>
                    </a:cubicBezTo>
                    <a:cubicBezTo>
                      <a:pt x="361" y="1"/>
                      <a:pt x="0" y="873"/>
                      <a:pt x="509" y="1382"/>
                    </a:cubicBezTo>
                    <a:cubicBezTo>
                      <a:pt x="675" y="1552"/>
                      <a:pt x="881" y="1628"/>
                      <a:pt x="1082" y="1628"/>
                    </a:cubicBezTo>
                    <a:cubicBezTo>
                      <a:pt x="1500" y="1628"/>
                      <a:pt x="1902" y="1301"/>
                      <a:pt x="1902" y="810"/>
                    </a:cubicBezTo>
                    <a:cubicBezTo>
                      <a:pt x="1902" y="365"/>
                      <a:pt x="1556" y="0"/>
                      <a:pt x="11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4"/>
              <p:cNvSpPr/>
              <p:nvPr/>
            </p:nvSpPr>
            <p:spPr>
              <a:xfrm>
                <a:off x="1813600" y="2693625"/>
                <a:ext cx="47650" cy="40800"/>
              </a:xfrm>
              <a:custGeom>
                <a:rect b="b" l="l" r="r" t="t"/>
                <a:pathLst>
                  <a:path extrusionOk="0" h="1632" w="1906">
                    <a:moveTo>
                      <a:pt x="1084" y="0"/>
                    </a:moveTo>
                    <a:cubicBezTo>
                      <a:pt x="358" y="0"/>
                      <a:pt x="1" y="869"/>
                      <a:pt x="513" y="1393"/>
                    </a:cubicBezTo>
                    <a:cubicBezTo>
                      <a:pt x="677" y="1558"/>
                      <a:pt x="880" y="1631"/>
                      <a:pt x="1079" y="1631"/>
                    </a:cubicBezTo>
                    <a:cubicBezTo>
                      <a:pt x="1500" y="1631"/>
                      <a:pt x="1906" y="1303"/>
                      <a:pt x="1906" y="810"/>
                    </a:cubicBezTo>
                    <a:cubicBezTo>
                      <a:pt x="1906" y="357"/>
                      <a:pt x="1537" y="0"/>
                      <a:pt x="1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1793075" y="3073425"/>
                <a:ext cx="47650" cy="40800"/>
              </a:xfrm>
              <a:custGeom>
                <a:rect b="b" l="l" r="r" t="t"/>
                <a:pathLst>
                  <a:path extrusionOk="0" h="1632" w="1906">
                    <a:moveTo>
                      <a:pt x="1096" y="0"/>
                    </a:moveTo>
                    <a:cubicBezTo>
                      <a:pt x="369" y="0"/>
                      <a:pt x="0" y="882"/>
                      <a:pt x="512" y="1393"/>
                    </a:cubicBezTo>
                    <a:cubicBezTo>
                      <a:pt x="680" y="1558"/>
                      <a:pt x="884" y="1631"/>
                      <a:pt x="1084" y="1631"/>
                    </a:cubicBezTo>
                    <a:cubicBezTo>
                      <a:pt x="1505" y="1631"/>
                      <a:pt x="1905" y="1303"/>
                      <a:pt x="1905" y="810"/>
                    </a:cubicBezTo>
                    <a:cubicBezTo>
                      <a:pt x="1905" y="358"/>
                      <a:pt x="1548" y="0"/>
                      <a:pt x="1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924200" y="2526625"/>
                <a:ext cx="47650" cy="40875"/>
              </a:xfrm>
              <a:custGeom>
                <a:rect b="b" l="l" r="r" t="t"/>
                <a:pathLst>
                  <a:path extrusionOk="0" h="1635" w="1906">
                    <a:moveTo>
                      <a:pt x="1084" y="1"/>
                    </a:moveTo>
                    <a:cubicBezTo>
                      <a:pt x="358" y="1"/>
                      <a:pt x="1" y="882"/>
                      <a:pt x="513" y="1394"/>
                    </a:cubicBezTo>
                    <a:cubicBezTo>
                      <a:pt x="679" y="1560"/>
                      <a:pt x="884" y="1635"/>
                      <a:pt x="1086" y="1635"/>
                    </a:cubicBezTo>
                    <a:cubicBezTo>
                      <a:pt x="1504" y="1635"/>
                      <a:pt x="1906" y="1313"/>
                      <a:pt x="1906" y="822"/>
                    </a:cubicBezTo>
                    <a:cubicBezTo>
                      <a:pt x="1906" y="370"/>
                      <a:pt x="1537" y="1"/>
                      <a:pt x="10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216200" y="3211825"/>
                <a:ext cx="47650" cy="40875"/>
              </a:xfrm>
              <a:custGeom>
                <a:rect b="b" l="l" r="r" t="t"/>
                <a:pathLst>
                  <a:path extrusionOk="0" h="1635" w="1906">
                    <a:moveTo>
                      <a:pt x="1084" y="1"/>
                    </a:moveTo>
                    <a:cubicBezTo>
                      <a:pt x="358" y="1"/>
                      <a:pt x="1" y="882"/>
                      <a:pt x="513" y="1394"/>
                    </a:cubicBezTo>
                    <a:cubicBezTo>
                      <a:pt x="679" y="1560"/>
                      <a:pt x="885" y="1635"/>
                      <a:pt x="1086" y="1635"/>
                    </a:cubicBezTo>
                    <a:cubicBezTo>
                      <a:pt x="1504" y="1635"/>
                      <a:pt x="1906" y="1313"/>
                      <a:pt x="1906" y="822"/>
                    </a:cubicBezTo>
                    <a:cubicBezTo>
                      <a:pt x="1906" y="370"/>
                      <a:pt x="1537" y="1"/>
                      <a:pt x="10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14"/>
            <p:cNvGrpSpPr/>
            <p:nvPr/>
          </p:nvGrpSpPr>
          <p:grpSpPr>
            <a:xfrm>
              <a:off x="602075" y="1421425"/>
              <a:ext cx="834036" cy="1205872"/>
              <a:chOff x="602075" y="1421425"/>
              <a:chExt cx="834036" cy="1205872"/>
            </a:xfrm>
          </p:grpSpPr>
          <p:sp>
            <p:nvSpPr>
              <p:cNvPr id="1313" name="Google Shape;1313;p14"/>
              <p:cNvSpPr/>
              <p:nvPr/>
            </p:nvSpPr>
            <p:spPr>
              <a:xfrm>
                <a:off x="835909" y="2523973"/>
                <a:ext cx="232407" cy="103324"/>
              </a:xfrm>
              <a:custGeom>
                <a:rect b="b" l="l" r="r" t="t"/>
                <a:pathLst>
                  <a:path extrusionOk="0" h="3642" w="8192">
                    <a:moveTo>
                      <a:pt x="0" y="0"/>
                    </a:moveTo>
                    <a:cubicBezTo>
                      <a:pt x="465" y="214"/>
                      <a:pt x="2120" y="1500"/>
                      <a:pt x="2572" y="2227"/>
                    </a:cubicBezTo>
                    <a:cubicBezTo>
                      <a:pt x="2786" y="2596"/>
                      <a:pt x="2989" y="2858"/>
                      <a:pt x="3239" y="3012"/>
                    </a:cubicBezTo>
                    <a:cubicBezTo>
                      <a:pt x="3167" y="3096"/>
                      <a:pt x="3084" y="3155"/>
                      <a:pt x="2977" y="3191"/>
                    </a:cubicBezTo>
                    <a:cubicBezTo>
                      <a:pt x="3104" y="3480"/>
                      <a:pt x="3389" y="3641"/>
                      <a:pt x="3731" y="3641"/>
                    </a:cubicBezTo>
                    <a:cubicBezTo>
                      <a:pt x="3869" y="3641"/>
                      <a:pt x="4017" y="3615"/>
                      <a:pt x="4167" y="3560"/>
                    </a:cubicBezTo>
                    <a:cubicBezTo>
                      <a:pt x="4096" y="3441"/>
                      <a:pt x="4036" y="3310"/>
                      <a:pt x="3989" y="3179"/>
                    </a:cubicBezTo>
                    <a:cubicBezTo>
                      <a:pt x="4298" y="3143"/>
                      <a:pt x="4596" y="3084"/>
                      <a:pt x="4882" y="2989"/>
                    </a:cubicBezTo>
                    <a:cubicBezTo>
                      <a:pt x="5080" y="2936"/>
                      <a:pt x="5367" y="2915"/>
                      <a:pt x="5691" y="2915"/>
                    </a:cubicBezTo>
                    <a:cubicBezTo>
                      <a:pt x="6748" y="2915"/>
                      <a:pt x="8192" y="3132"/>
                      <a:pt x="8192" y="3132"/>
                    </a:cubicBezTo>
                    <a:cubicBezTo>
                      <a:pt x="7389" y="2619"/>
                      <a:pt x="6159" y="2221"/>
                      <a:pt x="5361" y="2221"/>
                    </a:cubicBezTo>
                    <a:cubicBezTo>
                      <a:pt x="5306" y="2221"/>
                      <a:pt x="5254" y="2223"/>
                      <a:pt x="5203" y="2227"/>
                    </a:cubicBezTo>
                    <a:cubicBezTo>
                      <a:pt x="4975" y="2245"/>
                      <a:pt x="4769" y="2267"/>
                      <a:pt x="4568" y="2267"/>
                    </a:cubicBezTo>
                    <a:cubicBezTo>
                      <a:pt x="4382" y="2267"/>
                      <a:pt x="4202" y="2248"/>
                      <a:pt x="4013" y="2191"/>
                    </a:cubicBezTo>
                    <a:cubicBezTo>
                      <a:pt x="4156" y="1667"/>
                      <a:pt x="4346" y="1072"/>
                      <a:pt x="3941" y="881"/>
                    </a:cubicBezTo>
                    <a:cubicBezTo>
                      <a:pt x="3908" y="866"/>
                      <a:pt x="3875" y="858"/>
                      <a:pt x="3842" y="858"/>
                    </a:cubicBezTo>
                    <a:cubicBezTo>
                      <a:pt x="3669" y="858"/>
                      <a:pt x="3506" y="1063"/>
                      <a:pt x="3536" y="1453"/>
                    </a:cubicBezTo>
                    <a:cubicBezTo>
                      <a:pt x="3548" y="1631"/>
                      <a:pt x="3572" y="1810"/>
                      <a:pt x="3572" y="1989"/>
                    </a:cubicBezTo>
                    <a:cubicBezTo>
                      <a:pt x="3346" y="1846"/>
                      <a:pt x="3132" y="1679"/>
                      <a:pt x="2941" y="1488"/>
                    </a:cubicBezTo>
                    <a:cubicBezTo>
                      <a:pt x="1977" y="57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602075" y="1421425"/>
                <a:ext cx="216094" cy="210874"/>
              </a:xfrm>
              <a:custGeom>
                <a:rect b="b" l="l" r="r" t="t"/>
                <a:pathLst>
                  <a:path extrusionOk="0" h="7433" w="7617">
                    <a:moveTo>
                      <a:pt x="7528" y="0"/>
                    </a:moveTo>
                    <a:cubicBezTo>
                      <a:pt x="7528" y="0"/>
                      <a:pt x="7528" y="0"/>
                      <a:pt x="7528" y="0"/>
                    </a:cubicBezTo>
                    <a:cubicBezTo>
                      <a:pt x="7421" y="12"/>
                      <a:pt x="5540" y="1369"/>
                      <a:pt x="4992" y="1870"/>
                    </a:cubicBezTo>
                    <a:cubicBezTo>
                      <a:pt x="4516" y="2310"/>
                      <a:pt x="3325" y="3667"/>
                      <a:pt x="3039" y="4001"/>
                    </a:cubicBezTo>
                    <a:cubicBezTo>
                      <a:pt x="2956" y="4016"/>
                      <a:pt x="2871" y="4025"/>
                      <a:pt x="2784" y="4025"/>
                    </a:cubicBezTo>
                    <a:cubicBezTo>
                      <a:pt x="2672" y="4025"/>
                      <a:pt x="2558" y="4010"/>
                      <a:pt x="2444" y="3977"/>
                    </a:cubicBezTo>
                    <a:cubicBezTo>
                      <a:pt x="2185" y="3848"/>
                      <a:pt x="2122" y="3611"/>
                      <a:pt x="1813" y="3611"/>
                    </a:cubicBezTo>
                    <a:cubicBezTo>
                      <a:pt x="1780" y="3611"/>
                      <a:pt x="1744" y="3614"/>
                      <a:pt x="1706" y="3620"/>
                    </a:cubicBezTo>
                    <a:cubicBezTo>
                      <a:pt x="1289" y="3679"/>
                      <a:pt x="1360" y="3953"/>
                      <a:pt x="956" y="3989"/>
                    </a:cubicBezTo>
                    <a:cubicBezTo>
                      <a:pt x="658" y="4013"/>
                      <a:pt x="741" y="4084"/>
                      <a:pt x="956" y="4203"/>
                    </a:cubicBezTo>
                    <a:cubicBezTo>
                      <a:pt x="1115" y="4252"/>
                      <a:pt x="1279" y="4276"/>
                      <a:pt x="1442" y="4276"/>
                    </a:cubicBezTo>
                    <a:cubicBezTo>
                      <a:pt x="1559" y="4276"/>
                      <a:pt x="1675" y="4264"/>
                      <a:pt x="1789" y="4239"/>
                    </a:cubicBezTo>
                    <a:cubicBezTo>
                      <a:pt x="1909" y="4222"/>
                      <a:pt x="2001" y="4213"/>
                      <a:pt x="2077" y="4213"/>
                    </a:cubicBezTo>
                    <a:cubicBezTo>
                      <a:pt x="2267" y="4213"/>
                      <a:pt x="2361" y="4270"/>
                      <a:pt x="2539" y="4406"/>
                    </a:cubicBezTo>
                    <a:cubicBezTo>
                      <a:pt x="2563" y="4429"/>
                      <a:pt x="2587" y="4453"/>
                      <a:pt x="2611" y="4477"/>
                    </a:cubicBezTo>
                    <a:cubicBezTo>
                      <a:pt x="1801" y="5346"/>
                      <a:pt x="15" y="7156"/>
                      <a:pt x="3" y="7346"/>
                    </a:cubicBezTo>
                    <a:cubicBezTo>
                      <a:pt x="0" y="7408"/>
                      <a:pt x="45" y="7432"/>
                      <a:pt x="117" y="7432"/>
                    </a:cubicBezTo>
                    <a:cubicBezTo>
                      <a:pt x="327" y="7432"/>
                      <a:pt x="770" y="7232"/>
                      <a:pt x="991" y="7144"/>
                    </a:cubicBezTo>
                    <a:cubicBezTo>
                      <a:pt x="1194" y="7073"/>
                      <a:pt x="2718" y="6061"/>
                      <a:pt x="3908" y="5144"/>
                    </a:cubicBezTo>
                    <a:cubicBezTo>
                      <a:pt x="3968" y="5144"/>
                      <a:pt x="4016" y="5156"/>
                      <a:pt x="4075" y="5156"/>
                    </a:cubicBezTo>
                    <a:cubicBezTo>
                      <a:pt x="4243" y="5162"/>
                      <a:pt x="4390" y="5164"/>
                      <a:pt x="4519" y="5164"/>
                    </a:cubicBezTo>
                    <a:cubicBezTo>
                      <a:pt x="4783" y="5164"/>
                      <a:pt x="4973" y="5155"/>
                      <a:pt x="5121" y="5155"/>
                    </a:cubicBezTo>
                    <a:cubicBezTo>
                      <a:pt x="5299" y="5155"/>
                      <a:pt x="5416" y="5168"/>
                      <a:pt x="5528" y="5227"/>
                    </a:cubicBezTo>
                    <a:cubicBezTo>
                      <a:pt x="5740" y="5312"/>
                      <a:pt x="5965" y="5355"/>
                      <a:pt x="6193" y="5355"/>
                    </a:cubicBezTo>
                    <a:cubicBezTo>
                      <a:pt x="6284" y="5355"/>
                      <a:pt x="6376" y="5348"/>
                      <a:pt x="6468" y="5334"/>
                    </a:cubicBezTo>
                    <a:cubicBezTo>
                      <a:pt x="6587" y="5275"/>
                      <a:pt x="6790" y="4286"/>
                      <a:pt x="6659" y="4084"/>
                    </a:cubicBezTo>
                    <a:cubicBezTo>
                      <a:pt x="6627" y="4035"/>
                      <a:pt x="6585" y="4016"/>
                      <a:pt x="6532" y="4016"/>
                    </a:cubicBezTo>
                    <a:cubicBezTo>
                      <a:pt x="6366" y="4016"/>
                      <a:pt x="6100" y="4206"/>
                      <a:pt x="5766" y="4251"/>
                    </a:cubicBezTo>
                    <a:cubicBezTo>
                      <a:pt x="5551" y="4251"/>
                      <a:pt x="5337" y="4203"/>
                      <a:pt x="5147" y="4120"/>
                    </a:cubicBezTo>
                    <a:cubicBezTo>
                      <a:pt x="5194" y="4072"/>
                      <a:pt x="5230" y="4025"/>
                      <a:pt x="5266" y="3989"/>
                    </a:cubicBezTo>
                    <a:cubicBezTo>
                      <a:pt x="6002" y="3145"/>
                      <a:pt x="7617" y="0"/>
                      <a:pt x="7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1031810" y="2060847"/>
                <a:ext cx="404301" cy="130786"/>
              </a:xfrm>
              <a:custGeom>
                <a:rect b="b" l="l" r="r" t="t"/>
                <a:pathLst>
                  <a:path extrusionOk="0" h="4610" w="14251">
                    <a:moveTo>
                      <a:pt x="13921" y="0"/>
                    </a:moveTo>
                    <a:cubicBezTo>
                      <a:pt x="13917" y="0"/>
                      <a:pt x="13912" y="0"/>
                      <a:pt x="13907" y="1"/>
                    </a:cubicBezTo>
                    <a:cubicBezTo>
                      <a:pt x="13526" y="25"/>
                      <a:pt x="10931" y="429"/>
                      <a:pt x="9657" y="751"/>
                    </a:cubicBezTo>
                    <a:cubicBezTo>
                      <a:pt x="8395" y="1060"/>
                      <a:pt x="7061" y="2811"/>
                      <a:pt x="6764" y="2882"/>
                    </a:cubicBezTo>
                    <a:cubicBezTo>
                      <a:pt x="6714" y="2893"/>
                      <a:pt x="6635" y="2898"/>
                      <a:pt x="6531" y="2898"/>
                    </a:cubicBezTo>
                    <a:cubicBezTo>
                      <a:pt x="5987" y="2898"/>
                      <a:pt x="4774" y="2760"/>
                      <a:pt x="3704" y="2680"/>
                    </a:cubicBezTo>
                    <a:cubicBezTo>
                      <a:pt x="3657" y="2676"/>
                      <a:pt x="3609" y="2674"/>
                      <a:pt x="3560" y="2674"/>
                    </a:cubicBezTo>
                    <a:cubicBezTo>
                      <a:pt x="2266" y="2674"/>
                      <a:pt x="1" y="3977"/>
                      <a:pt x="1" y="3977"/>
                    </a:cubicBezTo>
                    <a:cubicBezTo>
                      <a:pt x="1" y="4108"/>
                      <a:pt x="148" y="4158"/>
                      <a:pt x="382" y="4158"/>
                    </a:cubicBezTo>
                    <a:cubicBezTo>
                      <a:pt x="1109" y="4158"/>
                      <a:pt x="2675" y="3680"/>
                      <a:pt x="3323" y="3644"/>
                    </a:cubicBezTo>
                    <a:cubicBezTo>
                      <a:pt x="3390" y="3640"/>
                      <a:pt x="3460" y="3639"/>
                      <a:pt x="3533" y="3639"/>
                    </a:cubicBezTo>
                    <a:cubicBezTo>
                      <a:pt x="4394" y="3639"/>
                      <a:pt x="5559" y="3888"/>
                      <a:pt x="5823" y="4096"/>
                    </a:cubicBezTo>
                    <a:cubicBezTo>
                      <a:pt x="6086" y="4326"/>
                      <a:pt x="6592" y="4610"/>
                      <a:pt x="7033" y="4610"/>
                    </a:cubicBezTo>
                    <a:cubicBezTo>
                      <a:pt x="7051" y="4610"/>
                      <a:pt x="7068" y="4609"/>
                      <a:pt x="7085" y="4608"/>
                    </a:cubicBezTo>
                    <a:cubicBezTo>
                      <a:pt x="7549" y="4585"/>
                      <a:pt x="8847" y="3668"/>
                      <a:pt x="8966" y="3489"/>
                    </a:cubicBezTo>
                    <a:cubicBezTo>
                      <a:pt x="9097" y="3311"/>
                      <a:pt x="8442" y="3239"/>
                      <a:pt x="8442" y="3239"/>
                    </a:cubicBezTo>
                    <a:lnTo>
                      <a:pt x="9050" y="2477"/>
                    </a:lnTo>
                    <a:cubicBezTo>
                      <a:pt x="9657" y="1715"/>
                      <a:pt x="11002" y="1358"/>
                      <a:pt x="11895" y="1132"/>
                    </a:cubicBezTo>
                    <a:cubicBezTo>
                      <a:pt x="12777" y="897"/>
                      <a:pt x="14250" y="0"/>
                      <a:pt x="139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738625" y="1856492"/>
                <a:ext cx="301658" cy="83238"/>
              </a:xfrm>
              <a:custGeom>
                <a:rect b="b" l="l" r="r" t="t"/>
                <a:pathLst>
                  <a:path extrusionOk="0" h="2934" w="10633">
                    <a:moveTo>
                      <a:pt x="10633" y="0"/>
                    </a:moveTo>
                    <a:cubicBezTo>
                      <a:pt x="10132" y="393"/>
                      <a:pt x="7442" y="965"/>
                      <a:pt x="6001" y="1358"/>
                    </a:cubicBezTo>
                    <a:lnTo>
                      <a:pt x="5810" y="1417"/>
                    </a:lnTo>
                    <a:cubicBezTo>
                      <a:pt x="5681" y="1353"/>
                      <a:pt x="5502" y="1260"/>
                      <a:pt x="5340" y="1260"/>
                    </a:cubicBezTo>
                    <a:cubicBezTo>
                      <a:pt x="5292" y="1260"/>
                      <a:pt x="5246" y="1268"/>
                      <a:pt x="5203" y="1286"/>
                    </a:cubicBezTo>
                    <a:cubicBezTo>
                      <a:pt x="5096" y="1334"/>
                      <a:pt x="5084" y="1501"/>
                      <a:pt x="5096" y="1632"/>
                    </a:cubicBezTo>
                    <a:cubicBezTo>
                      <a:pt x="4096" y="1953"/>
                      <a:pt x="3251" y="2251"/>
                      <a:pt x="2274" y="2548"/>
                    </a:cubicBezTo>
                    <a:cubicBezTo>
                      <a:pt x="1738" y="2705"/>
                      <a:pt x="1293" y="2750"/>
                      <a:pt x="957" y="2750"/>
                    </a:cubicBezTo>
                    <a:cubicBezTo>
                      <a:pt x="503" y="2750"/>
                      <a:pt x="250" y="2667"/>
                      <a:pt x="250" y="2667"/>
                    </a:cubicBezTo>
                    <a:lnTo>
                      <a:pt x="250" y="2667"/>
                    </a:lnTo>
                    <a:cubicBezTo>
                      <a:pt x="250" y="2667"/>
                      <a:pt x="0" y="2763"/>
                      <a:pt x="1298" y="2917"/>
                    </a:cubicBezTo>
                    <a:cubicBezTo>
                      <a:pt x="1396" y="2928"/>
                      <a:pt x="1498" y="2933"/>
                      <a:pt x="1605" y="2933"/>
                    </a:cubicBezTo>
                    <a:cubicBezTo>
                      <a:pt x="2907" y="2933"/>
                      <a:pt x="4814" y="2189"/>
                      <a:pt x="5144" y="2167"/>
                    </a:cubicBezTo>
                    <a:cubicBezTo>
                      <a:pt x="5156" y="2167"/>
                      <a:pt x="5168" y="2166"/>
                      <a:pt x="5180" y="2166"/>
                    </a:cubicBezTo>
                    <a:cubicBezTo>
                      <a:pt x="5503" y="2166"/>
                      <a:pt x="5694" y="2467"/>
                      <a:pt x="6096" y="2525"/>
                    </a:cubicBezTo>
                    <a:cubicBezTo>
                      <a:pt x="6130" y="2528"/>
                      <a:pt x="6163" y="2530"/>
                      <a:pt x="6196" y="2530"/>
                    </a:cubicBezTo>
                    <a:cubicBezTo>
                      <a:pt x="6582" y="2530"/>
                      <a:pt x="6902" y="2288"/>
                      <a:pt x="6858" y="2167"/>
                    </a:cubicBezTo>
                    <a:cubicBezTo>
                      <a:pt x="6811" y="2036"/>
                      <a:pt x="6703" y="1429"/>
                      <a:pt x="8406" y="1132"/>
                    </a:cubicBezTo>
                    <a:cubicBezTo>
                      <a:pt x="10097" y="834"/>
                      <a:pt x="10632" y="1"/>
                      <a:pt x="10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7" name="Google Shape;1317;p14"/>
          <p:cNvSpPr txBox="1"/>
          <p:nvPr>
            <p:ph type="title"/>
          </p:nvPr>
        </p:nvSpPr>
        <p:spPr>
          <a:xfrm>
            <a:off x="2006925" y="2833950"/>
            <a:ext cx="61311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8" name="Google Shape;1318;p14"/>
          <p:cNvSpPr txBox="1"/>
          <p:nvPr>
            <p:ph idx="1" type="subTitle"/>
          </p:nvPr>
        </p:nvSpPr>
        <p:spPr>
          <a:xfrm>
            <a:off x="2006925" y="1294350"/>
            <a:ext cx="6131100" cy="15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15"/>
          <p:cNvGrpSpPr/>
          <p:nvPr/>
        </p:nvGrpSpPr>
        <p:grpSpPr>
          <a:xfrm>
            <a:off x="92" y="-118985"/>
            <a:ext cx="9143914" cy="5524295"/>
            <a:chOff x="92" y="-118985"/>
            <a:chExt cx="9143914" cy="5524295"/>
          </a:xfrm>
        </p:grpSpPr>
        <p:grpSp>
          <p:nvGrpSpPr>
            <p:cNvPr id="1321" name="Google Shape;1321;p15"/>
            <p:cNvGrpSpPr/>
            <p:nvPr/>
          </p:nvGrpSpPr>
          <p:grpSpPr>
            <a:xfrm flipH="1">
              <a:off x="5408251" y="3965566"/>
              <a:ext cx="3735756" cy="1175806"/>
              <a:chOff x="6399850" y="1440950"/>
              <a:chExt cx="1637125" cy="515275"/>
            </a:xfrm>
          </p:grpSpPr>
          <p:sp>
            <p:nvSpPr>
              <p:cNvPr id="1322" name="Google Shape;1322;p15"/>
              <p:cNvSpPr/>
              <p:nvPr/>
            </p:nvSpPr>
            <p:spPr>
              <a:xfrm>
                <a:off x="6399850" y="1440950"/>
                <a:ext cx="1637125" cy="515275"/>
              </a:xfrm>
              <a:custGeom>
                <a:rect b="b" l="l" r="r" t="t"/>
                <a:pathLst>
                  <a:path extrusionOk="0" h="20611" w="65485">
                    <a:moveTo>
                      <a:pt x="19574" y="1"/>
                    </a:moveTo>
                    <a:cubicBezTo>
                      <a:pt x="14776" y="1"/>
                      <a:pt x="10620" y="2918"/>
                      <a:pt x="8561" y="7192"/>
                    </a:cubicBezTo>
                    <a:cubicBezTo>
                      <a:pt x="6703" y="5359"/>
                      <a:pt x="4203" y="4323"/>
                      <a:pt x="1584" y="4311"/>
                    </a:cubicBezTo>
                    <a:cubicBezTo>
                      <a:pt x="1060" y="4311"/>
                      <a:pt x="524" y="4358"/>
                      <a:pt x="0" y="4442"/>
                    </a:cubicBezTo>
                    <a:lnTo>
                      <a:pt x="0" y="20610"/>
                    </a:lnTo>
                    <a:lnTo>
                      <a:pt x="65484" y="20610"/>
                    </a:lnTo>
                    <a:cubicBezTo>
                      <a:pt x="65342" y="17562"/>
                      <a:pt x="63008" y="15134"/>
                      <a:pt x="60127" y="15134"/>
                    </a:cubicBezTo>
                    <a:cubicBezTo>
                      <a:pt x="59257" y="15134"/>
                      <a:pt x="58400" y="15360"/>
                      <a:pt x="57638" y="15788"/>
                    </a:cubicBezTo>
                    <a:cubicBezTo>
                      <a:pt x="57138" y="10883"/>
                      <a:pt x="53269" y="7073"/>
                      <a:pt x="48566" y="7073"/>
                    </a:cubicBezTo>
                    <a:cubicBezTo>
                      <a:pt x="44946" y="7073"/>
                      <a:pt x="41803" y="9347"/>
                      <a:pt x="40338" y="12633"/>
                    </a:cubicBezTo>
                    <a:cubicBezTo>
                      <a:pt x="38898" y="10859"/>
                      <a:pt x="36767" y="9740"/>
                      <a:pt x="34409" y="9740"/>
                    </a:cubicBezTo>
                    <a:cubicBezTo>
                      <a:pt x="33457" y="9740"/>
                      <a:pt x="32528" y="9919"/>
                      <a:pt x="31647" y="10276"/>
                    </a:cubicBezTo>
                    <a:cubicBezTo>
                      <a:pt x="30361" y="4394"/>
                      <a:pt x="25444" y="1"/>
                      <a:pt x="19574" y="1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6611775" y="1618075"/>
                <a:ext cx="87525" cy="137225"/>
              </a:xfrm>
              <a:custGeom>
                <a:rect b="b" l="l" r="r" t="t"/>
                <a:pathLst>
                  <a:path extrusionOk="0" h="5489" w="3501">
                    <a:moveTo>
                      <a:pt x="155" y="0"/>
                    </a:moveTo>
                    <a:lnTo>
                      <a:pt x="0" y="226"/>
                    </a:lnTo>
                    <a:cubicBezTo>
                      <a:pt x="24" y="238"/>
                      <a:pt x="2393" y="2250"/>
                      <a:pt x="3251" y="5489"/>
                    </a:cubicBezTo>
                    <a:lnTo>
                      <a:pt x="3501" y="5417"/>
                    </a:lnTo>
                    <a:cubicBezTo>
                      <a:pt x="2620" y="2084"/>
                      <a:pt x="179" y="24"/>
                      <a:pt x="1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6614450" y="1738400"/>
                <a:ext cx="197075" cy="81800"/>
              </a:xfrm>
              <a:custGeom>
                <a:rect b="b" l="l" r="r" t="t"/>
                <a:pathLst>
                  <a:path extrusionOk="0" h="3272" w="7883">
                    <a:moveTo>
                      <a:pt x="5807" y="1"/>
                    </a:moveTo>
                    <a:cubicBezTo>
                      <a:pt x="3510" y="1"/>
                      <a:pt x="1204" y="1175"/>
                      <a:pt x="0" y="3117"/>
                    </a:cubicBezTo>
                    <a:lnTo>
                      <a:pt x="227" y="3271"/>
                    </a:lnTo>
                    <a:cubicBezTo>
                      <a:pt x="1375" y="1403"/>
                      <a:pt x="3597" y="275"/>
                      <a:pt x="5804" y="275"/>
                    </a:cubicBezTo>
                    <a:cubicBezTo>
                      <a:pt x="6481" y="275"/>
                      <a:pt x="7156" y="381"/>
                      <a:pt x="7799" y="604"/>
                    </a:cubicBezTo>
                    <a:lnTo>
                      <a:pt x="7882" y="342"/>
                    </a:lnTo>
                    <a:cubicBezTo>
                      <a:pt x="7213" y="111"/>
                      <a:pt x="6510" y="1"/>
                      <a:pt x="5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7377650" y="1755275"/>
                <a:ext cx="33650" cy="109275"/>
              </a:xfrm>
              <a:custGeom>
                <a:rect b="b" l="l" r="r" t="t"/>
                <a:pathLst>
                  <a:path extrusionOk="0" h="4371" w="1346">
                    <a:moveTo>
                      <a:pt x="1107" y="1"/>
                    </a:moveTo>
                    <a:cubicBezTo>
                      <a:pt x="1095" y="25"/>
                      <a:pt x="143" y="2120"/>
                      <a:pt x="0" y="4358"/>
                    </a:cubicBezTo>
                    <a:lnTo>
                      <a:pt x="262" y="4370"/>
                    </a:lnTo>
                    <a:cubicBezTo>
                      <a:pt x="405" y="2192"/>
                      <a:pt x="1334" y="144"/>
                      <a:pt x="1345" y="132"/>
                    </a:cubicBez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7338050" y="1863025"/>
                <a:ext cx="86050" cy="27725"/>
              </a:xfrm>
              <a:custGeom>
                <a:rect b="b" l="l" r="r" t="t"/>
                <a:pathLst>
                  <a:path extrusionOk="0" h="1109" w="3442">
                    <a:moveTo>
                      <a:pt x="1597" y="1"/>
                    </a:moveTo>
                    <a:cubicBezTo>
                      <a:pt x="955" y="1"/>
                      <a:pt x="363" y="320"/>
                      <a:pt x="1" y="834"/>
                    </a:cubicBezTo>
                    <a:lnTo>
                      <a:pt x="203" y="1013"/>
                    </a:lnTo>
                    <a:cubicBezTo>
                      <a:pt x="529" y="558"/>
                      <a:pt x="1050" y="286"/>
                      <a:pt x="1608" y="286"/>
                    </a:cubicBezTo>
                    <a:cubicBezTo>
                      <a:pt x="1620" y="286"/>
                      <a:pt x="1632" y="286"/>
                      <a:pt x="1644" y="287"/>
                    </a:cubicBezTo>
                    <a:cubicBezTo>
                      <a:pt x="1655" y="286"/>
                      <a:pt x="1667" y="286"/>
                      <a:pt x="1679" y="286"/>
                    </a:cubicBezTo>
                    <a:cubicBezTo>
                      <a:pt x="2297" y="286"/>
                      <a:pt x="2877" y="594"/>
                      <a:pt x="3239" y="1108"/>
                    </a:cubicBezTo>
                    <a:lnTo>
                      <a:pt x="3441" y="930"/>
                    </a:lnTo>
                    <a:cubicBezTo>
                      <a:pt x="3025" y="346"/>
                      <a:pt x="2346" y="1"/>
                      <a:pt x="1632" y="1"/>
                    </a:cubicBezTo>
                    <a:cubicBezTo>
                      <a:pt x="1620" y="1"/>
                      <a:pt x="1608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7095750" y="1694550"/>
                <a:ext cx="96475" cy="82475"/>
              </a:xfrm>
              <a:custGeom>
                <a:rect b="b" l="l" r="r" t="t"/>
                <a:pathLst>
                  <a:path extrusionOk="0" h="3299" w="3859">
                    <a:moveTo>
                      <a:pt x="3775" y="1"/>
                    </a:moveTo>
                    <a:cubicBezTo>
                      <a:pt x="3680" y="25"/>
                      <a:pt x="1334" y="858"/>
                      <a:pt x="1" y="3156"/>
                    </a:cubicBezTo>
                    <a:lnTo>
                      <a:pt x="227" y="3299"/>
                    </a:lnTo>
                    <a:cubicBezTo>
                      <a:pt x="1501" y="1096"/>
                      <a:pt x="3835" y="275"/>
                      <a:pt x="3858" y="263"/>
                    </a:cubicBez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7779175" y="1832675"/>
                <a:ext cx="63125" cy="78000"/>
              </a:xfrm>
              <a:custGeom>
                <a:rect b="b" l="l" r="r" t="t"/>
                <a:pathLst>
                  <a:path extrusionOk="0" h="3120" w="2525">
                    <a:moveTo>
                      <a:pt x="2418" y="0"/>
                    </a:moveTo>
                    <a:cubicBezTo>
                      <a:pt x="1263" y="679"/>
                      <a:pt x="405" y="1751"/>
                      <a:pt x="1" y="3025"/>
                    </a:cubicBezTo>
                    <a:lnTo>
                      <a:pt x="251" y="3120"/>
                    </a:lnTo>
                    <a:cubicBezTo>
                      <a:pt x="632" y="1917"/>
                      <a:pt x="1441" y="905"/>
                      <a:pt x="2525" y="250"/>
                    </a:cubicBez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7257616" y="4479889"/>
              <a:ext cx="1774449" cy="664693"/>
              <a:chOff x="6139625" y="939075"/>
              <a:chExt cx="1818642" cy="681247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4" name="Google Shape;1334;p15"/>
            <p:cNvGrpSpPr/>
            <p:nvPr/>
          </p:nvGrpSpPr>
          <p:grpSpPr>
            <a:xfrm>
              <a:off x="6039314" y="4795710"/>
              <a:ext cx="879493" cy="364228"/>
              <a:chOff x="5525375" y="1545600"/>
              <a:chExt cx="289650" cy="119950"/>
            </a:xfrm>
          </p:grpSpPr>
          <p:sp>
            <p:nvSpPr>
              <p:cNvPr id="1335" name="Google Shape;1335;p15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7" name="Google Shape;1337;p15"/>
            <p:cNvGrpSpPr/>
            <p:nvPr/>
          </p:nvGrpSpPr>
          <p:grpSpPr>
            <a:xfrm>
              <a:off x="92" y="4290965"/>
              <a:ext cx="2275667" cy="852445"/>
              <a:chOff x="6139625" y="939075"/>
              <a:chExt cx="1818642" cy="681247"/>
            </a:xfrm>
          </p:grpSpPr>
          <p:sp>
            <p:nvSpPr>
              <p:cNvPr id="1338" name="Google Shape;1338;p15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2" name="Google Shape;1342;p15"/>
            <p:cNvGrpSpPr/>
            <p:nvPr/>
          </p:nvGrpSpPr>
          <p:grpSpPr>
            <a:xfrm>
              <a:off x="1336717" y="4552865"/>
              <a:ext cx="2275667" cy="852445"/>
              <a:chOff x="6139625" y="939075"/>
              <a:chExt cx="1818642" cy="681247"/>
            </a:xfrm>
          </p:grpSpPr>
          <p:sp>
            <p:nvSpPr>
              <p:cNvPr id="1343" name="Google Shape;1343;p15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5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7" name="Google Shape;1347;p15"/>
            <p:cNvGrpSpPr/>
            <p:nvPr/>
          </p:nvGrpSpPr>
          <p:grpSpPr>
            <a:xfrm>
              <a:off x="4964642" y="-118985"/>
              <a:ext cx="2275667" cy="852445"/>
              <a:chOff x="6139625" y="939075"/>
              <a:chExt cx="1818642" cy="681247"/>
            </a:xfrm>
          </p:grpSpPr>
          <p:sp>
            <p:nvSpPr>
              <p:cNvPr id="1348" name="Google Shape;1348;p15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5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5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5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2" name="Google Shape;1352;p15"/>
            <p:cNvGrpSpPr/>
            <p:nvPr/>
          </p:nvGrpSpPr>
          <p:grpSpPr>
            <a:xfrm>
              <a:off x="6047367" y="54815"/>
              <a:ext cx="2275667" cy="852445"/>
              <a:chOff x="6139625" y="939075"/>
              <a:chExt cx="1818642" cy="681247"/>
            </a:xfrm>
          </p:grpSpPr>
          <p:sp>
            <p:nvSpPr>
              <p:cNvPr id="1353" name="Google Shape;1353;p15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5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15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15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7" name="Google Shape;1357;p15"/>
          <p:cNvGrpSpPr/>
          <p:nvPr/>
        </p:nvGrpSpPr>
        <p:grpSpPr>
          <a:xfrm>
            <a:off x="7605018" y="3755787"/>
            <a:ext cx="1163229" cy="1175862"/>
            <a:chOff x="1340725" y="2300600"/>
            <a:chExt cx="1261500" cy="1275200"/>
          </a:xfrm>
        </p:grpSpPr>
        <p:sp>
          <p:nvSpPr>
            <p:cNvPr id="1358" name="Google Shape;1358;p15"/>
            <p:cNvSpPr/>
            <p:nvPr/>
          </p:nvSpPr>
          <p:spPr>
            <a:xfrm>
              <a:off x="1569025" y="2538425"/>
              <a:ext cx="814425" cy="814425"/>
            </a:xfrm>
            <a:custGeom>
              <a:rect b="b" l="l" r="r" t="t"/>
              <a:pathLst>
                <a:path extrusionOk="0" h="32577" w="32577">
                  <a:moveTo>
                    <a:pt x="16289" y="1"/>
                  </a:moveTo>
                  <a:cubicBezTo>
                    <a:pt x="7287" y="1"/>
                    <a:pt x="1" y="7299"/>
                    <a:pt x="1" y="16289"/>
                  </a:cubicBezTo>
                  <a:cubicBezTo>
                    <a:pt x="1" y="25290"/>
                    <a:pt x="7287" y="32576"/>
                    <a:pt x="16289" y="32576"/>
                  </a:cubicBezTo>
                  <a:cubicBezTo>
                    <a:pt x="25278" y="32576"/>
                    <a:pt x="32576" y="25290"/>
                    <a:pt x="32576" y="16289"/>
                  </a:cubicBezTo>
                  <a:cubicBezTo>
                    <a:pt x="32576" y="7299"/>
                    <a:pt x="25278" y="1"/>
                    <a:pt x="16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1650000" y="2619400"/>
              <a:ext cx="652475" cy="652775"/>
            </a:xfrm>
            <a:custGeom>
              <a:rect b="b" l="l" r="r" t="t"/>
              <a:pathLst>
                <a:path extrusionOk="0" h="26111" w="26099">
                  <a:moveTo>
                    <a:pt x="13050" y="0"/>
                  </a:moveTo>
                  <a:cubicBezTo>
                    <a:pt x="5834" y="0"/>
                    <a:pt x="0" y="5846"/>
                    <a:pt x="0" y="13050"/>
                  </a:cubicBezTo>
                  <a:cubicBezTo>
                    <a:pt x="0" y="20265"/>
                    <a:pt x="5834" y="26111"/>
                    <a:pt x="13050" y="26111"/>
                  </a:cubicBezTo>
                  <a:cubicBezTo>
                    <a:pt x="20253" y="26111"/>
                    <a:pt x="26099" y="20265"/>
                    <a:pt x="26099" y="13050"/>
                  </a:cubicBezTo>
                  <a:cubicBezTo>
                    <a:pt x="26099" y="5846"/>
                    <a:pt x="20253" y="0"/>
                    <a:pt x="13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2011950" y="2300600"/>
              <a:ext cx="125025" cy="172075"/>
            </a:xfrm>
            <a:custGeom>
              <a:rect b="b" l="l" r="r" t="t"/>
              <a:pathLst>
                <a:path extrusionOk="0" h="6883" w="5001">
                  <a:moveTo>
                    <a:pt x="3489" y="1"/>
                  </a:moveTo>
                  <a:lnTo>
                    <a:pt x="0" y="5883"/>
                  </a:lnTo>
                  <a:cubicBezTo>
                    <a:pt x="1703" y="6002"/>
                    <a:pt x="3382" y="6335"/>
                    <a:pt x="5001" y="6883"/>
                  </a:cubicBezTo>
                  <a:lnTo>
                    <a:pt x="3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2410800" y="3060525"/>
              <a:ext cx="191425" cy="133075"/>
            </a:xfrm>
            <a:custGeom>
              <a:rect b="b" l="l" r="r" t="t"/>
              <a:pathLst>
                <a:path extrusionOk="0" h="5323" w="7657">
                  <a:moveTo>
                    <a:pt x="2060" y="0"/>
                  </a:moveTo>
                  <a:cubicBezTo>
                    <a:pt x="1632" y="1834"/>
                    <a:pt x="941" y="3608"/>
                    <a:pt x="1" y="5251"/>
                  </a:cubicBezTo>
                  <a:lnTo>
                    <a:pt x="7656" y="5323"/>
                  </a:lnTo>
                  <a:lnTo>
                    <a:pt x="7656" y="532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1554150" y="2462525"/>
              <a:ext cx="141700" cy="144700"/>
            </a:xfrm>
            <a:custGeom>
              <a:rect b="b" l="l" r="r" t="t"/>
              <a:pathLst>
                <a:path extrusionOk="0" h="5788" w="5668">
                  <a:moveTo>
                    <a:pt x="0" y="1"/>
                  </a:moveTo>
                  <a:lnTo>
                    <a:pt x="2191" y="5787"/>
                  </a:lnTo>
                  <a:cubicBezTo>
                    <a:pt x="3227" y="4656"/>
                    <a:pt x="4394" y="3656"/>
                    <a:pt x="5668" y="27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2379850" y="2625950"/>
              <a:ext cx="185750" cy="148250"/>
            </a:xfrm>
            <a:custGeom>
              <a:rect b="b" l="l" r="r" t="t"/>
              <a:pathLst>
                <a:path extrusionOk="0" h="5930" w="7430">
                  <a:moveTo>
                    <a:pt x="7430" y="0"/>
                  </a:moveTo>
                  <a:lnTo>
                    <a:pt x="0" y="1024"/>
                  </a:lnTo>
                  <a:cubicBezTo>
                    <a:pt x="1108" y="2525"/>
                    <a:pt x="1989" y="4179"/>
                    <a:pt x="2632" y="5930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2071775" y="3393600"/>
              <a:ext cx="125625" cy="182200"/>
            </a:xfrm>
            <a:custGeom>
              <a:rect b="b" l="l" r="r" t="t"/>
              <a:pathLst>
                <a:path extrusionOk="0" h="7288" w="5025">
                  <a:moveTo>
                    <a:pt x="5025" y="1"/>
                  </a:moveTo>
                  <a:lnTo>
                    <a:pt x="5025" y="1"/>
                  </a:lnTo>
                  <a:cubicBezTo>
                    <a:pt x="3429" y="786"/>
                    <a:pt x="1739" y="1358"/>
                    <a:pt x="0" y="1703"/>
                  </a:cubicBezTo>
                  <a:lnTo>
                    <a:pt x="4382" y="72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1340725" y="2925675"/>
              <a:ext cx="144400" cy="110775"/>
            </a:xfrm>
            <a:custGeom>
              <a:rect b="b" l="l" r="r" t="t"/>
              <a:pathLst>
                <a:path extrusionOk="0" h="4431" w="5776">
                  <a:moveTo>
                    <a:pt x="5454" y="1"/>
                  </a:moveTo>
                  <a:lnTo>
                    <a:pt x="1" y="2561"/>
                  </a:lnTo>
                  <a:lnTo>
                    <a:pt x="5775" y="4430"/>
                  </a:lnTo>
                  <a:cubicBezTo>
                    <a:pt x="5549" y="3228"/>
                    <a:pt x="5442" y="2013"/>
                    <a:pt x="5442" y="799"/>
                  </a:cubicBezTo>
                  <a:cubicBezTo>
                    <a:pt x="5442" y="537"/>
                    <a:pt x="5442" y="263"/>
                    <a:pt x="5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1619925" y="3329900"/>
              <a:ext cx="136650" cy="155400"/>
            </a:xfrm>
            <a:custGeom>
              <a:rect b="b" l="l" r="r" t="t"/>
              <a:pathLst>
                <a:path extrusionOk="0" h="6216" w="5466">
                  <a:moveTo>
                    <a:pt x="1477" y="1"/>
                  </a:moveTo>
                  <a:lnTo>
                    <a:pt x="1" y="6216"/>
                  </a:lnTo>
                  <a:lnTo>
                    <a:pt x="5466" y="2584"/>
                  </a:lnTo>
                  <a:cubicBezTo>
                    <a:pt x="4037" y="1882"/>
                    <a:pt x="2703" y="1013"/>
                    <a:pt x="1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15"/>
          <p:cNvSpPr txBox="1"/>
          <p:nvPr>
            <p:ph type="title"/>
          </p:nvPr>
        </p:nvSpPr>
        <p:spPr>
          <a:xfrm>
            <a:off x="1170425" y="2365400"/>
            <a:ext cx="4613700" cy="10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8" name="Google Shape;1368;p15"/>
          <p:cNvSpPr txBox="1"/>
          <p:nvPr>
            <p:ph hasCustomPrompt="1" idx="2" type="title"/>
          </p:nvPr>
        </p:nvSpPr>
        <p:spPr>
          <a:xfrm>
            <a:off x="1170425" y="1563850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9" name="Google Shape;1369;p15"/>
          <p:cNvSpPr txBox="1"/>
          <p:nvPr>
            <p:ph idx="1" type="subTitle"/>
          </p:nvPr>
        </p:nvSpPr>
        <p:spPr>
          <a:xfrm>
            <a:off x="1170425" y="3483425"/>
            <a:ext cx="4231200" cy="47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372" name="Google Shape;1372;p16"/>
          <p:cNvGrpSpPr/>
          <p:nvPr/>
        </p:nvGrpSpPr>
        <p:grpSpPr>
          <a:xfrm flipH="1">
            <a:off x="7857175" y="-1597131"/>
            <a:ext cx="3247893" cy="4545478"/>
            <a:chOff x="1084375" y="253631"/>
            <a:chExt cx="3247893" cy="4545478"/>
          </a:xfrm>
        </p:grpSpPr>
        <p:sp>
          <p:nvSpPr>
            <p:cNvPr id="1373" name="Google Shape;1373;p16"/>
            <p:cNvSpPr/>
            <p:nvPr/>
          </p:nvSpPr>
          <p:spPr>
            <a:xfrm>
              <a:off x="2591002" y="882624"/>
              <a:ext cx="836680" cy="2371887"/>
            </a:xfrm>
            <a:custGeom>
              <a:rect b="b" l="l" r="r" t="t"/>
              <a:pathLst>
                <a:path extrusionOk="0" h="69962" w="24679">
                  <a:moveTo>
                    <a:pt x="24678" y="0"/>
                  </a:moveTo>
                  <a:cubicBezTo>
                    <a:pt x="24678" y="0"/>
                    <a:pt x="24678" y="0"/>
                    <a:pt x="24677" y="1"/>
                  </a:cubicBezTo>
                  <a:lnTo>
                    <a:pt x="24679" y="1"/>
                  </a:lnTo>
                  <a:cubicBezTo>
                    <a:pt x="24679" y="0"/>
                    <a:pt x="24678" y="0"/>
                    <a:pt x="24678" y="0"/>
                  </a:cubicBezTo>
                  <a:close/>
                  <a:moveTo>
                    <a:pt x="24667" y="1"/>
                  </a:moveTo>
                  <a:lnTo>
                    <a:pt x="24631" y="103"/>
                  </a:lnTo>
                  <a:lnTo>
                    <a:pt x="24631" y="103"/>
                  </a:lnTo>
                  <a:cubicBezTo>
                    <a:pt x="24657" y="40"/>
                    <a:pt x="24672" y="5"/>
                    <a:pt x="24677" y="1"/>
                  </a:cubicBezTo>
                  <a:close/>
                  <a:moveTo>
                    <a:pt x="24631" y="103"/>
                  </a:moveTo>
                  <a:cubicBezTo>
                    <a:pt x="23428" y="3089"/>
                    <a:pt x="95" y="69807"/>
                    <a:pt x="45" y="69807"/>
                  </a:cubicBezTo>
                  <a:cubicBezTo>
                    <a:pt x="45" y="69807"/>
                    <a:pt x="45" y="69807"/>
                    <a:pt x="45" y="69807"/>
                  </a:cubicBezTo>
                  <a:lnTo>
                    <a:pt x="45" y="69807"/>
                  </a:lnTo>
                  <a:cubicBezTo>
                    <a:pt x="0" y="69896"/>
                    <a:pt x="71" y="69961"/>
                    <a:pt x="139" y="69961"/>
                  </a:cubicBezTo>
                  <a:cubicBezTo>
                    <a:pt x="181" y="69961"/>
                    <a:pt x="222" y="69937"/>
                    <a:pt x="235" y="69878"/>
                  </a:cubicBezTo>
                  <a:lnTo>
                    <a:pt x="2463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1296367" y="253733"/>
              <a:ext cx="835595" cy="2371344"/>
            </a:xfrm>
            <a:custGeom>
              <a:rect b="b" l="l" r="r" t="t"/>
              <a:pathLst>
                <a:path extrusionOk="0" h="69946" w="24647">
                  <a:moveTo>
                    <a:pt x="24646" y="0"/>
                  </a:moveTo>
                  <a:cubicBezTo>
                    <a:pt x="24477" y="0"/>
                    <a:pt x="76" y="69807"/>
                    <a:pt x="13" y="69807"/>
                  </a:cubicBezTo>
                  <a:cubicBezTo>
                    <a:pt x="13" y="69807"/>
                    <a:pt x="13" y="69807"/>
                    <a:pt x="13" y="69807"/>
                  </a:cubicBezTo>
                  <a:lnTo>
                    <a:pt x="13" y="69807"/>
                  </a:lnTo>
                  <a:cubicBezTo>
                    <a:pt x="1" y="69855"/>
                    <a:pt x="25" y="69914"/>
                    <a:pt x="84" y="69938"/>
                  </a:cubicBezTo>
                  <a:cubicBezTo>
                    <a:pt x="95" y="69943"/>
                    <a:pt x="106" y="69945"/>
                    <a:pt x="117" y="69945"/>
                  </a:cubicBezTo>
                  <a:cubicBezTo>
                    <a:pt x="156" y="69945"/>
                    <a:pt x="196" y="69916"/>
                    <a:pt x="215" y="69878"/>
                  </a:cubicBezTo>
                  <a:lnTo>
                    <a:pt x="24647" y="1"/>
                  </a:lnTo>
                  <a:cubicBezTo>
                    <a:pt x="24647" y="0"/>
                    <a:pt x="24646" y="0"/>
                    <a:pt x="24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3038888" y="253733"/>
              <a:ext cx="836442" cy="2371717"/>
            </a:xfrm>
            <a:custGeom>
              <a:rect b="b" l="l" r="r" t="t"/>
              <a:pathLst>
                <a:path extrusionOk="0" h="69957" w="24672">
                  <a:moveTo>
                    <a:pt x="24671" y="0"/>
                  </a:moveTo>
                  <a:cubicBezTo>
                    <a:pt x="24502" y="0"/>
                    <a:pt x="101" y="69807"/>
                    <a:pt x="38" y="69807"/>
                  </a:cubicBezTo>
                  <a:cubicBezTo>
                    <a:pt x="38" y="69807"/>
                    <a:pt x="38" y="69807"/>
                    <a:pt x="38" y="69807"/>
                  </a:cubicBezTo>
                  <a:lnTo>
                    <a:pt x="38" y="69807"/>
                  </a:lnTo>
                  <a:cubicBezTo>
                    <a:pt x="1" y="69895"/>
                    <a:pt x="73" y="69956"/>
                    <a:pt x="142" y="69956"/>
                  </a:cubicBezTo>
                  <a:cubicBezTo>
                    <a:pt x="185" y="69956"/>
                    <a:pt x="227" y="69933"/>
                    <a:pt x="240" y="69878"/>
                  </a:cubicBezTo>
                  <a:lnTo>
                    <a:pt x="24672" y="1"/>
                  </a:lnTo>
                  <a:cubicBezTo>
                    <a:pt x="24672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2282557" y="814819"/>
              <a:ext cx="835934" cy="2371243"/>
            </a:xfrm>
            <a:custGeom>
              <a:rect b="b" l="l" r="r" t="t"/>
              <a:pathLst>
                <a:path extrusionOk="0" h="69943" w="24657">
                  <a:moveTo>
                    <a:pt x="24657" y="0"/>
                  </a:moveTo>
                  <a:lnTo>
                    <a:pt x="24650" y="20"/>
                  </a:lnTo>
                  <a:lnTo>
                    <a:pt x="24650" y="20"/>
                  </a:lnTo>
                  <a:cubicBezTo>
                    <a:pt x="24653" y="15"/>
                    <a:pt x="24655" y="12"/>
                    <a:pt x="24656" y="12"/>
                  </a:cubicBezTo>
                  <a:cubicBezTo>
                    <a:pt x="24656" y="12"/>
                    <a:pt x="24656" y="12"/>
                    <a:pt x="24657" y="12"/>
                  </a:cubicBezTo>
                  <a:lnTo>
                    <a:pt x="24657" y="0"/>
                  </a:lnTo>
                  <a:close/>
                  <a:moveTo>
                    <a:pt x="24650" y="20"/>
                  </a:moveTo>
                  <a:cubicBezTo>
                    <a:pt x="24170" y="906"/>
                    <a:pt x="78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8"/>
                    <a:pt x="61" y="69942"/>
                    <a:pt x="125" y="69942"/>
                  </a:cubicBezTo>
                  <a:cubicBezTo>
                    <a:pt x="163" y="69942"/>
                    <a:pt x="203" y="69923"/>
                    <a:pt x="225" y="69878"/>
                  </a:cubicBezTo>
                  <a:lnTo>
                    <a:pt x="24650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1508902" y="1928889"/>
              <a:ext cx="836205" cy="2371107"/>
            </a:xfrm>
            <a:custGeom>
              <a:rect b="b" l="l" r="r" t="t"/>
              <a:pathLst>
                <a:path extrusionOk="0" h="69939" w="24665">
                  <a:moveTo>
                    <a:pt x="24664" y="0"/>
                  </a:moveTo>
                  <a:cubicBezTo>
                    <a:pt x="24490" y="0"/>
                    <a:pt x="98" y="69795"/>
                    <a:pt x="30" y="69795"/>
                  </a:cubicBezTo>
                  <a:cubicBezTo>
                    <a:pt x="30" y="69795"/>
                    <a:pt x="30" y="69795"/>
                    <a:pt x="30" y="69795"/>
                  </a:cubicBezTo>
                  <a:lnTo>
                    <a:pt x="30" y="69795"/>
                  </a:lnTo>
                  <a:cubicBezTo>
                    <a:pt x="1" y="69883"/>
                    <a:pt x="66" y="69939"/>
                    <a:pt x="132" y="69939"/>
                  </a:cubicBezTo>
                  <a:cubicBezTo>
                    <a:pt x="173" y="69939"/>
                    <a:pt x="214" y="69917"/>
                    <a:pt x="233" y="69866"/>
                  </a:cubicBezTo>
                  <a:lnTo>
                    <a:pt x="24664" y="1"/>
                  </a:lnTo>
                  <a:cubicBezTo>
                    <a:pt x="24664" y="0"/>
                    <a:pt x="24664" y="0"/>
                    <a:pt x="24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3205451" y="1755309"/>
              <a:ext cx="835798" cy="2371412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9"/>
                  </a:cubicBezTo>
                  <a:lnTo>
                    <a:pt x="24652" y="1"/>
                  </a:lnTo>
                  <a:cubicBezTo>
                    <a:pt x="24652" y="1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2155355" y="2399931"/>
              <a:ext cx="646283" cy="1830871"/>
            </a:xfrm>
            <a:custGeom>
              <a:rect b="b" l="l" r="r" t="t"/>
              <a:pathLst>
                <a:path extrusionOk="0" h="54004" w="19063">
                  <a:moveTo>
                    <a:pt x="19049" y="0"/>
                  </a:moveTo>
                  <a:cubicBezTo>
                    <a:pt x="18880" y="0"/>
                    <a:pt x="76" y="53865"/>
                    <a:pt x="12" y="53865"/>
                  </a:cubicBezTo>
                  <a:cubicBezTo>
                    <a:pt x="12" y="53865"/>
                    <a:pt x="12" y="53865"/>
                    <a:pt x="12" y="53865"/>
                  </a:cubicBezTo>
                  <a:lnTo>
                    <a:pt x="12" y="53865"/>
                  </a:lnTo>
                  <a:cubicBezTo>
                    <a:pt x="0" y="53913"/>
                    <a:pt x="24" y="53972"/>
                    <a:pt x="84" y="53996"/>
                  </a:cubicBezTo>
                  <a:cubicBezTo>
                    <a:pt x="94" y="54001"/>
                    <a:pt x="105" y="54003"/>
                    <a:pt x="116" y="54003"/>
                  </a:cubicBezTo>
                  <a:cubicBezTo>
                    <a:pt x="156" y="54003"/>
                    <a:pt x="196" y="53974"/>
                    <a:pt x="215" y="53936"/>
                  </a:cubicBezTo>
                  <a:lnTo>
                    <a:pt x="19062" y="1"/>
                  </a:lnTo>
                  <a:lnTo>
                    <a:pt x="19050" y="1"/>
                  </a:lnTo>
                  <a:cubicBezTo>
                    <a:pt x="19050" y="1"/>
                    <a:pt x="19050" y="0"/>
                    <a:pt x="19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3785116" y="253699"/>
              <a:ext cx="313056" cy="880651"/>
            </a:xfrm>
            <a:custGeom>
              <a:rect b="b" l="l" r="r" t="t"/>
              <a:pathLst>
                <a:path extrusionOk="0" h="25976" w="9234">
                  <a:moveTo>
                    <a:pt x="9232" y="0"/>
                  </a:moveTo>
                  <a:cubicBezTo>
                    <a:pt x="9076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15"/>
                    <a:pt x="71" y="25976"/>
                    <a:pt x="137" y="25976"/>
                  </a:cubicBezTo>
                  <a:cubicBezTo>
                    <a:pt x="179" y="25976"/>
                    <a:pt x="218" y="25952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2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3046245" y="443824"/>
              <a:ext cx="312818" cy="880482"/>
            </a:xfrm>
            <a:custGeom>
              <a:rect b="b" l="l" r="r" t="t"/>
              <a:pathLst>
                <a:path extrusionOk="0" h="25971" w="9227">
                  <a:moveTo>
                    <a:pt x="9225" y="0"/>
                  </a:moveTo>
                  <a:cubicBezTo>
                    <a:pt x="9057" y="0"/>
                    <a:pt x="75" y="25838"/>
                    <a:pt x="23" y="25838"/>
                  </a:cubicBezTo>
                  <a:cubicBezTo>
                    <a:pt x="23" y="25838"/>
                    <a:pt x="23" y="25838"/>
                    <a:pt x="23" y="25838"/>
                  </a:cubicBezTo>
                  <a:lnTo>
                    <a:pt x="23" y="25838"/>
                  </a:lnTo>
                  <a:cubicBezTo>
                    <a:pt x="0" y="25914"/>
                    <a:pt x="65" y="25971"/>
                    <a:pt x="127" y="25971"/>
                  </a:cubicBezTo>
                  <a:cubicBezTo>
                    <a:pt x="162" y="25971"/>
                    <a:pt x="196" y="25953"/>
                    <a:pt x="214" y="25910"/>
                  </a:cubicBezTo>
                  <a:lnTo>
                    <a:pt x="9227" y="13"/>
                  </a:lnTo>
                  <a:lnTo>
                    <a:pt x="9227" y="2"/>
                  </a:lnTo>
                  <a:cubicBezTo>
                    <a:pt x="9226" y="1"/>
                    <a:pt x="9226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1142586" y="443824"/>
              <a:ext cx="312445" cy="880685"/>
            </a:xfrm>
            <a:custGeom>
              <a:rect b="b" l="l" r="r" t="t"/>
              <a:pathLst>
                <a:path extrusionOk="0" h="25977" w="9216">
                  <a:moveTo>
                    <a:pt x="9214" y="0"/>
                  </a:moveTo>
                  <a:cubicBezTo>
                    <a:pt x="9047" y="0"/>
                    <a:pt x="76" y="25838"/>
                    <a:pt x="12" y="25838"/>
                  </a:cubicBezTo>
                  <a:cubicBezTo>
                    <a:pt x="12" y="25838"/>
                    <a:pt x="12" y="25838"/>
                    <a:pt x="12" y="25838"/>
                  </a:cubicBezTo>
                  <a:lnTo>
                    <a:pt x="12" y="25838"/>
                  </a:lnTo>
                  <a:cubicBezTo>
                    <a:pt x="0" y="25886"/>
                    <a:pt x="24" y="25945"/>
                    <a:pt x="84" y="25969"/>
                  </a:cubicBezTo>
                  <a:cubicBezTo>
                    <a:pt x="94" y="25974"/>
                    <a:pt x="105" y="25977"/>
                    <a:pt x="116" y="25977"/>
                  </a:cubicBezTo>
                  <a:cubicBezTo>
                    <a:pt x="156" y="25977"/>
                    <a:pt x="196" y="25947"/>
                    <a:pt x="215" y="25910"/>
                  </a:cubicBezTo>
                  <a:lnTo>
                    <a:pt x="9216" y="13"/>
                  </a:lnTo>
                  <a:lnTo>
                    <a:pt x="9216" y="2"/>
                  </a:lnTo>
                  <a:cubicBezTo>
                    <a:pt x="9216" y="1"/>
                    <a:pt x="9215" y="0"/>
                    <a:pt x="9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2642365" y="3000141"/>
              <a:ext cx="313056" cy="880380"/>
            </a:xfrm>
            <a:custGeom>
              <a:rect b="b" l="l" r="r" t="t"/>
              <a:pathLst>
                <a:path extrusionOk="0" h="25968" w="9234">
                  <a:moveTo>
                    <a:pt x="9232" y="0"/>
                  </a:moveTo>
                  <a:cubicBezTo>
                    <a:pt x="9064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08"/>
                    <a:pt x="69" y="25967"/>
                    <a:pt x="136" y="25967"/>
                  </a:cubicBezTo>
                  <a:cubicBezTo>
                    <a:pt x="175" y="25967"/>
                    <a:pt x="215" y="25947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3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1142586" y="1309626"/>
              <a:ext cx="241013" cy="677135"/>
            </a:xfrm>
            <a:custGeom>
              <a:rect b="b" l="l" r="r" t="t"/>
              <a:pathLst>
                <a:path extrusionOk="0" h="19973" w="7109">
                  <a:moveTo>
                    <a:pt x="7107" y="1"/>
                  </a:moveTo>
                  <a:cubicBezTo>
                    <a:pt x="6952" y="1"/>
                    <a:pt x="76" y="19838"/>
                    <a:pt x="12" y="19838"/>
                  </a:cubicBezTo>
                  <a:cubicBezTo>
                    <a:pt x="12" y="19838"/>
                    <a:pt x="12" y="19838"/>
                    <a:pt x="12" y="19838"/>
                  </a:cubicBezTo>
                  <a:lnTo>
                    <a:pt x="12" y="19838"/>
                  </a:lnTo>
                  <a:cubicBezTo>
                    <a:pt x="0" y="19886"/>
                    <a:pt x="24" y="19945"/>
                    <a:pt x="84" y="19969"/>
                  </a:cubicBezTo>
                  <a:cubicBezTo>
                    <a:pt x="92" y="19971"/>
                    <a:pt x="100" y="19972"/>
                    <a:pt x="108" y="19972"/>
                  </a:cubicBezTo>
                  <a:cubicBezTo>
                    <a:pt x="150" y="19972"/>
                    <a:pt x="195" y="19947"/>
                    <a:pt x="215" y="19898"/>
                  </a:cubicBezTo>
                  <a:lnTo>
                    <a:pt x="7109" y="2"/>
                  </a:lnTo>
                  <a:cubicBezTo>
                    <a:pt x="7108" y="1"/>
                    <a:pt x="7107" y="1"/>
                    <a:pt x="7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1484459" y="692058"/>
              <a:ext cx="313293" cy="880855"/>
            </a:xfrm>
            <a:custGeom>
              <a:rect b="b" l="l" r="r" t="t"/>
              <a:pathLst>
                <a:path extrusionOk="0" h="25982" w="9241">
                  <a:moveTo>
                    <a:pt x="9239" y="1"/>
                  </a:moveTo>
                  <a:cubicBezTo>
                    <a:pt x="9071" y="1"/>
                    <a:pt x="88" y="25838"/>
                    <a:pt x="37" y="25838"/>
                  </a:cubicBezTo>
                  <a:cubicBezTo>
                    <a:pt x="37" y="25838"/>
                    <a:pt x="37" y="25838"/>
                    <a:pt x="37" y="25838"/>
                  </a:cubicBezTo>
                  <a:lnTo>
                    <a:pt x="37" y="25838"/>
                  </a:lnTo>
                  <a:cubicBezTo>
                    <a:pt x="0" y="25919"/>
                    <a:pt x="72" y="25982"/>
                    <a:pt x="141" y="25982"/>
                  </a:cubicBezTo>
                  <a:cubicBezTo>
                    <a:pt x="184" y="25982"/>
                    <a:pt x="225" y="25957"/>
                    <a:pt x="239" y="25898"/>
                  </a:cubicBezTo>
                  <a:lnTo>
                    <a:pt x="9240" y="2"/>
                  </a:lnTo>
                  <a:cubicBezTo>
                    <a:pt x="9240" y="1"/>
                    <a:pt x="9239" y="1"/>
                    <a:pt x="9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2264792" y="499526"/>
              <a:ext cx="312818" cy="880177"/>
            </a:xfrm>
            <a:custGeom>
              <a:rect b="b" l="l" r="r" t="t"/>
              <a:pathLst>
                <a:path extrusionOk="0" h="25962" w="9227">
                  <a:moveTo>
                    <a:pt x="9225" y="0"/>
                  </a:moveTo>
                  <a:cubicBezTo>
                    <a:pt x="9057" y="0"/>
                    <a:pt x="74" y="25826"/>
                    <a:pt x="23" y="25826"/>
                  </a:cubicBezTo>
                  <a:cubicBezTo>
                    <a:pt x="23" y="25826"/>
                    <a:pt x="23" y="25826"/>
                    <a:pt x="23" y="25826"/>
                  </a:cubicBezTo>
                  <a:lnTo>
                    <a:pt x="23" y="25826"/>
                  </a:lnTo>
                  <a:cubicBezTo>
                    <a:pt x="0" y="25908"/>
                    <a:pt x="62" y="25962"/>
                    <a:pt x="125" y="25962"/>
                  </a:cubicBezTo>
                  <a:cubicBezTo>
                    <a:pt x="164" y="25962"/>
                    <a:pt x="203" y="25942"/>
                    <a:pt x="225" y="25898"/>
                  </a:cubicBezTo>
                  <a:lnTo>
                    <a:pt x="9226" y="2"/>
                  </a:lnTo>
                  <a:cubicBezTo>
                    <a:pt x="9226" y="1"/>
                    <a:pt x="9225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1812228" y="1509041"/>
              <a:ext cx="312479" cy="880346"/>
            </a:xfrm>
            <a:custGeom>
              <a:rect b="b" l="l" r="r" t="t"/>
              <a:pathLst>
                <a:path extrusionOk="0" h="25967" w="9217">
                  <a:moveTo>
                    <a:pt x="9215" y="1"/>
                  </a:moveTo>
                  <a:cubicBezTo>
                    <a:pt x="9047" y="1"/>
                    <a:pt x="76" y="25827"/>
                    <a:pt x="13" y="25827"/>
                  </a:cubicBezTo>
                  <a:cubicBezTo>
                    <a:pt x="13" y="25827"/>
                    <a:pt x="13" y="25827"/>
                    <a:pt x="13" y="25827"/>
                  </a:cubicBezTo>
                  <a:lnTo>
                    <a:pt x="13" y="25827"/>
                  </a:lnTo>
                  <a:cubicBezTo>
                    <a:pt x="1" y="25886"/>
                    <a:pt x="25" y="25946"/>
                    <a:pt x="84" y="25958"/>
                  </a:cubicBezTo>
                  <a:cubicBezTo>
                    <a:pt x="97" y="25964"/>
                    <a:pt x="110" y="25967"/>
                    <a:pt x="123" y="25967"/>
                  </a:cubicBezTo>
                  <a:cubicBezTo>
                    <a:pt x="160" y="25967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1361969" y="2550899"/>
              <a:ext cx="486636" cy="1374001"/>
            </a:xfrm>
            <a:custGeom>
              <a:rect b="b" l="l" r="r" t="t"/>
              <a:pathLst>
                <a:path extrusionOk="0" h="40528" w="14354">
                  <a:moveTo>
                    <a:pt x="14352" y="0"/>
                  </a:moveTo>
                  <a:cubicBezTo>
                    <a:pt x="14184" y="0"/>
                    <a:pt x="98" y="40387"/>
                    <a:pt x="30" y="40387"/>
                  </a:cubicBezTo>
                  <a:cubicBezTo>
                    <a:pt x="30" y="40387"/>
                    <a:pt x="30" y="40387"/>
                    <a:pt x="30" y="40387"/>
                  </a:cubicBezTo>
                  <a:lnTo>
                    <a:pt x="30" y="40387"/>
                  </a:lnTo>
                  <a:cubicBezTo>
                    <a:pt x="0" y="40469"/>
                    <a:pt x="69" y="40528"/>
                    <a:pt x="136" y="40528"/>
                  </a:cubicBezTo>
                  <a:cubicBezTo>
                    <a:pt x="176" y="40528"/>
                    <a:pt x="215" y="40507"/>
                    <a:pt x="233" y="40458"/>
                  </a:cubicBezTo>
                  <a:lnTo>
                    <a:pt x="14354" y="1"/>
                  </a:lnTo>
                  <a:cubicBezTo>
                    <a:pt x="14353" y="0"/>
                    <a:pt x="14353" y="0"/>
                    <a:pt x="14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1557349" y="253665"/>
              <a:ext cx="168156" cy="467210"/>
            </a:xfrm>
            <a:custGeom>
              <a:rect b="b" l="l" r="r" t="t"/>
              <a:pathLst>
                <a:path extrusionOk="0" h="13781" w="4960">
                  <a:moveTo>
                    <a:pt x="4956" y="1"/>
                  </a:moveTo>
                  <a:cubicBezTo>
                    <a:pt x="4795" y="1"/>
                    <a:pt x="77" y="13647"/>
                    <a:pt x="30" y="13647"/>
                  </a:cubicBezTo>
                  <a:cubicBezTo>
                    <a:pt x="1" y="13727"/>
                    <a:pt x="64" y="13780"/>
                    <a:pt x="127" y="13780"/>
                  </a:cubicBezTo>
                  <a:cubicBezTo>
                    <a:pt x="167" y="13780"/>
                    <a:pt x="206" y="13758"/>
                    <a:pt x="220" y="13707"/>
                  </a:cubicBezTo>
                  <a:lnTo>
                    <a:pt x="4959" y="3"/>
                  </a:lnTo>
                  <a:cubicBezTo>
                    <a:pt x="4958" y="1"/>
                    <a:pt x="4957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3165751" y="253631"/>
              <a:ext cx="120659" cy="332923"/>
            </a:xfrm>
            <a:custGeom>
              <a:rect b="b" l="l" r="r" t="t"/>
              <a:pathLst>
                <a:path extrusionOk="0" h="9820" w="3559">
                  <a:moveTo>
                    <a:pt x="3555" y="1"/>
                  </a:moveTo>
                  <a:cubicBezTo>
                    <a:pt x="3395" y="1"/>
                    <a:pt x="70" y="9695"/>
                    <a:pt x="22" y="9695"/>
                  </a:cubicBezTo>
                  <a:cubicBezTo>
                    <a:pt x="0" y="9769"/>
                    <a:pt x="60" y="9820"/>
                    <a:pt x="123" y="9820"/>
                  </a:cubicBezTo>
                  <a:cubicBezTo>
                    <a:pt x="162" y="9820"/>
                    <a:pt x="202" y="9800"/>
                    <a:pt x="225" y="9755"/>
                  </a:cubicBezTo>
                  <a:lnTo>
                    <a:pt x="3559" y="4"/>
                  </a:lnTo>
                  <a:cubicBezTo>
                    <a:pt x="3558" y="2"/>
                    <a:pt x="3556" y="1"/>
                    <a:pt x="3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1884135" y="1181678"/>
              <a:ext cx="167919" cy="467278"/>
            </a:xfrm>
            <a:custGeom>
              <a:rect b="b" l="l" r="r" t="t"/>
              <a:pathLst>
                <a:path extrusionOk="0" h="13783" w="4953">
                  <a:moveTo>
                    <a:pt x="4950" y="0"/>
                  </a:moveTo>
                  <a:cubicBezTo>
                    <a:pt x="4792" y="0"/>
                    <a:pt x="86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8"/>
                    <a:pt x="67" y="13782"/>
                    <a:pt x="131" y="13782"/>
                  </a:cubicBezTo>
                  <a:cubicBezTo>
                    <a:pt x="170" y="13782"/>
                    <a:pt x="208" y="13763"/>
                    <a:pt x="225" y="13718"/>
                  </a:cubicBezTo>
                  <a:lnTo>
                    <a:pt x="4952" y="2"/>
                  </a:lnTo>
                  <a:cubicBezTo>
                    <a:pt x="4952" y="1"/>
                    <a:pt x="4951" y="0"/>
                    <a:pt x="4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4164349" y="1089226"/>
              <a:ext cx="167919" cy="467176"/>
            </a:xfrm>
            <a:custGeom>
              <a:rect b="b" l="l" r="r" t="t"/>
              <a:pathLst>
                <a:path extrusionOk="0" h="13780" w="4953">
                  <a:moveTo>
                    <a:pt x="4938" y="0"/>
                  </a:moveTo>
                  <a:cubicBezTo>
                    <a:pt x="4788" y="0"/>
                    <a:pt x="75" y="13647"/>
                    <a:pt x="24" y="13647"/>
                  </a:cubicBezTo>
                  <a:cubicBezTo>
                    <a:pt x="24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3"/>
                    <a:pt x="65" y="13780"/>
                    <a:pt x="127" y="13780"/>
                  </a:cubicBezTo>
                  <a:cubicBezTo>
                    <a:pt x="162" y="13780"/>
                    <a:pt x="197" y="13762"/>
                    <a:pt x="214" y="13719"/>
                  </a:cubicBezTo>
                  <a:lnTo>
                    <a:pt x="4953" y="3"/>
                  </a:lnTo>
                  <a:lnTo>
                    <a:pt x="4941" y="3"/>
                  </a:lnTo>
                  <a:cubicBezTo>
                    <a:pt x="4940" y="1"/>
                    <a:pt x="4939" y="0"/>
                    <a:pt x="4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3308176" y="3561227"/>
              <a:ext cx="298749" cy="839968"/>
            </a:xfrm>
            <a:custGeom>
              <a:rect b="b" l="l" r="r" t="t"/>
              <a:pathLst>
                <a:path extrusionOk="0" h="24776" w="8812">
                  <a:moveTo>
                    <a:pt x="8810" y="0"/>
                  </a:moveTo>
                  <a:cubicBezTo>
                    <a:pt x="8646" y="0"/>
                    <a:pt x="76" y="24635"/>
                    <a:pt x="24" y="24635"/>
                  </a:cubicBezTo>
                  <a:cubicBezTo>
                    <a:pt x="24" y="24635"/>
                    <a:pt x="24" y="24635"/>
                    <a:pt x="24" y="24635"/>
                  </a:cubicBezTo>
                  <a:lnTo>
                    <a:pt x="24" y="24635"/>
                  </a:lnTo>
                  <a:cubicBezTo>
                    <a:pt x="1" y="24695"/>
                    <a:pt x="36" y="24754"/>
                    <a:pt x="84" y="24766"/>
                  </a:cubicBezTo>
                  <a:cubicBezTo>
                    <a:pt x="99" y="24772"/>
                    <a:pt x="115" y="24775"/>
                    <a:pt x="129" y="24775"/>
                  </a:cubicBezTo>
                  <a:cubicBezTo>
                    <a:pt x="172" y="24775"/>
                    <a:pt x="209" y="24751"/>
                    <a:pt x="227" y="24707"/>
                  </a:cubicBezTo>
                  <a:lnTo>
                    <a:pt x="8811" y="1"/>
                  </a:lnTo>
                  <a:cubicBezTo>
                    <a:pt x="8811" y="1"/>
                    <a:pt x="8810" y="0"/>
                    <a:pt x="8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3454906" y="2184752"/>
              <a:ext cx="200838" cy="561086"/>
            </a:xfrm>
            <a:custGeom>
              <a:rect b="b" l="l" r="r" t="t"/>
              <a:pathLst>
                <a:path extrusionOk="0" h="16550" w="5924">
                  <a:moveTo>
                    <a:pt x="5921" y="0"/>
                  </a:moveTo>
                  <a:cubicBezTo>
                    <a:pt x="5755" y="0"/>
                    <a:pt x="82" y="16409"/>
                    <a:pt x="30" y="16409"/>
                  </a:cubicBezTo>
                  <a:cubicBezTo>
                    <a:pt x="30" y="16409"/>
                    <a:pt x="30" y="16409"/>
                    <a:pt x="30" y="16409"/>
                  </a:cubicBezTo>
                  <a:lnTo>
                    <a:pt x="30" y="16409"/>
                  </a:lnTo>
                  <a:cubicBezTo>
                    <a:pt x="0" y="16491"/>
                    <a:pt x="64" y="16550"/>
                    <a:pt x="128" y="16550"/>
                  </a:cubicBezTo>
                  <a:cubicBezTo>
                    <a:pt x="165" y="16550"/>
                    <a:pt x="203" y="16529"/>
                    <a:pt x="221" y="16480"/>
                  </a:cubicBezTo>
                  <a:lnTo>
                    <a:pt x="5924" y="2"/>
                  </a:lnTo>
                  <a:cubicBezTo>
                    <a:pt x="5923" y="1"/>
                    <a:pt x="5922" y="0"/>
                    <a:pt x="5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2076294" y="2774892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6" y="16544"/>
                    <a:pt x="130" y="16544"/>
                  </a:cubicBezTo>
                  <a:cubicBezTo>
                    <a:pt x="169" y="16544"/>
                    <a:pt x="207" y="16525"/>
                    <a:pt x="225" y="16480"/>
                  </a:cubicBezTo>
                  <a:lnTo>
                    <a:pt x="5916" y="14"/>
                  </a:ln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522982" y="1387534"/>
              <a:ext cx="200974" cy="561120"/>
            </a:xfrm>
            <a:custGeom>
              <a:rect b="b" l="l" r="r" t="t"/>
              <a:pathLst>
                <a:path extrusionOk="0" h="16551" w="5928">
                  <a:moveTo>
                    <a:pt x="5926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7" y="16550"/>
                    <a:pt x="131" y="16550"/>
                  </a:cubicBezTo>
                  <a:cubicBezTo>
                    <a:pt x="170" y="16550"/>
                    <a:pt x="207" y="16529"/>
                    <a:pt x="225" y="16481"/>
                  </a:cubicBezTo>
                  <a:lnTo>
                    <a:pt x="5928" y="2"/>
                  </a:lnTo>
                  <a:cubicBezTo>
                    <a:pt x="5927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2474683" y="4238124"/>
              <a:ext cx="200601" cy="560815"/>
            </a:xfrm>
            <a:custGeom>
              <a:rect b="b" l="l" r="r" t="t"/>
              <a:pathLst>
                <a:path extrusionOk="0" h="16542" w="5917">
                  <a:moveTo>
                    <a:pt x="5914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5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2779839" y="3868384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4"/>
                    <a:pt x="123" y="16544"/>
                  </a:cubicBezTo>
                  <a:cubicBezTo>
                    <a:pt x="159" y="16544"/>
                    <a:pt x="196" y="16525"/>
                    <a:pt x="214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1270602" y="4105701"/>
              <a:ext cx="201008" cy="560951"/>
            </a:xfrm>
            <a:custGeom>
              <a:rect b="b" l="l" r="r" t="t"/>
              <a:pathLst>
                <a:path extrusionOk="0" h="16546" w="5929">
                  <a:moveTo>
                    <a:pt x="5926" y="1"/>
                  </a:moveTo>
                  <a:cubicBezTo>
                    <a:pt x="5763" y="1"/>
                    <a:pt x="86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6" y="16545"/>
                    <a:pt x="130" y="16545"/>
                  </a:cubicBezTo>
                  <a:cubicBezTo>
                    <a:pt x="169" y="16545"/>
                    <a:pt x="207" y="16526"/>
                    <a:pt x="225" y="16481"/>
                  </a:cubicBezTo>
                  <a:lnTo>
                    <a:pt x="5928" y="3"/>
                  </a:lnTo>
                  <a:cubicBezTo>
                    <a:pt x="5927" y="2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1719776" y="3396529"/>
              <a:ext cx="496570" cy="1402580"/>
            </a:xfrm>
            <a:custGeom>
              <a:rect b="b" l="l" r="r" t="t"/>
              <a:pathLst>
                <a:path extrusionOk="0" h="41371" w="14647">
                  <a:moveTo>
                    <a:pt x="14645" y="1"/>
                  </a:moveTo>
                  <a:cubicBezTo>
                    <a:pt x="14476" y="1"/>
                    <a:pt x="89" y="41233"/>
                    <a:pt x="37" y="41233"/>
                  </a:cubicBezTo>
                  <a:cubicBezTo>
                    <a:pt x="37" y="41233"/>
                    <a:pt x="37" y="41233"/>
                    <a:pt x="37" y="41233"/>
                  </a:cubicBezTo>
                  <a:lnTo>
                    <a:pt x="37" y="41233"/>
                  </a:lnTo>
                  <a:cubicBezTo>
                    <a:pt x="1" y="41313"/>
                    <a:pt x="67" y="41371"/>
                    <a:pt x="135" y="41371"/>
                  </a:cubicBezTo>
                  <a:cubicBezTo>
                    <a:pt x="178" y="41371"/>
                    <a:pt x="221" y="41348"/>
                    <a:pt x="240" y="41292"/>
                  </a:cubicBezTo>
                  <a:lnTo>
                    <a:pt x="14646" y="2"/>
                  </a:lnTo>
                  <a:cubicBezTo>
                    <a:pt x="14646" y="1"/>
                    <a:pt x="14646" y="1"/>
                    <a:pt x="14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1147637" y="2184785"/>
              <a:ext cx="496333" cy="1402275"/>
            </a:xfrm>
            <a:custGeom>
              <a:rect b="b" l="l" r="r" t="t"/>
              <a:pathLst>
                <a:path extrusionOk="0" h="41362" w="14640">
                  <a:moveTo>
                    <a:pt x="14638" y="0"/>
                  </a:moveTo>
                  <a:cubicBezTo>
                    <a:pt x="14469" y="0"/>
                    <a:pt x="98" y="41220"/>
                    <a:pt x="30" y="41220"/>
                  </a:cubicBezTo>
                  <a:cubicBezTo>
                    <a:pt x="30" y="41220"/>
                    <a:pt x="30" y="41220"/>
                    <a:pt x="30" y="41220"/>
                  </a:cubicBezTo>
                  <a:lnTo>
                    <a:pt x="30" y="41220"/>
                  </a:lnTo>
                  <a:cubicBezTo>
                    <a:pt x="0" y="41303"/>
                    <a:pt x="69" y="41361"/>
                    <a:pt x="136" y="41361"/>
                  </a:cubicBezTo>
                  <a:cubicBezTo>
                    <a:pt x="176" y="41361"/>
                    <a:pt x="215" y="41341"/>
                    <a:pt x="232" y="41292"/>
                  </a:cubicBezTo>
                  <a:lnTo>
                    <a:pt x="14639" y="1"/>
                  </a:lnTo>
                  <a:cubicBezTo>
                    <a:pt x="14639" y="1"/>
                    <a:pt x="14638" y="0"/>
                    <a:pt x="14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2424982" y="253699"/>
              <a:ext cx="495722" cy="1402445"/>
            </a:xfrm>
            <a:custGeom>
              <a:rect b="b" l="l" r="r" t="t"/>
              <a:pathLst>
                <a:path extrusionOk="0" h="41367" w="14622">
                  <a:moveTo>
                    <a:pt x="14621" y="1"/>
                  </a:moveTo>
                  <a:cubicBezTo>
                    <a:pt x="14464" y="1"/>
                    <a:pt x="80" y="41221"/>
                    <a:pt x="24" y="41221"/>
                  </a:cubicBezTo>
                  <a:cubicBezTo>
                    <a:pt x="24" y="41221"/>
                    <a:pt x="24" y="41221"/>
                    <a:pt x="24" y="41221"/>
                  </a:cubicBezTo>
                  <a:lnTo>
                    <a:pt x="24" y="41221"/>
                  </a:lnTo>
                  <a:cubicBezTo>
                    <a:pt x="1" y="41281"/>
                    <a:pt x="36" y="41340"/>
                    <a:pt x="84" y="41364"/>
                  </a:cubicBezTo>
                  <a:cubicBezTo>
                    <a:pt x="94" y="41366"/>
                    <a:pt x="104" y="41367"/>
                    <a:pt x="114" y="41367"/>
                  </a:cubicBezTo>
                  <a:cubicBezTo>
                    <a:pt x="162" y="41367"/>
                    <a:pt x="207" y="41342"/>
                    <a:pt x="227" y="41293"/>
                  </a:cubicBezTo>
                  <a:lnTo>
                    <a:pt x="14622" y="2"/>
                  </a:lnTo>
                  <a:cubicBezTo>
                    <a:pt x="14621" y="1"/>
                    <a:pt x="14621" y="1"/>
                    <a:pt x="14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2844356" y="2813643"/>
              <a:ext cx="408152" cy="1149905"/>
            </a:xfrm>
            <a:custGeom>
              <a:rect b="b" l="l" r="r" t="t"/>
              <a:pathLst>
                <a:path extrusionOk="0" h="33918" w="12039">
                  <a:moveTo>
                    <a:pt x="12025" y="1"/>
                  </a:moveTo>
                  <a:cubicBezTo>
                    <a:pt x="11869" y="1"/>
                    <a:pt x="105" y="33768"/>
                    <a:pt x="37" y="33768"/>
                  </a:cubicBezTo>
                  <a:cubicBezTo>
                    <a:pt x="37" y="33768"/>
                    <a:pt x="37" y="33768"/>
                    <a:pt x="37" y="33768"/>
                  </a:cubicBezTo>
                  <a:lnTo>
                    <a:pt x="37" y="33768"/>
                  </a:lnTo>
                  <a:cubicBezTo>
                    <a:pt x="0" y="33856"/>
                    <a:pt x="73" y="33917"/>
                    <a:pt x="142" y="33917"/>
                  </a:cubicBezTo>
                  <a:cubicBezTo>
                    <a:pt x="184" y="33917"/>
                    <a:pt x="226" y="33894"/>
                    <a:pt x="239" y="33839"/>
                  </a:cubicBezTo>
                  <a:lnTo>
                    <a:pt x="12038" y="2"/>
                  </a:lnTo>
                  <a:lnTo>
                    <a:pt x="12027" y="2"/>
                  </a:lnTo>
                  <a:cubicBezTo>
                    <a:pt x="12026" y="1"/>
                    <a:pt x="12026" y="1"/>
                    <a:pt x="1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2837880" y="3532545"/>
              <a:ext cx="407779" cy="1150108"/>
            </a:xfrm>
            <a:custGeom>
              <a:rect b="b" l="l" r="r" t="t"/>
              <a:pathLst>
                <a:path extrusionOk="0" h="33924" w="12028">
                  <a:moveTo>
                    <a:pt x="12026" y="1"/>
                  </a:moveTo>
                  <a:cubicBezTo>
                    <a:pt x="11858" y="1"/>
                    <a:pt x="101" y="33780"/>
                    <a:pt x="37" y="33780"/>
                  </a:cubicBezTo>
                  <a:cubicBezTo>
                    <a:pt x="37" y="33780"/>
                    <a:pt x="37" y="33780"/>
                    <a:pt x="37" y="33780"/>
                  </a:cubicBezTo>
                  <a:lnTo>
                    <a:pt x="37" y="33780"/>
                  </a:lnTo>
                  <a:cubicBezTo>
                    <a:pt x="1" y="33861"/>
                    <a:pt x="73" y="33923"/>
                    <a:pt x="141" y="33923"/>
                  </a:cubicBezTo>
                  <a:cubicBezTo>
                    <a:pt x="184" y="33923"/>
                    <a:pt x="226" y="33899"/>
                    <a:pt x="240" y="33839"/>
                  </a:cubicBezTo>
                  <a:lnTo>
                    <a:pt x="12027" y="2"/>
                  </a:lnTo>
                  <a:cubicBezTo>
                    <a:pt x="12027" y="1"/>
                    <a:pt x="12026" y="1"/>
                    <a:pt x="1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1084375" y="1863017"/>
              <a:ext cx="200737" cy="560578"/>
            </a:xfrm>
            <a:custGeom>
              <a:rect b="b" l="l" r="r" t="t"/>
              <a:pathLst>
                <a:path extrusionOk="0" h="16535" w="5921">
                  <a:moveTo>
                    <a:pt x="5918" y="1"/>
                  </a:moveTo>
                  <a:cubicBezTo>
                    <a:pt x="5917" y="1"/>
                    <a:pt x="5915" y="1"/>
                    <a:pt x="5914" y="3"/>
                  </a:cubicBezTo>
                  <a:lnTo>
                    <a:pt x="5920" y="3"/>
                  </a:lnTo>
                  <a:cubicBezTo>
                    <a:pt x="5920" y="1"/>
                    <a:pt x="5919" y="1"/>
                    <a:pt x="5918" y="1"/>
                  </a:cubicBezTo>
                  <a:close/>
                  <a:moveTo>
                    <a:pt x="5908" y="3"/>
                  </a:moveTo>
                  <a:lnTo>
                    <a:pt x="5904" y="16"/>
                  </a:lnTo>
                  <a:lnTo>
                    <a:pt x="5904" y="16"/>
                  </a:lnTo>
                  <a:cubicBezTo>
                    <a:pt x="5908" y="10"/>
                    <a:pt x="5911" y="5"/>
                    <a:pt x="5914" y="3"/>
                  </a:cubicBezTo>
                  <a:close/>
                  <a:moveTo>
                    <a:pt x="5904" y="16"/>
                  </a:moveTo>
                  <a:lnTo>
                    <a:pt x="5904" y="16"/>
                  </a:lnTo>
                  <a:cubicBezTo>
                    <a:pt x="5552" y="577"/>
                    <a:pt x="77" y="16410"/>
                    <a:pt x="15" y="16410"/>
                  </a:cubicBezTo>
                  <a:cubicBezTo>
                    <a:pt x="15" y="16410"/>
                    <a:pt x="15" y="16410"/>
                    <a:pt x="15" y="16410"/>
                  </a:cubicBezTo>
                  <a:lnTo>
                    <a:pt x="15" y="16410"/>
                  </a:lnTo>
                  <a:cubicBezTo>
                    <a:pt x="0" y="16483"/>
                    <a:pt x="58" y="16534"/>
                    <a:pt x="119" y="16534"/>
                  </a:cubicBezTo>
                  <a:cubicBezTo>
                    <a:pt x="156" y="16534"/>
                    <a:pt x="195" y="16515"/>
                    <a:pt x="217" y="16469"/>
                  </a:cubicBezTo>
                  <a:lnTo>
                    <a:pt x="5904" y="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16"/>
          <p:cNvGrpSpPr/>
          <p:nvPr/>
        </p:nvGrpSpPr>
        <p:grpSpPr>
          <a:xfrm flipH="1">
            <a:off x="5408251" y="3965566"/>
            <a:ext cx="3735756" cy="1175806"/>
            <a:chOff x="6399850" y="1440950"/>
            <a:chExt cx="1637125" cy="515275"/>
          </a:xfrm>
        </p:grpSpPr>
        <p:sp>
          <p:nvSpPr>
            <p:cNvPr id="1407" name="Google Shape;1407;p16"/>
            <p:cNvSpPr/>
            <p:nvPr/>
          </p:nvSpPr>
          <p:spPr>
            <a:xfrm>
              <a:off x="6399850" y="1440950"/>
              <a:ext cx="1637125" cy="515275"/>
            </a:xfrm>
            <a:custGeom>
              <a:rect b="b" l="l" r="r" t="t"/>
              <a:pathLst>
                <a:path extrusionOk="0" h="20611" w="65485">
                  <a:moveTo>
                    <a:pt x="19574" y="1"/>
                  </a:moveTo>
                  <a:cubicBezTo>
                    <a:pt x="14776" y="1"/>
                    <a:pt x="10620" y="2918"/>
                    <a:pt x="8561" y="7192"/>
                  </a:cubicBezTo>
                  <a:cubicBezTo>
                    <a:pt x="6703" y="5359"/>
                    <a:pt x="4203" y="4323"/>
                    <a:pt x="1584" y="4311"/>
                  </a:cubicBezTo>
                  <a:cubicBezTo>
                    <a:pt x="1060" y="4311"/>
                    <a:pt x="524" y="4358"/>
                    <a:pt x="0" y="4442"/>
                  </a:cubicBezTo>
                  <a:lnTo>
                    <a:pt x="0" y="20610"/>
                  </a:lnTo>
                  <a:lnTo>
                    <a:pt x="65484" y="20610"/>
                  </a:lnTo>
                  <a:cubicBezTo>
                    <a:pt x="65342" y="17562"/>
                    <a:pt x="63008" y="15134"/>
                    <a:pt x="60127" y="15134"/>
                  </a:cubicBezTo>
                  <a:cubicBezTo>
                    <a:pt x="59257" y="15134"/>
                    <a:pt x="58400" y="15360"/>
                    <a:pt x="57638" y="15788"/>
                  </a:cubicBezTo>
                  <a:cubicBezTo>
                    <a:pt x="57138" y="10883"/>
                    <a:pt x="53269" y="7073"/>
                    <a:pt x="48566" y="7073"/>
                  </a:cubicBezTo>
                  <a:cubicBezTo>
                    <a:pt x="44946" y="7073"/>
                    <a:pt x="41803" y="9347"/>
                    <a:pt x="40338" y="12633"/>
                  </a:cubicBezTo>
                  <a:cubicBezTo>
                    <a:pt x="38898" y="10859"/>
                    <a:pt x="36767" y="9740"/>
                    <a:pt x="34409" y="9740"/>
                  </a:cubicBezTo>
                  <a:cubicBezTo>
                    <a:pt x="33457" y="9740"/>
                    <a:pt x="32528" y="9919"/>
                    <a:pt x="31647" y="10276"/>
                  </a:cubicBezTo>
                  <a:cubicBezTo>
                    <a:pt x="30361" y="4394"/>
                    <a:pt x="25444" y="1"/>
                    <a:pt x="19574" y="1"/>
                  </a:cubicBezTo>
                  <a:close/>
                </a:path>
              </a:pathLst>
            </a:custGeom>
            <a:solidFill>
              <a:srgbClr val="FFFFFF">
                <a:alpha val="43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6611775" y="1618075"/>
              <a:ext cx="87525" cy="137225"/>
            </a:xfrm>
            <a:custGeom>
              <a:rect b="b" l="l" r="r" t="t"/>
              <a:pathLst>
                <a:path extrusionOk="0" h="5489" w="3501">
                  <a:moveTo>
                    <a:pt x="155" y="0"/>
                  </a:moveTo>
                  <a:lnTo>
                    <a:pt x="0" y="226"/>
                  </a:lnTo>
                  <a:cubicBezTo>
                    <a:pt x="24" y="238"/>
                    <a:pt x="2393" y="2250"/>
                    <a:pt x="3251" y="5489"/>
                  </a:cubicBezTo>
                  <a:lnTo>
                    <a:pt x="3501" y="5417"/>
                  </a:lnTo>
                  <a:cubicBezTo>
                    <a:pt x="2620" y="2084"/>
                    <a:pt x="179" y="24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6614450" y="1738400"/>
              <a:ext cx="197075" cy="81800"/>
            </a:xfrm>
            <a:custGeom>
              <a:rect b="b" l="l" r="r" t="t"/>
              <a:pathLst>
                <a:path extrusionOk="0" h="3272" w="7883">
                  <a:moveTo>
                    <a:pt x="5807" y="1"/>
                  </a:moveTo>
                  <a:cubicBezTo>
                    <a:pt x="3510" y="1"/>
                    <a:pt x="1204" y="1175"/>
                    <a:pt x="0" y="3117"/>
                  </a:cubicBezTo>
                  <a:lnTo>
                    <a:pt x="227" y="3271"/>
                  </a:lnTo>
                  <a:cubicBezTo>
                    <a:pt x="1375" y="1403"/>
                    <a:pt x="3597" y="275"/>
                    <a:pt x="5804" y="275"/>
                  </a:cubicBezTo>
                  <a:cubicBezTo>
                    <a:pt x="6481" y="275"/>
                    <a:pt x="7156" y="381"/>
                    <a:pt x="7799" y="604"/>
                  </a:cubicBezTo>
                  <a:lnTo>
                    <a:pt x="7882" y="342"/>
                  </a:lnTo>
                  <a:cubicBezTo>
                    <a:pt x="7213" y="111"/>
                    <a:pt x="6510" y="1"/>
                    <a:pt x="580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7377650" y="1755275"/>
              <a:ext cx="33650" cy="109275"/>
            </a:xfrm>
            <a:custGeom>
              <a:rect b="b" l="l" r="r" t="t"/>
              <a:pathLst>
                <a:path extrusionOk="0" h="4371" w="1346">
                  <a:moveTo>
                    <a:pt x="1107" y="1"/>
                  </a:moveTo>
                  <a:cubicBezTo>
                    <a:pt x="1095" y="25"/>
                    <a:pt x="143" y="2120"/>
                    <a:pt x="0" y="4358"/>
                  </a:cubicBezTo>
                  <a:lnTo>
                    <a:pt x="262" y="4370"/>
                  </a:lnTo>
                  <a:cubicBezTo>
                    <a:pt x="405" y="2192"/>
                    <a:pt x="1334" y="144"/>
                    <a:pt x="1345" y="132"/>
                  </a:cubicBezTo>
                  <a:lnTo>
                    <a:pt x="110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7338050" y="1863025"/>
              <a:ext cx="86050" cy="27725"/>
            </a:xfrm>
            <a:custGeom>
              <a:rect b="b" l="l" r="r" t="t"/>
              <a:pathLst>
                <a:path extrusionOk="0" h="1109" w="3442">
                  <a:moveTo>
                    <a:pt x="1597" y="1"/>
                  </a:moveTo>
                  <a:cubicBezTo>
                    <a:pt x="955" y="1"/>
                    <a:pt x="363" y="320"/>
                    <a:pt x="1" y="834"/>
                  </a:cubicBezTo>
                  <a:lnTo>
                    <a:pt x="203" y="1013"/>
                  </a:lnTo>
                  <a:cubicBezTo>
                    <a:pt x="529" y="558"/>
                    <a:pt x="1050" y="286"/>
                    <a:pt x="1608" y="286"/>
                  </a:cubicBezTo>
                  <a:cubicBezTo>
                    <a:pt x="1620" y="286"/>
                    <a:pt x="1632" y="286"/>
                    <a:pt x="1644" y="287"/>
                  </a:cubicBezTo>
                  <a:cubicBezTo>
                    <a:pt x="1655" y="286"/>
                    <a:pt x="1667" y="286"/>
                    <a:pt x="1679" y="286"/>
                  </a:cubicBezTo>
                  <a:cubicBezTo>
                    <a:pt x="2297" y="286"/>
                    <a:pt x="2877" y="594"/>
                    <a:pt x="3239" y="1108"/>
                  </a:cubicBezTo>
                  <a:lnTo>
                    <a:pt x="3441" y="930"/>
                  </a:lnTo>
                  <a:cubicBezTo>
                    <a:pt x="3025" y="346"/>
                    <a:pt x="2346" y="1"/>
                    <a:pt x="1632" y="1"/>
                  </a:cubicBezTo>
                  <a:cubicBezTo>
                    <a:pt x="1620" y="1"/>
                    <a:pt x="1608" y="1"/>
                    <a:pt x="159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7095750" y="1694550"/>
              <a:ext cx="96475" cy="82475"/>
            </a:xfrm>
            <a:custGeom>
              <a:rect b="b" l="l" r="r" t="t"/>
              <a:pathLst>
                <a:path extrusionOk="0" h="3299" w="3859">
                  <a:moveTo>
                    <a:pt x="3775" y="1"/>
                  </a:moveTo>
                  <a:cubicBezTo>
                    <a:pt x="3680" y="25"/>
                    <a:pt x="1334" y="858"/>
                    <a:pt x="1" y="3156"/>
                  </a:cubicBezTo>
                  <a:lnTo>
                    <a:pt x="227" y="3299"/>
                  </a:lnTo>
                  <a:cubicBezTo>
                    <a:pt x="1501" y="1096"/>
                    <a:pt x="3835" y="275"/>
                    <a:pt x="3858" y="26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7779175" y="1832675"/>
              <a:ext cx="63125" cy="78000"/>
            </a:xfrm>
            <a:custGeom>
              <a:rect b="b" l="l" r="r" t="t"/>
              <a:pathLst>
                <a:path extrusionOk="0" h="3120" w="2525">
                  <a:moveTo>
                    <a:pt x="2418" y="0"/>
                  </a:moveTo>
                  <a:cubicBezTo>
                    <a:pt x="1263" y="679"/>
                    <a:pt x="405" y="1751"/>
                    <a:pt x="1" y="3025"/>
                  </a:cubicBezTo>
                  <a:lnTo>
                    <a:pt x="251" y="3120"/>
                  </a:lnTo>
                  <a:cubicBezTo>
                    <a:pt x="632" y="1917"/>
                    <a:pt x="1441" y="905"/>
                    <a:pt x="2525" y="250"/>
                  </a:cubicBezTo>
                  <a:lnTo>
                    <a:pt x="241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16"/>
          <p:cNvGrpSpPr/>
          <p:nvPr/>
        </p:nvGrpSpPr>
        <p:grpSpPr>
          <a:xfrm>
            <a:off x="7257616" y="4479889"/>
            <a:ext cx="1774449" cy="664693"/>
            <a:chOff x="6139625" y="939075"/>
            <a:chExt cx="1818642" cy="681247"/>
          </a:xfrm>
        </p:grpSpPr>
        <p:sp>
          <p:nvSpPr>
            <p:cNvPr id="1415" name="Google Shape;1415;p16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16"/>
          <p:cNvGrpSpPr/>
          <p:nvPr/>
        </p:nvGrpSpPr>
        <p:grpSpPr>
          <a:xfrm>
            <a:off x="6039314" y="4795710"/>
            <a:ext cx="879493" cy="364228"/>
            <a:chOff x="5525375" y="1545600"/>
            <a:chExt cx="289650" cy="119950"/>
          </a:xfrm>
        </p:grpSpPr>
        <p:sp>
          <p:nvSpPr>
            <p:cNvPr id="1420" name="Google Shape;1420;p16"/>
            <p:cNvSpPr/>
            <p:nvPr/>
          </p:nvSpPr>
          <p:spPr>
            <a:xfrm>
              <a:off x="5525375" y="1545600"/>
              <a:ext cx="289650" cy="119950"/>
            </a:xfrm>
            <a:custGeom>
              <a:rect b="b" l="l" r="r" t="t"/>
              <a:pathLst>
                <a:path extrusionOk="0" h="4798" w="11586">
                  <a:moveTo>
                    <a:pt x="4148" y="1"/>
                  </a:moveTo>
                  <a:cubicBezTo>
                    <a:pt x="3896" y="1"/>
                    <a:pt x="3639" y="27"/>
                    <a:pt x="3382" y="82"/>
                  </a:cubicBezTo>
                  <a:cubicBezTo>
                    <a:pt x="1263" y="535"/>
                    <a:pt x="1" y="2737"/>
                    <a:pt x="667" y="4797"/>
                  </a:cubicBezTo>
                  <a:lnTo>
                    <a:pt x="11586" y="4797"/>
                  </a:lnTo>
                  <a:cubicBezTo>
                    <a:pt x="11478" y="3618"/>
                    <a:pt x="10478" y="2713"/>
                    <a:pt x="9288" y="2713"/>
                  </a:cubicBezTo>
                  <a:cubicBezTo>
                    <a:pt x="8740" y="2713"/>
                    <a:pt x="8204" y="2916"/>
                    <a:pt x="7787" y="3273"/>
                  </a:cubicBezTo>
                  <a:cubicBezTo>
                    <a:pt x="7589" y="1380"/>
                    <a:pt x="5975" y="1"/>
                    <a:pt x="4148" y="1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5700100" y="1625025"/>
              <a:ext cx="22350" cy="29200"/>
            </a:xfrm>
            <a:custGeom>
              <a:rect b="b" l="l" r="r" t="t"/>
              <a:pathLst>
                <a:path extrusionOk="0" h="1168" w="894">
                  <a:moveTo>
                    <a:pt x="703" y="1"/>
                  </a:moveTo>
                  <a:cubicBezTo>
                    <a:pt x="382" y="287"/>
                    <a:pt x="132" y="668"/>
                    <a:pt x="1" y="1084"/>
                  </a:cubicBezTo>
                  <a:lnTo>
                    <a:pt x="275" y="1168"/>
                  </a:lnTo>
                  <a:cubicBezTo>
                    <a:pt x="394" y="798"/>
                    <a:pt x="608" y="465"/>
                    <a:pt x="894" y="215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92" y="4290965"/>
            <a:ext cx="2275667" cy="852445"/>
            <a:chOff x="6139625" y="939075"/>
            <a:chExt cx="1818642" cy="681247"/>
          </a:xfrm>
        </p:grpSpPr>
        <p:sp>
          <p:nvSpPr>
            <p:cNvPr id="1423" name="Google Shape;1423;p16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FFFFFF">
                <a:alpha val="43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16"/>
          <p:cNvGrpSpPr/>
          <p:nvPr/>
        </p:nvGrpSpPr>
        <p:grpSpPr>
          <a:xfrm>
            <a:off x="1336717" y="4552865"/>
            <a:ext cx="2275667" cy="852445"/>
            <a:chOff x="6139625" y="939075"/>
            <a:chExt cx="1818642" cy="681247"/>
          </a:xfrm>
        </p:grpSpPr>
        <p:sp>
          <p:nvSpPr>
            <p:cNvPr id="1428" name="Google Shape;1428;p16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FFFFFF">
                <a:alpha val="43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16"/>
          <p:cNvGrpSpPr/>
          <p:nvPr/>
        </p:nvGrpSpPr>
        <p:grpSpPr>
          <a:xfrm flipH="1" rot="10800000">
            <a:off x="-1174733" y="-238835"/>
            <a:ext cx="2275667" cy="852445"/>
            <a:chOff x="6139625" y="939075"/>
            <a:chExt cx="1818642" cy="681247"/>
          </a:xfrm>
        </p:grpSpPr>
        <p:sp>
          <p:nvSpPr>
            <p:cNvPr id="1433" name="Google Shape;1433;p16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7" name="Google Shape;1437;p16"/>
          <p:cNvGrpSpPr/>
          <p:nvPr/>
        </p:nvGrpSpPr>
        <p:grpSpPr>
          <a:xfrm flipH="1" rot="10800000">
            <a:off x="-92008" y="-412635"/>
            <a:ext cx="2275667" cy="852445"/>
            <a:chOff x="6139625" y="939075"/>
            <a:chExt cx="1818642" cy="681247"/>
          </a:xfrm>
        </p:grpSpPr>
        <p:sp>
          <p:nvSpPr>
            <p:cNvPr id="1438" name="Google Shape;1438;p16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2" name="Google Shape;1442;p16"/>
          <p:cNvGrpSpPr/>
          <p:nvPr/>
        </p:nvGrpSpPr>
        <p:grpSpPr>
          <a:xfrm>
            <a:off x="-243963" y="3804143"/>
            <a:ext cx="779164" cy="931034"/>
            <a:chOff x="3840250" y="590138"/>
            <a:chExt cx="1090350" cy="1302875"/>
          </a:xfrm>
        </p:grpSpPr>
        <p:sp>
          <p:nvSpPr>
            <p:cNvPr id="1443" name="Google Shape;1443;p16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16"/>
          <p:cNvGrpSpPr/>
          <p:nvPr/>
        </p:nvGrpSpPr>
        <p:grpSpPr>
          <a:xfrm>
            <a:off x="8462525" y="3965575"/>
            <a:ext cx="594150" cy="753025"/>
            <a:chOff x="2329750" y="2214650"/>
            <a:chExt cx="594150" cy="753025"/>
          </a:xfrm>
        </p:grpSpPr>
        <p:sp>
          <p:nvSpPr>
            <p:cNvPr id="1459" name="Google Shape;1459;p16"/>
            <p:cNvSpPr/>
            <p:nvPr/>
          </p:nvSpPr>
          <p:spPr>
            <a:xfrm>
              <a:off x="2329750" y="2336425"/>
              <a:ext cx="594150" cy="234175"/>
            </a:xfrm>
            <a:custGeom>
              <a:rect b="b" l="l" r="r" t="t"/>
              <a:pathLst>
                <a:path extrusionOk="0" h="9367" w="23766">
                  <a:moveTo>
                    <a:pt x="0" y="1"/>
                  </a:moveTo>
                  <a:cubicBezTo>
                    <a:pt x="1" y="2"/>
                    <a:pt x="2" y="4"/>
                    <a:pt x="3" y="6"/>
                  </a:cubicBezTo>
                  <a:lnTo>
                    <a:pt x="3" y="6"/>
                  </a:lnTo>
                  <a:cubicBezTo>
                    <a:pt x="2" y="2"/>
                    <a:pt x="1" y="1"/>
                    <a:pt x="0" y="1"/>
                  </a:cubicBezTo>
                  <a:close/>
                  <a:moveTo>
                    <a:pt x="3" y="6"/>
                  </a:moveTo>
                  <a:lnTo>
                    <a:pt x="3" y="6"/>
                  </a:lnTo>
                  <a:cubicBezTo>
                    <a:pt x="67" y="138"/>
                    <a:pt x="1139" y="2713"/>
                    <a:pt x="4596" y="4418"/>
                  </a:cubicBezTo>
                  <a:cubicBezTo>
                    <a:pt x="6692" y="5466"/>
                    <a:pt x="7727" y="7252"/>
                    <a:pt x="8894" y="8156"/>
                  </a:cubicBezTo>
                  <a:cubicBezTo>
                    <a:pt x="8358" y="8811"/>
                    <a:pt x="8394" y="9228"/>
                    <a:pt x="8799" y="9311"/>
                  </a:cubicBezTo>
                  <a:cubicBezTo>
                    <a:pt x="8943" y="9344"/>
                    <a:pt x="9173" y="9366"/>
                    <a:pt x="9439" y="9366"/>
                  </a:cubicBezTo>
                  <a:cubicBezTo>
                    <a:pt x="10053" y="9366"/>
                    <a:pt x="10861" y="9246"/>
                    <a:pt x="11252" y="8847"/>
                  </a:cubicBezTo>
                  <a:cubicBezTo>
                    <a:pt x="11287" y="8823"/>
                    <a:pt x="11311" y="8799"/>
                    <a:pt x="11335" y="8764"/>
                  </a:cubicBezTo>
                  <a:cubicBezTo>
                    <a:pt x="12162" y="8683"/>
                    <a:pt x="12964" y="8440"/>
                    <a:pt x="13877" y="8440"/>
                  </a:cubicBezTo>
                  <a:cubicBezTo>
                    <a:pt x="14042" y="8440"/>
                    <a:pt x="14210" y="8448"/>
                    <a:pt x="14383" y="8466"/>
                  </a:cubicBezTo>
                  <a:cubicBezTo>
                    <a:pt x="15352" y="8568"/>
                    <a:pt x="17800" y="8893"/>
                    <a:pt x="19990" y="8893"/>
                  </a:cubicBezTo>
                  <a:cubicBezTo>
                    <a:pt x="21646" y="8893"/>
                    <a:pt x="23155" y="8707"/>
                    <a:pt x="23765" y="8097"/>
                  </a:cubicBezTo>
                  <a:lnTo>
                    <a:pt x="23765" y="8097"/>
                  </a:lnTo>
                  <a:cubicBezTo>
                    <a:pt x="23765" y="8097"/>
                    <a:pt x="22832" y="8414"/>
                    <a:pt x="20974" y="8414"/>
                  </a:cubicBezTo>
                  <a:cubicBezTo>
                    <a:pt x="19930" y="8414"/>
                    <a:pt x="18594" y="8314"/>
                    <a:pt x="16967" y="8002"/>
                  </a:cubicBezTo>
                  <a:cubicBezTo>
                    <a:pt x="15412" y="7696"/>
                    <a:pt x="14305" y="7616"/>
                    <a:pt x="13462" y="7616"/>
                  </a:cubicBezTo>
                  <a:cubicBezTo>
                    <a:pt x="12698" y="7616"/>
                    <a:pt x="12150" y="7681"/>
                    <a:pt x="11680" y="7704"/>
                  </a:cubicBezTo>
                  <a:cubicBezTo>
                    <a:pt x="11621" y="7537"/>
                    <a:pt x="11502" y="7406"/>
                    <a:pt x="11347" y="7323"/>
                  </a:cubicBezTo>
                  <a:cubicBezTo>
                    <a:pt x="11118" y="7185"/>
                    <a:pt x="10859" y="7116"/>
                    <a:pt x="10599" y="7116"/>
                  </a:cubicBezTo>
                  <a:cubicBezTo>
                    <a:pt x="10344" y="7116"/>
                    <a:pt x="10088" y="7182"/>
                    <a:pt x="9859" y="7311"/>
                  </a:cubicBezTo>
                  <a:cubicBezTo>
                    <a:pt x="8656" y="6656"/>
                    <a:pt x="8394" y="5728"/>
                    <a:pt x="6263" y="4370"/>
                  </a:cubicBezTo>
                  <a:cubicBezTo>
                    <a:pt x="3955" y="2895"/>
                    <a:pt x="1302" y="2288"/>
                    <a:pt x="3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2498000" y="2747325"/>
              <a:ext cx="372675" cy="220350"/>
            </a:xfrm>
            <a:custGeom>
              <a:rect b="b" l="l" r="r" t="t"/>
              <a:pathLst>
                <a:path extrusionOk="0" h="8814" w="14907">
                  <a:moveTo>
                    <a:pt x="0" y="0"/>
                  </a:moveTo>
                  <a:lnTo>
                    <a:pt x="0" y="0"/>
                  </a:lnTo>
                  <a:cubicBezTo>
                    <a:pt x="250" y="631"/>
                    <a:pt x="3953" y="2251"/>
                    <a:pt x="5013" y="3013"/>
                  </a:cubicBezTo>
                  <a:cubicBezTo>
                    <a:pt x="5882" y="3644"/>
                    <a:pt x="6037" y="6430"/>
                    <a:pt x="6203" y="7537"/>
                  </a:cubicBezTo>
                  <a:cubicBezTo>
                    <a:pt x="5537" y="7787"/>
                    <a:pt x="5096" y="8025"/>
                    <a:pt x="5453" y="8263"/>
                  </a:cubicBezTo>
                  <a:cubicBezTo>
                    <a:pt x="5979" y="8600"/>
                    <a:pt x="6959" y="8814"/>
                    <a:pt x="7725" y="8814"/>
                  </a:cubicBezTo>
                  <a:cubicBezTo>
                    <a:pt x="7879" y="8814"/>
                    <a:pt x="8025" y="8805"/>
                    <a:pt x="8156" y="8787"/>
                  </a:cubicBezTo>
                  <a:cubicBezTo>
                    <a:pt x="8644" y="8728"/>
                    <a:pt x="10133" y="7942"/>
                    <a:pt x="10002" y="7525"/>
                  </a:cubicBezTo>
                  <a:cubicBezTo>
                    <a:pt x="9942" y="7358"/>
                    <a:pt x="9632" y="7215"/>
                    <a:pt x="9216" y="7132"/>
                  </a:cubicBezTo>
                  <a:cubicBezTo>
                    <a:pt x="9775" y="6334"/>
                    <a:pt x="10764" y="4584"/>
                    <a:pt x="11561" y="4287"/>
                  </a:cubicBezTo>
                  <a:cubicBezTo>
                    <a:pt x="12609" y="3894"/>
                    <a:pt x="14907" y="3501"/>
                    <a:pt x="14776" y="3382"/>
                  </a:cubicBezTo>
                  <a:cubicBezTo>
                    <a:pt x="14739" y="3341"/>
                    <a:pt x="14432" y="3312"/>
                    <a:pt x="13995" y="3312"/>
                  </a:cubicBezTo>
                  <a:cubicBezTo>
                    <a:pt x="13021" y="3312"/>
                    <a:pt x="11400" y="3456"/>
                    <a:pt x="10668" y="3941"/>
                  </a:cubicBezTo>
                  <a:cubicBezTo>
                    <a:pt x="9882" y="4465"/>
                    <a:pt x="8525" y="6049"/>
                    <a:pt x="7894" y="6799"/>
                  </a:cubicBezTo>
                  <a:cubicBezTo>
                    <a:pt x="7668" y="5382"/>
                    <a:pt x="7120" y="3096"/>
                    <a:pt x="6465" y="2322"/>
                  </a:cubicBezTo>
                  <a:cubicBezTo>
                    <a:pt x="5477" y="117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2493613" y="2214650"/>
              <a:ext cx="266425" cy="121775"/>
            </a:xfrm>
            <a:custGeom>
              <a:rect b="b" l="l" r="r" t="t"/>
              <a:pathLst>
                <a:path extrusionOk="0" h="4871" w="10657">
                  <a:moveTo>
                    <a:pt x="4946" y="0"/>
                  </a:moveTo>
                  <a:cubicBezTo>
                    <a:pt x="4670" y="0"/>
                    <a:pt x="4309" y="38"/>
                    <a:pt x="3835" y="120"/>
                  </a:cubicBezTo>
                  <a:cubicBezTo>
                    <a:pt x="1442" y="525"/>
                    <a:pt x="1" y="1192"/>
                    <a:pt x="811" y="1192"/>
                  </a:cubicBezTo>
                  <a:cubicBezTo>
                    <a:pt x="1346" y="1192"/>
                    <a:pt x="2739" y="799"/>
                    <a:pt x="3692" y="787"/>
                  </a:cubicBezTo>
                  <a:cubicBezTo>
                    <a:pt x="3711" y="787"/>
                    <a:pt x="3731" y="787"/>
                    <a:pt x="3749" y="787"/>
                  </a:cubicBezTo>
                  <a:cubicBezTo>
                    <a:pt x="4648" y="787"/>
                    <a:pt x="4750" y="1069"/>
                    <a:pt x="5252" y="2049"/>
                  </a:cubicBezTo>
                  <a:cubicBezTo>
                    <a:pt x="5775" y="3061"/>
                    <a:pt x="6204" y="2704"/>
                    <a:pt x="5823" y="3085"/>
                  </a:cubicBezTo>
                  <a:cubicBezTo>
                    <a:pt x="5454" y="3454"/>
                    <a:pt x="5085" y="3478"/>
                    <a:pt x="4740" y="3585"/>
                  </a:cubicBezTo>
                  <a:cubicBezTo>
                    <a:pt x="4460" y="3662"/>
                    <a:pt x="4703" y="3949"/>
                    <a:pt x="4913" y="3949"/>
                  </a:cubicBezTo>
                  <a:cubicBezTo>
                    <a:pt x="4963" y="3949"/>
                    <a:pt x="5010" y="3933"/>
                    <a:pt x="5049" y="3894"/>
                  </a:cubicBezTo>
                  <a:cubicBezTo>
                    <a:pt x="5194" y="3750"/>
                    <a:pt x="5436" y="3681"/>
                    <a:pt x="5824" y="3681"/>
                  </a:cubicBezTo>
                  <a:cubicBezTo>
                    <a:pt x="6011" y="3681"/>
                    <a:pt x="6231" y="3697"/>
                    <a:pt x="6490" y="3728"/>
                  </a:cubicBezTo>
                  <a:cubicBezTo>
                    <a:pt x="6558" y="3736"/>
                    <a:pt x="6622" y="3740"/>
                    <a:pt x="6681" y="3740"/>
                  </a:cubicBezTo>
                  <a:cubicBezTo>
                    <a:pt x="7309" y="3740"/>
                    <a:pt x="7498" y="3311"/>
                    <a:pt x="7954" y="3061"/>
                  </a:cubicBezTo>
                  <a:cubicBezTo>
                    <a:pt x="8386" y="2824"/>
                    <a:pt x="9174" y="2525"/>
                    <a:pt x="9503" y="2525"/>
                  </a:cubicBezTo>
                  <a:cubicBezTo>
                    <a:pt x="9555" y="2525"/>
                    <a:pt x="9595" y="2533"/>
                    <a:pt x="9621" y="2549"/>
                  </a:cubicBezTo>
                  <a:cubicBezTo>
                    <a:pt x="9955" y="2799"/>
                    <a:pt x="9645" y="4871"/>
                    <a:pt x="9871" y="4871"/>
                  </a:cubicBezTo>
                  <a:cubicBezTo>
                    <a:pt x="10086" y="4871"/>
                    <a:pt x="10193" y="4490"/>
                    <a:pt x="10336" y="4180"/>
                  </a:cubicBezTo>
                  <a:cubicBezTo>
                    <a:pt x="10490" y="3871"/>
                    <a:pt x="10657" y="2751"/>
                    <a:pt x="10467" y="2311"/>
                  </a:cubicBezTo>
                  <a:cubicBezTo>
                    <a:pt x="10350" y="2023"/>
                    <a:pt x="10142" y="1878"/>
                    <a:pt x="9819" y="1878"/>
                  </a:cubicBezTo>
                  <a:cubicBezTo>
                    <a:pt x="9648" y="1878"/>
                    <a:pt x="9444" y="1919"/>
                    <a:pt x="9204" y="2001"/>
                  </a:cubicBezTo>
                  <a:cubicBezTo>
                    <a:pt x="8502" y="2239"/>
                    <a:pt x="7919" y="2573"/>
                    <a:pt x="7264" y="2573"/>
                  </a:cubicBezTo>
                  <a:cubicBezTo>
                    <a:pt x="6621" y="2573"/>
                    <a:pt x="6347" y="2120"/>
                    <a:pt x="6037" y="1287"/>
                  </a:cubicBezTo>
                  <a:cubicBezTo>
                    <a:pt x="5789" y="609"/>
                    <a:pt x="6061" y="0"/>
                    <a:pt x="4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3" name="Google Shape;1463;p17"/>
          <p:cNvGrpSpPr/>
          <p:nvPr/>
        </p:nvGrpSpPr>
        <p:grpSpPr>
          <a:xfrm>
            <a:off x="-45" y="2228005"/>
            <a:ext cx="9144065" cy="2924151"/>
            <a:chOff x="-45" y="2228005"/>
            <a:chExt cx="9144065" cy="2924151"/>
          </a:xfrm>
        </p:grpSpPr>
        <p:grpSp>
          <p:nvGrpSpPr>
            <p:cNvPr id="1464" name="Google Shape;1464;p17"/>
            <p:cNvGrpSpPr/>
            <p:nvPr/>
          </p:nvGrpSpPr>
          <p:grpSpPr>
            <a:xfrm>
              <a:off x="-45" y="2228005"/>
              <a:ext cx="9144065" cy="2915489"/>
              <a:chOff x="-45" y="1762005"/>
              <a:chExt cx="9144065" cy="2915489"/>
            </a:xfrm>
          </p:grpSpPr>
          <p:sp>
            <p:nvSpPr>
              <p:cNvPr id="1465" name="Google Shape;1465;p17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6" name="Google Shape;1466;p17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1467" name="Google Shape;1467;p17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7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7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7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7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7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7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Google Shape;1474;p17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17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7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7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7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7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7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7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7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7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7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Google Shape;1485;p17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Google Shape;1486;p17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17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17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Google Shape;1489;p17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17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17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17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17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17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17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17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17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98" name="Google Shape;1498;p17"/>
            <p:cNvGrpSpPr/>
            <p:nvPr/>
          </p:nvGrpSpPr>
          <p:grpSpPr>
            <a:xfrm>
              <a:off x="0" y="3174687"/>
              <a:ext cx="9144017" cy="1977469"/>
              <a:chOff x="0" y="3174687"/>
              <a:chExt cx="9144017" cy="1977469"/>
            </a:xfrm>
          </p:grpSpPr>
          <p:sp>
            <p:nvSpPr>
              <p:cNvPr id="1499" name="Google Shape;1499;p17"/>
              <p:cNvSpPr/>
              <p:nvPr/>
            </p:nvSpPr>
            <p:spPr>
              <a:xfrm>
                <a:off x="0" y="3174687"/>
                <a:ext cx="9144014" cy="1977466"/>
              </a:xfrm>
              <a:custGeom>
                <a:rect b="b" l="l" r="r" t="t"/>
                <a:pathLst>
                  <a:path extrusionOk="0" h="45590" w="210813">
                    <a:moveTo>
                      <a:pt x="210812" y="1"/>
                    </a:moveTo>
                    <a:cubicBezTo>
                      <a:pt x="204573" y="489"/>
                      <a:pt x="199680" y="5537"/>
                      <a:pt x="199370" y="11788"/>
                    </a:cubicBezTo>
                    <a:cubicBezTo>
                      <a:pt x="198644" y="11693"/>
                      <a:pt x="197906" y="11645"/>
                      <a:pt x="197168" y="11645"/>
                    </a:cubicBezTo>
                    <a:cubicBezTo>
                      <a:pt x="189333" y="11645"/>
                      <a:pt x="182392" y="16658"/>
                      <a:pt x="179939" y="24087"/>
                    </a:cubicBezTo>
                    <a:cubicBezTo>
                      <a:pt x="178503" y="23362"/>
                      <a:pt x="176997" y="23026"/>
                      <a:pt x="175525" y="23026"/>
                    </a:cubicBezTo>
                    <a:cubicBezTo>
                      <a:pt x="170907" y="23026"/>
                      <a:pt x="166622" y="26334"/>
                      <a:pt x="165854" y="31326"/>
                    </a:cubicBezTo>
                    <a:cubicBezTo>
                      <a:pt x="164327" y="30855"/>
                      <a:pt x="162763" y="30626"/>
                      <a:pt x="161212" y="30626"/>
                    </a:cubicBezTo>
                    <a:cubicBezTo>
                      <a:pt x="157116" y="30626"/>
                      <a:pt x="153111" y="32225"/>
                      <a:pt x="150114" y="35196"/>
                    </a:cubicBezTo>
                    <a:cubicBezTo>
                      <a:pt x="149733" y="34958"/>
                      <a:pt x="149352" y="34731"/>
                      <a:pt x="148959" y="34517"/>
                    </a:cubicBezTo>
                    <a:cubicBezTo>
                      <a:pt x="146184" y="32582"/>
                      <a:pt x="143017" y="31658"/>
                      <a:pt x="139886" y="31658"/>
                    </a:cubicBezTo>
                    <a:cubicBezTo>
                      <a:pt x="134581" y="31658"/>
                      <a:pt x="129379" y="34310"/>
                      <a:pt x="126361" y="39184"/>
                    </a:cubicBezTo>
                    <a:cubicBezTo>
                      <a:pt x="124571" y="38080"/>
                      <a:pt x="122548" y="37532"/>
                      <a:pt x="120529" y="37532"/>
                    </a:cubicBezTo>
                    <a:cubicBezTo>
                      <a:pt x="118238" y="37532"/>
                      <a:pt x="115951" y="38238"/>
                      <a:pt x="114014" y="39637"/>
                    </a:cubicBezTo>
                    <a:cubicBezTo>
                      <a:pt x="111038" y="35771"/>
                      <a:pt x="106664" y="33866"/>
                      <a:pt x="102302" y="33866"/>
                    </a:cubicBezTo>
                    <a:cubicBezTo>
                      <a:pt x="97554" y="33866"/>
                      <a:pt x="92820" y="36123"/>
                      <a:pt x="89916" y="40565"/>
                    </a:cubicBezTo>
                    <a:cubicBezTo>
                      <a:pt x="87927" y="39321"/>
                      <a:pt x="85653" y="38683"/>
                      <a:pt x="83367" y="38683"/>
                    </a:cubicBezTo>
                    <a:cubicBezTo>
                      <a:pt x="81999" y="38683"/>
                      <a:pt x="80627" y="38911"/>
                      <a:pt x="79308" y="39375"/>
                    </a:cubicBezTo>
                    <a:cubicBezTo>
                      <a:pt x="76282" y="34325"/>
                      <a:pt x="71001" y="31649"/>
                      <a:pt x="65657" y="31649"/>
                    </a:cubicBezTo>
                    <a:cubicBezTo>
                      <a:pt x="61791" y="31649"/>
                      <a:pt x="57892" y="33050"/>
                      <a:pt x="54793" y="35970"/>
                    </a:cubicBezTo>
                    <a:cubicBezTo>
                      <a:pt x="53402" y="33870"/>
                      <a:pt x="51127" y="32761"/>
                      <a:pt x="48825" y="32761"/>
                    </a:cubicBezTo>
                    <a:cubicBezTo>
                      <a:pt x="47184" y="32761"/>
                      <a:pt x="45530" y="33324"/>
                      <a:pt x="44172" y="34493"/>
                    </a:cubicBezTo>
                    <a:cubicBezTo>
                      <a:pt x="43052" y="28577"/>
                      <a:pt x="37904" y="24757"/>
                      <a:pt x="32422" y="24757"/>
                    </a:cubicBezTo>
                    <a:cubicBezTo>
                      <a:pt x="30447" y="24757"/>
                      <a:pt x="28428" y="25253"/>
                      <a:pt x="26539" y="26326"/>
                    </a:cubicBezTo>
                    <a:cubicBezTo>
                      <a:pt x="23170" y="19301"/>
                      <a:pt x="16312" y="14598"/>
                      <a:pt x="8549" y="13979"/>
                    </a:cubicBezTo>
                    <a:cubicBezTo>
                      <a:pt x="10716" y="7680"/>
                      <a:pt x="6596" y="977"/>
                      <a:pt x="0" y="72"/>
                    </a:cubicBezTo>
                    <a:lnTo>
                      <a:pt x="0" y="45590"/>
                    </a:lnTo>
                    <a:lnTo>
                      <a:pt x="210812" y="45590"/>
                    </a:lnTo>
                    <a:lnTo>
                      <a:pt x="210812" y="1"/>
                    </a:ln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00" name="Google Shape;1500;p17"/>
              <p:cNvGrpSpPr/>
              <p:nvPr/>
            </p:nvGrpSpPr>
            <p:grpSpPr>
              <a:xfrm>
                <a:off x="3" y="3685994"/>
                <a:ext cx="9144014" cy="1466162"/>
                <a:chOff x="1212350" y="1446150"/>
                <a:chExt cx="5270325" cy="845050"/>
              </a:xfrm>
            </p:grpSpPr>
            <p:sp>
              <p:nvSpPr>
                <p:cNvPr id="1501" name="Google Shape;1501;p17"/>
                <p:cNvSpPr/>
                <p:nvPr/>
              </p:nvSpPr>
              <p:spPr>
                <a:xfrm>
                  <a:off x="6191250" y="1446150"/>
                  <a:ext cx="61925" cy="195575"/>
                </a:xfrm>
                <a:custGeom>
                  <a:rect b="b" l="l" r="r" t="t"/>
                  <a:pathLst>
                    <a:path extrusionOk="0" h="7823" w="2477">
                      <a:moveTo>
                        <a:pt x="83" y="0"/>
                      </a:moveTo>
                      <a:cubicBezTo>
                        <a:pt x="83" y="36"/>
                        <a:pt x="0" y="4394"/>
                        <a:pt x="2250" y="7823"/>
                      </a:cubicBezTo>
                      <a:lnTo>
                        <a:pt x="2477" y="7668"/>
                      </a:lnTo>
                      <a:cubicBezTo>
                        <a:pt x="286" y="4322"/>
                        <a:pt x="357" y="48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17"/>
                <p:cNvSpPr/>
                <p:nvPr/>
              </p:nvSpPr>
              <p:spPr>
                <a:xfrm>
                  <a:off x="5709325" y="1750350"/>
                  <a:ext cx="130400" cy="181000"/>
                </a:xfrm>
                <a:custGeom>
                  <a:rect b="b" l="l" r="r" t="t"/>
                  <a:pathLst>
                    <a:path extrusionOk="0" h="7240" w="5216">
                      <a:moveTo>
                        <a:pt x="108" y="0"/>
                      </a:moveTo>
                      <a:lnTo>
                        <a:pt x="1" y="262"/>
                      </a:lnTo>
                      <a:cubicBezTo>
                        <a:pt x="48" y="286"/>
                        <a:pt x="4418" y="2167"/>
                        <a:pt x="4942" y="7239"/>
                      </a:cubicBezTo>
                      <a:lnTo>
                        <a:pt x="5216" y="7215"/>
                      </a:lnTo>
                      <a:cubicBezTo>
                        <a:pt x="4680" y="1977"/>
                        <a:pt x="156" y="24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17"/>
                <p:cNvSpPr/>
                <p:nvPr/>
              </p:nvSpPr>
              <p:spPr>
                <a:xfrm>
                  <a:off x="5357500" y="1931025"/>
                  <a:ext cx="132475" cy="100025"/>
                </a:xfrm>
                <a:custGeom>
                  <a:rect b="b" l="l" r="r" t="t"/>
                  <a:pathLst>
                    <a:path extrusionOk="0" h="4001" w="5299">
                      <a:moveTo>
                        <a:pt x="84" y="0"/>
                      </a:moveTo>
                      <a:lnTo>
                        <a:pt x="1" y="274"/>
                      </a:lnTo>
                      <a:cubicBezTo>
                        <a:pt x="36" y="286"/>
                        <a:pt x="3489" y="1429"/>
                        <a:pt x="5061" y="4001"/>
                      </a:cubicBezTo>
                      <a:lnTo>
                        <a:pt x="5299" y="3846"/>
                      </a:lnTo>
                      <a:cubicBezTo>
                        <a:pt x="3668" y="1203"/>
                        <a:pt x="239" y="48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17"/>
                <p:cNvSpPr/>
                <p:nvPr/>
              </p:nvSpPr>
              <p:spPr>
                <a:xfrm>
                  <a:off x="5395300" y="1991925"/>
                  <a:ext cx="399775" cy="160875"/>
                </a:xfrm>
                <a:custGeom>
                  <a:rect b="b" l="l" r="r" t="t"/>
                  <a:pathLst>
                    <a:path extrusionOk="0" h="6435" w="15991">
                      <a:moveTo>
                        <a:pt x="8515" y="0"/>
                      </a:moveTo>
                      <a:cubicBezTo>
                        <a:pt x="8100" y="0"/>
                        <a:pt x="7682" y="29"/>
                        <a:pt x="7264" y="88"/>
                      </a:cubicBezTo>
                      <a:cubicBezTo>
                        <a:pt x="3823" y="577"/>
                        <a:pt x="989" y="3017"/>
                        <a:pt x="1" y="6351"/>
                      </a:cubicBezTo>
                      <a:lnTo>
                        <a:pt x="275" y="6435"/>
                      </a:lnTo>
                      <a:cubicBezTo>
                        <a:pt x="1227" y="3208"/>
                        <a:pt x="3977" y="839"/>
                        <a:pt x="7311" y="362"/>
                      </a:cubicBezTo>
                      <a:cubicBezTo>
                        <a:pt x="7709" y="307"/>
                        <a:pt x="8107" y="279"/>
                        <a:pt x="8502" y="279"/>
                      </a:cubicBezTo>
                      <a:cubicBezTo>
                        <a:pt x="11402" y="279"/>
                        <a:pt x="14149" y="1750"/>
                        <a:pt x="15753" y="4244"/>
                      </a:cubicBezTo>
                      <a:lnTo>
                        <a:pt x="15991" y="4089"/>
                      </a:lnTo>
                      <a:cubicBezTo>
                        <a:pt x="14338" y="1516"/>
                        <a:pt x="11510" y="0"/>
                        <a:pt x="8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17"/>
                <p:cNvSpPr/>
                <p:nvPr/>
              </p:nvSpPr>
              <p:spPr>
                <a:xfrm>
                  <a:off x="6172200" y="1713175"/>
                  <a:ext cx="310475" cy="143150"/>
                </a:xfrm>
                <a:custGeom>
                  <a:rect b="b" l="l" r="r" t="t"/>
                  <a:pathLst>
                    <a:path extrusionOk="0" h="5726" w="12419">
                      <a:moveTo>
                        <a:pt x="9963" y="1"/>
                      </a:moveTo>
                      <a:cubicBezTo>
                        <a:pt x="7017" y="1"/>
                        <a:pt x="2496" y="858"/>
                        <a:pt x="0" y="5607"/>
                      </a:cubicBezTo>
                      <a:lnTo>
                        <a:pt x="238" y="5726"/>
                      </a:lnTo>
                      <a:cubicBezTo>
                        <a:pt x="2663" y="1114"/>
                        <a:pt x="7061" y="276"/>
                        <a:pt x="9938" y="276"/>
                      </a:cubicBezTo>
                      <a:cubicBezTo>
                        <a:pt x="11072" y="276"/>
                        <a:pt x="11970" y="406"/>
                        <a:pt x="12418" y="487"/>
                      </a:cubicBezTo>
                      <a:lnTo>
                        <a:pt x="12418" y="201"/>
                      </a:lnTo>
                      <a:cubicBezTo>
                        <a:pt x="11945" y="120"/>
                        <a:pt x="11064" y="1"/>
                        <a:pt x="99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17"/>
                <p:cNvSpPr/>
                <p:nvPr/>
              </p:nvSpPr>
              <p:spPr>
                <a:xfrm>
                  <a:off x="6065925" y="1838950"/>
                  <a:ext cx="174750" cy="93575"/>
                </a:xfrm>
                <a:custGeom>
                  <a:rect b="b" l="l" r="r" t="t"/>
                  <a:pathLst>
                    <a:path extrusionOk="0" h="3743" w="6990">
                      <a:moveTo>
                        <a:pt x="1631" y="0"/>
                      </a:moveTo>
                      <a:cubicBezTo>
                        <a:pt x="1096" y="0"/>
                        <a:pt x="549" y="67"/>
                        <a:pt x="0" y="207"/>
                      </a:cubicBezTo>
                      <a:lnTo>
                        <a:pt x="72" y="481"/>
                      </a:lnTo>
                      <a:cubicBezTo>
                        <a:pt x="563" y="356"/>
                        <a:pt x="1077" y="293"/>
                        <a:pt x="1593" y="293"/>
                      </a:cubicBezTo>
                      <a:cubicBezTo>
                        <a:pt x="3778" y="293"/>
                        <a:pt x="6003" y="1422"/>
                        <a:pt x="6716" y="3743"/>
                      </a:cubicBezTo>
                      <a:lnTo>
                        <a:pt x="6989" y="3660"/>
                      </a:lnTo>
                      <a:cubicBezTo>
                        <a:pt x="6304" y="1427"/>
                        <a:pt x="4106" y="0"/>
                        <a:pt x="16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17"/>
                <p:cNvSpPr/>
                <p:nvPr/>
              </p:nvSpPr>
              <p:spPr>
                <a:xfrm>
                  <a:off x="6254925" y="2155675"/>
                  <a:ext cx="227750" cy="135525"/>
                </a:xfrm>
                <a:custGeom>
                  <a:rect b="b" l="l" r="r" t="t"/>
                  <a:pathLst>
                    <a:path extrusionOk="0" h="5421" w="9110">
                      <a:moveTo>
                        <a:pt x="8855" y="0"/>
                      </a:moveTo>
                      <a:cubicBezTo>
                        <a:pt x="7177" y="0"/>
                        <a:pt x="1903" y="413"/>
                        <a:pt x="1" y="5421"/>
                      </a:cubicBezTo>
                      <a:lnTo>
                        <a:pt x="299" y="5421"/>
                      </a:lnTo>
                      <a:cubicBezTo>
                        <a:pt x="2179" y="675"/>
                        <a:pt x="7216" y="286"/>
                        <a:pt x="8841" y="286"/>
                      </a:cubicBezTo>
                      <a:cubicBezTo>
                        <a:pt x="8945" y="286"/>
                        <a:pt x="9035" y="287"/>
                        <a:pt x="9109" y="289"/>
                      </a:cubicBezTo>
                      <a:lnTo>
                        <a:pt x="9109" y="4"/>
                      </a:lnTo>
                      <a:cubicBezTo>
                        <a:pt x="9038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17"/>
                <p:cNvSpPr/>
                <p:nvPr/>
              </p:nvSpPr>
              <p:spPr>
                <a:xfrm>
                  <a:off x="1408200" y="2127750"/>
                  <a:ext cx="217325" cy="46175"/>
                </a:xfrm>
                <a:custGeom>
                  <a:rect b="b" l="l" r="r" t="t"/>
                  <a:pathLst>
                    <a:path extrusionOk="0" h="1847" w="8693">
                      <a:moveTo>
                        <a:pt x="4778" y="0"/>
                      </a:moveTo>
                      <a:cubicBezTo>
                        <a:pt x="3422" y="0"/>
                        <a:pt x="1789" y="389"/>
                        <a:pt x="0" y="1609"/>
                      </a:cubicBezTo>
                      <a:lnTo>
                        <a:pt x="167" y="1847"/>
                      </a:lnTo>
                      <a:cubicBezTo>
                        <a:pt x="1897" y="658"/>
                        <a:pt x="3477" y="281"/>
                        <a:pt x="4785" y="281"/>
                      </a:cubicBezTo>
                      <a:cubicBezTo>
                        <a:pt x="7042" y="281"/>
                        <a:pt x="8491" y="1403"/>
                        <a:pt x="8513" y="1418"/>
                      </a:cubicBezTo>
                      <a:lnTo>
                        <a:pt x="8692" y="1204"/>
                      </a:lnTo>
                      <a:cubicBezTo>
                        <a:pt x="8662" y="1181"/>
                        <a:pt x="7141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17"/>
                <p:cNvSpPr/>
                <p:nvPr/>
              </p:nvSpPr>
              <p:spPr>
                <a:xfrm>
                  <a:off x="1642150" y="1808000"/>
                  <a:ext cx="398600" cy="164725"/>
                </a:xfrm>
                <a:custGeom>
                  <a:rect b="b" l="l" r="r" t="t"/>
                  <a:pathLst>
                    <a:path extrusionOk="0" h="6589" w="15944">
                      <a:moveTo>
                        <a:pt x="7392" y="0"/>
                      </a:moveTo>
                      <a:cubicBezTo>
                        <a:pt x="4451" y="0"/>
                        <a:pt x="1657" y="1469"/>
                        <a:pt x="1" y="3969"/>
                      </a:cubicBezTo>
                      <a:lnTo>
                        <a:pt x="227" y="4124"/>
                      </a:lnTo>
                      <a:cubicBezTo>
                        <a:pt x="1839" y="1701"/>
                        <a:pt x="4539" y="287"/>
                        <a:pt x="7382" y="287"/>
                      </a:cubicBezTo>
                      <a:cubicBezTo>
                        <a:pt x="7837" y="287"/>
                        <a:pt x="8294" y="323"/>
                        <a:pt x="8752" y="397"/>
                      </a:cubicBezTo>
                      <a:cubicBezTo>
                        <a:pt x="12074" y="933"/>
                        <a:pt x="14776" y="3350"/>
                        <a:pt x="15669" y="6588"/>
                      </a:cubicBezTo>
                      <a:lnTo>
                        <a:pt x="15943" y="6505"/>
                      </a:lnTo>
                      <a:cubicBezTo>
                        <a:pt x="15015" y="3159"/>
                        <a:pt x="12217" y="659"/>
                        <a:pt x="8788" y="111"/>
                      </a:cubicBezTo>
                      <a:cubicBezTo>
                        <a:pt x="8321" y="37"/>
                        <a:pt x="7855" y="0"/>
                        <a:pt x="7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17"/>
                <p:cNvSpPr/>
                <p:nvPr/>
              </p:nvSpPr>
              <p:spPr>
                <a:xfrm>
                  <a:off x="1274550" y="1497150"/>
                  <a:ext cx="151525" cy="17775"/>
                </a:xfrm>
                <a:custGeom>
                  <a:rect b="b" l="l" r="r" t="t"/>
                  <a:pathLst>
                    <a:path extrusionOk="0" h="711" w="6061">
                      <a:moveTo>
                        <a:pt x="4978" y="1"/>
                      </a:moveTo>
                      <a:cubicBezTo>
                        <a:pt x="3767" y="1"/>
                        <a:pt x="1746" y="66"/>
                        <a:pt x="1" y="437"/>
                      </a:cubicBezTo>
                      <a:lnTo>
                        <a:pt x="48" y="710"/>
                      </a:lnTo>
                      <a:cubicBezTo>
                        <a:pt x="1814" y="340"/>
                        <a:pt x="3861" y="277"/>
                        <a:pt x="5050" y="277"/>
                      </a:cubicBezTo>
                      <a:cubicBezTo>
                        <a:pt x="5657" y="277"/>
                        <a:pt x="6041" y="294"/>
                        <a:pt x="6049" y="294"/>
                      </a:cubicBezTo>
                      <a:lnTo>
                        <a:pt x="6061" y="20"/>
                      </a:lnTo>
                      <a:cubicBezTo>
                        <a:pt x="6052" y="20"/>
                        <a:pt x="5634" y="1"/>
                        <a:pt x="4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17"/>
                <p:cNvSpPr/>
                <p:nvPr/>
              </p:nvSpPr>
              <p:spPr>
                <a:xfrm>
                  <a:off x="1212350" y="1888150"/>
                  <a:ext cx="302725" cy="243525"/>
                </a:xfrm>
                <a:custGeom>
                  <a:rect b="b" l="l" r="r" t="t"/>
                  <a:pathLst>
                    <a:path extrusionOk="0" h="9741" w="12109">
                      <a:moveTo>
                        <a:pt x="0" y="1"/>
                      </a:moveTo>
                      <a:lnTo>
                        <a:pt x="0" y="275"/>
                      </a:lnTo>
                      <a:cubicBezTo>
                        <a:pt x="1393" y="346"/>
                        <a:pt x="9787" y="1108"/>
                        <a:pt x="11835" y="9740"/>
                      </a:cubicBezTo>
                      <a:lnTo>
                        <a:pt x="12109" y="9681"/>
                      </a:lnTo>
                      <a:cubicBezTo>
                        <a:pt x="10001" y="834"/>
                        <a:pt x="1405" y="7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17"/>
                <p:cNvSpPr/>
                <p:nvPr/>
              </p:nvSpPr>
              <p:spPr>
                <a:xfrm>
                  <a:off x="5192300" y="2123900"/>
                  <a:ext cx="266125" cy="135450"/>
                </a:xfrm>
                <a:custGeom>
                  <a:rect b="b" l="l" r="r" t="t"/>
                  <a:pathLst>
                    <a:path extrusionOk="0" h="5418" w="10645">
                      <a:moveTo>
                        <a:pt x="5232" y="0"/>
                      </a:moveTo>
                      <a:cubicBezTo>
                        <a:pt x="2829" y="0"/>
                        <a:pt x="661" y="1594"/>
                        <a:pt x="1" y="3965"/>
                      </a:cubicBezTo>
                      <a:lnTo>
                        <a:pt x="274" y="4049"/>
                      </a:lnTo>
                      <a:cubicBezTo>
                        <a:pt x="902" y="1799"/>
                        <a:pt x="2943" y="287"/>
                        <a:pt x="5221" y="287"/>
                      </a:cubicBezTo>
                      <a:cubicBezTo>
                        <a:pt x="5452" y="287"/>
                        <a:pt x="5684" y="302"/>
                        <a:pt x="5918" y="334"/>
                      </a:cubicBezTo>
                      <a:cubicBezTo>
                        <a:pt x="8466" y="679"/>
                        <a:pt x="10359" y="2846"/>
                        <a:pt x="10359" y="5418"/>
                      </a:cubicBezTo>
                      <a:lnTo>
                        <a:pt x="10645" y="5418"/>
                      </a:lnTo>
                      <a:cubicBezTo>
                        <a:pt x="10633" y="2715"/>
                        <a:pt x="8633" y="417"/>
                        <a:pt x="5954" y="48"/>
                      </a:cubicBezTo>
                      <a:cubicBezTo>
                        <a:pt x="5712" y="16"/>
                        <a:pt x="5470" y="0"/>
                        <a:pt x="52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17"/>
                <p:cNvSpPr/>
                <p:nvPr/>
              </p:nvSpPr>
              <p:spPr>
                <a:xfrm>
                  <a:off x="2332125" y="2163450"/>
                  <a:ext cx="180400" cy="89650"/>
                </a:xfrm>
                <a:custGeom>
                  <a:rect b="b" l="l" r="r" t="t"/>
                  <a:pathLst>
                    <a:path extrusionOk="0" h="3586" w="7216">
                      <a:moveTo>
                        <a:pt x="2267" y="0"/>
                      </a:moveTo>
                      <a:cubicBezTo>
                        <a:pt x="987" y="0"/>
                        <a:pt x="22" y="432"/>
                        <a:pt x="0" y="443"/>
                      </a:cubicBezTo>
                      <a:lnTo>
                        <a:pt x="108" y="693"/>
                      </a:lnTo>
                      <a:cubicBezTo>
                        <a:pt x="193" y="656"/>
                        <a:pt x="1096" y="254"/>
                        <a:pt x="2280" y="254"/>
                      </a:cubicBezTo>
                      <a:cubicBezTo>
                        <a:pt x="3751" y="254"/>
                        <a:pt x="5654" y="874"/>
                        <a:pt x="6954" y="3586"/>
                      </a:cubicBezTo>
                      <a:lnTo>
                        <a:pt x="7216" y="3467"/>
                      </a:lnTo>
                      <a:cubicBezTo>
                        <a:pt x="5855" y="641"/>
                        <a:pt x="3827" y="0"/>
                        <a:pt x="22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17"/>
                <p:cNvSpPr/>
                <p:nvPr/>
              </p:nvSpPr>
              <p:spPr>
                <a:xfrm>
                  <a:off x="2472025" y="2048000"/>
                  <a:ext cx="112525" cy="155400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9" y="12"/>
                        <a:pt x="1227" y="2560"/>
                        <a:pt x="0" y="6120"/>
                      </a:cubicBezTo>
                      <a:lnTo>
                        <a:pt x="262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17"/>
                <p:cNvSpPr/>
                <p:nvPr/>
              </p:nvSpPr>
              <p:spPr>
                <a:xfrm>
                  <a:off x="3075675" y="2132525"/>
                  <a:ext cx="120275" cy="98250"/>
                </a:xfrm>
                <a:custGeom>
                  <a:rect b="b" l="l" r="r" t="t"/>
                  <a:pathLst>
                    <a:path extrusionOk="0" h="3930" w="4811">
                      <a:moveTo>
                        <a:pt x="4703" y="1"/>
                      </a:moveTo>
                      <a:cubicBezTo>
                        <a:pt x="4679" y="13"/>
                        <a:pt x="1631" y="1275"/>
                        <a:pt x="0" y="3787"/>
                      </a:cubicBezTo>
                      <a:lnTo>
                        <a:pt x="227" y="3930"/>
                      </a:lnTo>
                      <a:cubicBezTo>
                        <a:pt x="1822" y="1501"/>
                        <a:pt x="4787" y="263"/>
                        <a:pt x="4810" y="263"/>
                      </a:cubicBezTo>
                      <a:lnTo>
                        <a:pt x="47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17"/>
                <p:cNvSpPr/>
                <p:nvPr/>
              </p:nvSpPr>
              <p:spPr>
                <a:xfrm>
                  <a:off x="3458150" y="2162600"/>
                  <a:ext cx="78025" cy="79800"/>
                </a:xfrm>
                <a:custGeom>
                  <a:rect b="b" l="l" r="r" t="t"/>
                  <a:pathLst>
                    <a:path extrusionOk="0" h="3192" w="3121">
                      <a:moveTo>
                        <a:pt x="156" y="0"/>
                      </a:moveTo>
                      <a:lnTo>
                        <a:pt x="1" y="239"/>
                      </a:lnTo>
                      <a:cubicBezTo>
                        <a:pt x="13" y="250"/>
                        <a:pt x="1918" y="1596"/>
                        <a:pt x="2870" y="3191"/>
                      </a:cubicBezTo>
                      <a:lnTo>
                        <a:pt x="3120" y="3048"/>
                      </a:lnTo>
                      <a:cubicBezTo>
                        <a:pt x="2120" y="1393"/>
                        <a:pt x="239" y="6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17"/>
                <p:cNvSpPr/>
                <p:nvPr/>
              </p:nvSpPr>
              <p:spPr>
                <a:xfrm>
                  <a:off x="4001675" y="2139675"/>
                  <a:ext cx="63125" cy="71175"/>
                </a:xfrm>
                <a:custGeom>
                  <a:rect b="b" l="l" r="r" t="t"/>
                  <a:pathLst>
                    <a:path extrusionOk="0" h="2847" w="2525">
                      <a:moveTo>
                        <a:pt x="2346" y="1"/>
                      </a:moveTo>
                      <a:cubicBezTo>
                        <a:pt x="2287" y="48"/>
                        <a:pt x="834" y="1203"/>
                        <a:pt x="1" y="2703"/>
                      </a:cubicBezTo>
                      <a:lnTo>
                        <a:pt x="239" y="2846"/>
                      </a:lnTo>
                      <a:cubicBezTo>
                        <a:pt x="1060" y="1382"/>
                        <a:pt x="2501" y="227"/>
                        <a:pt x="2525" y="215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17"/>
                <p:cNvSpPr/>
                <p:nvPr/>
              </p:nvSpPr>
              <p:spPr>
                <a:xfrm>
                  <a:off x="3928450" y="2204200"/>
                  <a:ext cx="136950" cy="51000"/>
                </a:xfrm>
                <a:custGeom>
                  <a:rect b="b" l="l" r="r" t="t"/>
                  <a:pathLst>
                    <a:path extrusionOk="0" h="2040" w="5478">
                      <a:moveTo>
                        <a:pt x="1931" y="1"/>
                      </a:moveTo>
                      <a:cubicBezTo>
                        <a:pt x="1320" y="1"/>
                        <a:pt x="676" y="128"/>
                        <a:pt x="1" y="384"/>
                      </a:cubicBezTo>
                      <a:lnTo>
                        <a:pt x="96" y="646"/>
                      </a:lnTo>
                      <a:cubicBezTo>
                        <a:pt x="750" y="398"/>
                        <a:pt x="1367" y="273"/>
                        <a:pt x="1948" y="273"/>
                      </a:cubicBezTo>
                      <a:cubicBezTo>
                        <a:pt x="3206" y="273"/>
                        <a:pt x="4298" y="858"/>
                        <a:pt x="5251" y="2039"/>
                      </a:cubicBezTo>
                      <a:lnTo>
                        <a:pt x="5478" y="1861"/>
                      </a:lnTo>
                      <a:cubicBezTo>
                        <a:pt x="4470" y="623"/>
                        <a:pt x="3281" y="1"/>
                        <a:pt x="19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17"/>
                <p:cNvSpPr/>
                <p:nvPr/>
              </p:nvSpPr>
              <p:spPr>
                <a:xfrm>
                  <a:off x="4318675" y="2128975"/>
                  <a:ext cx="55700" cy="102700"/>
                </a:xfrm>
                <a:custGeom>
                  <a:rect b="b" l="l" r="r" t="t"/>
                  <a:pathLst>
                    <a:path extrusionOk="0" h="4108" w="2228">
                      <a:moveTo>
                        <a:pt x="2001" y="0"/>
                      </a:moveTo>
                      <a:cubicBezTo>
                        <a:pt x="1180" y="1262"/>
                        <a:pt x="513" y="2596"/>
                        <a:pt x="1" y="4012"/>
                      </a:cubicBezTo>
                      <a:lnTo>
                        <a:pt x="263" y="4108"/>
                      </a:lnTo>
                      <a:cubicBezTo>
                        <a:pt x="775" y="2715"/>
                        <a:pt x="1430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17"/>
                <p:cNvSpPr/>
                <p:nvPr/>
              </p:nvSpPr>
              <p:spPr>
                <a:xfrm>
                  <a:off x="4963100" y="2028350"/>
                  <a:ext cx="104800" cy="79200"/>
                </a:xfrm>
                <a:custGeom>
                  <a:rect b="b" l="l" r="r" t="t"/>
                  <a:pathLst>
                    <a:path extrusionOk="0" h="3168" w="4192">
                      <a:moveTo>
                        <a:pt x="168" y="1"/>
                      </a:moveTo>
                      <a:lnTo>
                        <a:pt x="1" y="227"/>
                      </a:lnTo>
                      <a:lnTo>
                        <a:pt x="4037" y="3168"/>
                      </a:lnTo>
                      <a:lnTo>
                        <a:pt x="4192" y="294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521" name="Google Shape;152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522" name="Google Shape;1522;p17"/>
          <p:cNvGrpSpPr/>
          <p:nvPr/>
        </p:nvGrpSpPr>
        <p:grpSpPr>
          <a:xfrm>
            <a:off x="82239" y="1968002"/>
            <a:ext cx="539462" cy="572710"/>
            <a:chOff x="742350" y="3532700"/>
            <a:chExt cx="1038825" cy="1102850"/>
          </a:xfrm>
        </p:grpSpPr>
        <p:sp>
          <p:nvSpPr>
            <p:cNvPr id="1523" name="Google Shape;1523;p17"/>
            <p:cNvSpPr/>
            <p:nvPr/>
          </p:nvSpPr>
          <p:spPr>
            <a:xfrm>
              <a:off x="921525" y="3644325"/>
              <a:ext cx="97075" cy="167900"/>
            </a:xfrm>
            <a:custGeom>
              <a:rect b="b" l="l" r="r" t="t"/>
              <a:pathLst>
                <a:path extrusionOk="0" h="6716" w="3883">
                  <a:moveTo>
                    <a:pt x="1953" y="1858"/>
                  </a:moveTo>
                  <a:lnTo>
                    <a:pt x="2811" y="3346"/>
                  </a:lnTo>
                  <a:lnTo>
                    <a:pt x="1953" y="4835"/>
                  </a:lnTo>
                  <a:lnTo>
                    <a:pt x="1096" y="3346"/>
                  </a:lnTo>
                  <a:lnTo>
                    <a:pt x="1953" y="1858"/>
                  </a:lnTo>
                  <a:close/>
                  <a:moveTo>
                    <a:pt x="1941" y="1"/>
                  </a:moveTo>
                  <a:lnTo>
                    <a:pt x="1" y="3358"/>
                  </a:lnTo>
                  <a:lnTo>
                    <a:pt x="1941" y="6716"/>
                  </a:lnTo>
                  <a:lnTo>
                    <a:pt x="3882" y="3358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958450" y="3532700"/>
              <a:ext cx="23525" cy="134875"/>
            </a:xfrm>
            <a:custGeom>
              <a:rect b="b" l="l" r="r" t="t"/>
              <a:pathLst>
                <a:path extrusionOk="0" h="5395" w="941">
                  <a:moveTo>
                    <a:pt x="0" y="1"/>
                  </a:moveTo>
                  <a:lnTo>
                    <a:pt x="0" y="5394"/>
                  </a:lnTo>
                  <a:lnTo>
                    <a:pt x="941" y="5394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905450" y="3556525"/>
              <a:ext cx="129525" cy="91400"/>
            </a:xfrm>
            <a:custGeom>
              <a:rect b="b" l="l" r="r" t="t"/>
              <a:pathLst>
                <a:path extrusionOk="0" h="3656" w="5181">
                  <a:moveTo>
                    <a:pt x="4692" y="0"/>
                  </a:moveTo>
                  <a:lnTo>
                    <a:pt x="1" y="2858"/>
                  </a:lnTo>
                  <a:lnTo>
                    <a:pt x="489" y="3655"/>
                  </a:lnTo>
                  <a:lnTo>
                    <a:pt x="5180" y="798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905450" y="3556525"/>
              <a:ext cx="129525" cy="91700"/>
            </a:xfrm>
            <a:custGeom>
              <a:rect b="b" l="l" r="r" t="t"/>
              <a:pathLst>
                <a:path extrusionOk="0" h="3668" w="5181">
                  <a:moveTo>
                    <a:pt x="489" y="0"/>
                  </a:moveTo>
                  <a:lnTo>
                    <a:pt x="1" y="810"/>
                  </a:lnTo>
                  <a:lnTo>
                    <a:pt x="4692" y="3667"/>
                  </a:lnTo>
                  <a:lnTo>
                    <a:pt x="5180" y="2870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921525" y="3765175"/>
              <a:ext cx="97075" cy="167600"/>
            </a:xfrm>
            <a:custGeom>
              <a:rect b="b" l="l" r="r" t="t"/>
              <a:pathLst>
                <a:path extrusionOk="0" h="6704" w="3883">
                  <a:moveTo>
                    <a:pt x="1941" y="1882"/>
                  </a:moveTo>
                  <a:lnTo>
                    <a:pt x="2811" y="3346"/>
                  </a:lnTo>
                  <a:lnTo>
                    <a:pt x="1953" y="4834"/>
                  </a:lnTo>
                  <a:lnTo>
                    <a:pt x="1096" y="3346"/>
                  </a:lnTo>
                  <a:lnTo>
                    <a:pt x="1941" y="1882"/>
                  </a:lnTo>
                  <a:close/>
                  <a:moveTo>
                    <a:pt x="1941" y="1"/>
                  </a:moveTo>
                  <a:lnTo>
                    <a:pt x="1" y="3346"/>
                  </a:lnTo>
                  <a:lnTo>
                    <a:pt x="1941" y="6704"/>
                  </a:lnTo>
                  <a:lnTo>
                    <a:pt x="3882" y="3346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958450" y="3909250"/>
              <a:ext cx="23525" cy="135150"/>
            </a:xfrm>
            <a:custGeom>
              <a:rect b="b" l="l" r="r" t="t"/>
              <a:pathLst>
                <a:path extrusionOk="0" h="5406" w="941">
                  <a:moveTo>
                    <a:pt x="0" y="0"/>
                  </a:moveTo>
                  <a:lnTo>
                    <a:pt x="0" y="5406"/>
                  </a:lnTo>
                  <a:lnTo>
                    <a:pt x="941" y="540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905450" y="3928600"/>
              <a:ext cx="129525" cy="91400"/>
            </a:xfrm>
            <a:custGeom>
              <a:rect b="b" l="l" r="r" t="t"/>
              <a:pathLst>
                <a:path extrusionOk="0" h="3656" w="5181">
                  <a:moveTo>
                    <a:pt x="4692" y="0"/>
                  </a:moveTo>
                  <a:lnTo>
                    <a:pt x="1" y="2858"/>
                  </a:lnTo>
                  <a:lnTo>
                    <a:pt x="489" y="3655"/>
                  </a:lnTo>
                  <a:lnTo>
                    <a:pt x="5180" y="798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905150" y="3928600"/>
              <a:ext cx="129825" cy="91700"/>
            </a:xfrm>
            <a:custGeom>
              <a:rect b="b" l="l" r="r" t="t"/>
              <a:pathLst>
                <a:path extrusionOk="0" h="3668" w="5193">
                  <a:moveTo>
                    <a:pt x="501" y="0"/>
                  </a:moveTo>
                  <a:lnTo>
                    <a:pt x="1" y="810"/>
                  </a:lnTo>
                  <a:lnTo>
                    <a:pt x="4692" y="3667"/>
                  </a:lnTo>
                  <a:lnTo>
                    <a:pt x="5192" y="28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845025" y="3716350"/>
              <a:ext cx="145300" cy="83975"/>
            </a:xfrm>
            <a:custGeom>
              <a:rect b="b" l="l" r="r" t="t"/>
              <a:pathLst>
                <a:path extrusionOk="0" h="3359" w="5812">
                  <a:moveTo>
                    <a:pt x="3335" y="942"/>
                  </a:moveTo>
                  <a:lnTo>
                    <a:pt x="4192" y="2430"/>
                  </a:lnTo>
                  <a:lnTo>
                    <a:pt x="2477" y="2430"/>
                  </a:lnTo>
                  <a:lnTo>
                    <a:pt x="1632" y="942"/>
                  </a:lnTo>
                  <a:close/>
                  <a:moveTo>
                    <a:pt x="1" y="1"/>
                  </a:moveTo>
                  <a:lnTo>
                    <a:pt x="1942" y="3358"/>
                  </a:lnTo>
                  <a:lnTo>
                    <a:pt x="5811" y="3358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742650" y="3650575"/>
              <a:ext cx="128600" cy="87825"/>
            </a:xfrm>
            <a:custGeom>
              <a:rect b="b" l="l" r="r" t="t"/>
              <a:pathLst>
                <a:path extrusionOk="0" h="3513" w="5144">
                  <a:moveTo>
                    <a:pt x="464" y="1"/>
                  </a:moveTo>
                  <a:lnTo>
                    <a:pt x="0" y="810"/>
                  </a:lnTo>
                  <a:lnTo>
                    <a:pt x="4679" y="3513"/>
                  </a:lnTo>
                  <a:lnTo>
                    <a:pt x="5144" y="269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795625" y="3626475"/>
              <a:ext cx="26800" cy="137825"/>
            </a:xfrm>
            <a:custGeom>
              <a:rect b="b" l="l" r="r" t="t"/>
              <a:pathLst>
                <a:path extrusionOk="0" h="5513" w="1072">
                  <a:moveTo>
                    <a:pt x="941" y="0"/>
                  </a:moveTo>
                  <a:lnTo>
                    <a:pt x="0" y="24"/>
                  </a:lnTo>
                  <a:lnTo>
                    <a:pt x="131" y="5513"/>
                  </a:lnTo>
                  <a:lnTo>
                    <a:pt x="1072" y="550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743225" y="3652075"/>
              <a:ext cx="131900" cy="86625"/>
            </a:xfrm>
            <a:custGeom>
              <a:rect b="b" l="l" r="r" t="t"/>
              <a:pathLst>
                <a:path extrusionOk="0" h="3465" w="5276">
                  <a:moveTo>
                    <a:pt x="4823" y="0"/>
                  </a:moveTo>
                  <a:lnTo>
                    <a:pt x="1" y="2631"/>
                  </a:lnTo>
                  <a:lnTo>
                    <a:pt x="453" y="3465"/>
                  </a:lnTo>
                  <a:lnTo>
                    <a:pt x="5275" y="822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949800" y="3776775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3335" y="941"/>
                  </a:moveTo>
                  <a:lnTo>
                    <a:pt x="4192" y="2430"/>
                  </a:lnTo>
                  <a:lnTo>
                    <a:pt x="2477" y="2430"/>
                  </a:lnTo>
                  <a:lnTo>
                    <a:pt x="1620" y="941"/>
                  </a:lnTo>
                  <a:close/>
                  <a:moveTo>
                    <a:pt x="1" y="1"/>
                  </a:moveTo>
                  <a:lnTo>
                    <a:pt x="1930" y="3358"/>
                  </a:lnTo>
                  <a:lnTo>
                    <a:pt x="5799" y="3358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1068875" y="3838700"/>
              <a:ext cx="128600" cy="87825"/>
            </a:xfrm>
            <a:custGeom>
              <a:rect b="b" l="l" r="r" t="t"/>
              <a:pathLst>
                <a:path extrusionOk="0" h="3513" w="5144">
                  <a:moveTo>
                    <a:pt x="477" y="0"/>
                  </a:moveTo>
                  <a:lnTo>
                    <a:pt x="0" y="810"/>
                  </a:lnTo>
                  <a:lnTo>
                    <a:pt x="4680" y="3513"/>
                  </a:lnTo>
                  <a:lnTo>
                    <a:pt x="5144" y="270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1117975" y="3812500"/>
              <a:ext cx="26825" cy="137850"/>
            </a:xfrm>
            <a:custGeom>
              <a:rect b="b" l="l" r="r" t="t"/>
              <a:pathLst>
                <a:path extrusionOk="0" h="5514" w="1073">
                  <a:moveTo>
                    <a:pt x="941" y="1"/>
                  </a:moveTo>
                  <a:lnTo>
                    <a:pt x="1" y="24"/>
                  </a:lnTo>
                  <a:lnTo>
                    <a:pt x="132" y="5513"/>
                  </a:lnTo>
                  <a:lnTo>
                    <a:pt x="1072" y="5489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1065300" y="3838100"/>
              <a:ext cx="131875" cy="86650"/>
            </a:xfrm>
            <a:custGeom>
              <a:rect b="b" l="l" r="r" t="t"/>
              <a:pathLst>
                <a:path extrusionOk="0" h="3466" w="5275">
                  <a:moveTo>
                    <a:pt x="4834" y="1"/>
                  </a:moveTo>
                  <a:lnTo>
                    <a:pt x="0" y="2632"/>
                  </a:lnTo>
                  <a:lnTo>
                    <a:pt x="453" y="3465"/>
                  </a:lnTo>
                  <a:lnTo>
                    <a:pt x="5275" y="822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950100" y="3716350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4180" y="930"/>
                  </a:moveTo>
                  <a:lnTo>
                    <a:pt x="3323" y="2418"/>
                  </a:lnTo>
                  <a:lnTo>
                    <a:pt x="1608" y="2418"/>
                  </a:lnTo>
                  <a:lnTo>
                    <a:pt x="2465" y="930"/>
                  </a:lnTo>
                  <a:close/>
                  <a:moveTo>
                    <a:pt x="1930" y="1"/>
                  </a:moveTo>
                  <a:lnTo>
                    <a:pt x="1" y="3358"/>
                  </a:lnTo>
                  <a:lnTo>
                    <a:pt x="3870" y="3358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1068575" y="3650575"/>
              <a:ext cx="128900" cy="87825"/>
            </a:xfrm>
            <a:custGeom>
              <a:rect b="b" l="l" r="r" t="t"/>
              <a:pathLst>
                <a:path extrusionOk="0" h="3513" w="5156">
                  <a:moveTo>
                    <a:pt x="4680" y="1"/>
                  </a:moveTo>
                  <a:lnTo>
                    <a:pt x="0" y="2703"/>
                  </a:lnTo>
                  <a:lnTo>
                    <a:pt x="477" y="3513"/>
                  </a:lnTo>
                  <a:lnTo>
                    <a:pt x="5156" y="810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1065300" y="3652075"/>
              <a:ext cx="131875" cy="86625"/>
            </a:xfrm>
            <a:custGeom>
              <a:rect b="b" l="l" r="r" t="t"/>
              <a:pathLst>
                <a:path extrusionOk="0" h="3465" w="5275">
                  <a:moveTo>
                    <a:pt x="453" y="0"/>
                  </a:moveTo>
                  <a:lnTo>
                    <a:pt x="0" y="834"/>
                  </a:lnTo>
                  <a:lnTo>
                    <a:pt x="4823" y="3465"/>
                  </a:lnTo>
                  <a:lnTo>
                    <a:pt x="5275" y="264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1117675" y="3626475"/>
              <a:ext cx="26825" cy="137825"/>
            </a:xfrm>
            <a:custGeom>
              <a:rect b="b" l="l" r="r" t="t"/>
              <a:pathLst>
                <a:path extrusionOk="0" h="5513" w="1073">
                  <a:moveTo>
                    <a:pt x="132" y="0"/>
                  </a:moveTo>
                  <a:lnTo>
                    <a:pt x="1" y="5489"/>
                  </a:lnTo>
                  <a:lnTo>
                    <a:pt x="942" y="5513"/>
                  </a:lnTo>
                  <a:lnTo>
                    <a:pt x="1073" y="2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845325" y="3776775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4180" y="930"/>
                  </a:moveTo>
                  <a:lnTo>
                    <a:pt x="3323" y="2418"/>
                  </a:lnTo>
                  <a:lnTo>
                    <a:pt x="1620" y="2418"/>
                  </a:lnTo>
                  <a:lnTo>
                    <a:pt x="2465" y="930"/>
                  </a:lnTo>
                  <a:close/>
                  <a:moveTo>
                    <a:pt x="1930" y="1"/>
                  </a:moveTo>
                  <a:lnTo>
                    <a:pt x="1" y="3358"/>
                  </a:lnTo>
                  <a:lnTo>
                    <a:pt x="3870" y="3358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742350" y="3839000"/>
              <a:ext cx="128900" cy="87825"/>
            </a:xfrm>
            <a:custGeom>
              <a:rect b="b" l="l" r="r" t="t"/>
              <a:pathLst>
                <a:path extrusionOk="0" h="3513" w="5156">
                  <a:moveTo>
                    <a:pt x="4679" y="0"/>
                  </a:moveTo>
                  <a:lnTo>
                    <a:pt x="0" y="2691"/>
                  </a:lnTo>
                  <a:lnTo>
                    <a:pt x="476" y="3513"/>
                  </a:lnTo>
                  <a:lnTo>
                    <a:pt x="5156" y="810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742950" y="3838100"/>
              <a:ext cx="131875" cy="86650"/>
            </a:xfrm>
            <a:custGeom>
              <a:rect b="b" l="l" r="r" t="t"/>
              <a:pathLst>
                <a:path extrusionOk="0" h="3466" w="5275">
                  <a:moveTo>
                    <a:pt x="452" y="1"/>
                  </a:moveTo>
                  <a:lnTo>
                    <a:pt x="0" y="834"/>
                  </a:lnTo>
                  <a:lnTo>
                    <a:pt x="4834" y="3465"/>
                  </a:lnTo>
                  <a:lnTo>
                    <a:pt x="5274" y="26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795625" y="3812500"/>
              <a:ext cx="26800" cy="137850"/>
            </a:xfrm>
            <a:custGeom>
              <a:rect b="b" l="l" r="r" t="t"/>
              <a:pathLst>
                <a:path extrusionOk="0" h="5514" w="1072">
                  <a:moveTo>
                    <a:pt x="131" y="1"/>
                  </a:moveTo>
                  <a:lnTo>
                    <a:pt x="0" y="5489"/>
                  </a:lnTo>
                  <a:lnTo>
                    <a:pt x="941" y="5513"/>
                  </a:lnTo>
                  <a:lnTo>
                    <a:pt x="1072" y="2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1500775" y="3847025"/>
              <a:ext cx="93175" cy="160775"/>
            </a:xfrm>
            <a:custGeom>
              <a:rect b="b" l="l" r="r" t="t"/>
              <a:pathLst>
                <a:path extrusionOk="0" h="6431" w="3727">
                  <a:moveTo>
                    <a:pt x="2274" y="1799"/>
                  </a:moveTo>
                  <a:lnTo>
                    <a:pt x="2679" y="3465"/>
                  </a:lnTo>
                  <a:lnTo>
                    <a:pt x="1429" y="4632"/>
                  </a:lnTo>
                  <a:lnTo>
                    <a:pt x="1024" y="2965"/>
                  </a:lnTo>
                  <a:lnTo>
                    <a:pt x="2274" y="1799"/>
                  </a:lnTo>
                  <a:close/>
                  <a:moveTo>
                    <a:pt x="2822" y="1"/>
                  </a:moveTo>
                  <a:lnTo>
                    <a:pt x="0" y="2656"/>
                  </a:lnTo>
                  <a:lnTo>
                    <a:pt x="893" y="6430"/>
                  </a:lnTo>
                  <a:lnTo>
                    <a:pt x="3727" y="3775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1563275" y="3744050"/>
              <a:ext cx="61650" cy="136350"/>
            </a:xfrm>
            <a:custGeom>
              <a:rect b="b" l="l" r="r" t="t"/>
              <a:pathLst>
                <a:path extrusionOk="0" h="5454" w="2466">
                  <a:moveTo>
                    <a:pt x="1560" y="0"/>
                  </a:moveTo>
                  <a:lnTo>
                    <a:pt x="1" y="5179"/>
                  </a:lnTo>
                  <a:lnTo>
                    <a:pt x="894" y="5453"/>
                  </a:lnTo>
                  <a:lnTo>
                    <a:pt x="2465" y="26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1513875" y="3778275"/>
              <a:ext cx="138725" cy="57475"/>
            </a:xfrm>
            <a:custGeom>
              <a:rect b="b" l="l" r="r" t="t"/>
              <a:pathLst>
                <a:path extrusionOk="0" h="2299" w="5549">
                  <a:moveTo>
                    <a:pt x="5310" y="0"/>
                  </a:moveTo>
                  <a:lnTo>
                    <a:pt x="0" y="1393"/>
                  </a:lnTo>
                  <a:lnTo>
                    <a:pt x="238" y="2298"/>
                  </a:lnTo>
                  <a:lnTo>
                    <a:pt x="5549" y="905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1528450" y="3748200"/>
              <a:ext cx="109275" cy="117900"/>
            </a:xfrm>
            <a:custGeom>
              <a:rect b="b" l="l" r="r" t="t"/>
              <a:pathLst>
                <a:path extrusionOk="0" h="4716" w="4371">
                  <a:moveTo>
                    <a:pt x="691" y="1"/>
                  </a:moveTo>
                  <a:lnTo>
                    <a:pt x="1" y="620"/>
                  </a:lnTo>
                  <a:lnTo>
                    <a:pt x="3668" y="4716"/>
                  </a:lnTo>
                  <a:lnTo>
                    <a:pt x="4370" y="408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1465950" y="3962825"/>
              <a:ext cx="93175" cy="160750"/>
            </a:xfrm>
            <a:custGeom>
              <a:rect b="b" l="l" r="r" t="t"/>
              <a:pathLst>
                <a:path extrusionOk="0" h="6430" w="3727">
                  <a:moveTo>
                    <a:pt x="2274" y="1798"/>
                  </a:moveTo>
                  <a:lnTo>
                    <a:pt x="2679" y="3465"/>
                  </a:lnTo>
                  <a:lnTo>
                    <a:pt x="1429" y="4632"/>
                  </a:lnTo>
                  <a:lnTo>
                    <a:pt x="1036" y="2965"/>
                  </a:lnTo>
                  <a:lnTo>
                    <a:pt x="2274" y="1798"/>
                  </a:lnTo>
                  <a:close/>
                  <a:moveTo>
                    <a:pt x="2834" y="0"/>
                  </a:moveTo>
                  <a:lnTo>
                    <a:pt x="0" y="2655"/>
                  </a:lnTo>
                  <a:lnTo>
                    <a:pt x="893" y="6430"/>
                  </a:lnTo>
                  <a:lnTo>
                    <a:pt x="3727" y="377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1445100" y="4097950"/>
              <a:ext cx="61350" cy="136050"/>
            </a:xfrm>
            <a:custGeom>
              <a:rect b="b" l="l" r="r" t="t"/>
              <a:pathLst>
                <a:path extrusionOk="0" h="5442" w="2454">
                  <a:moveTo>
                    <a:pt x="1549" y="1"/>
                  </a:moveTo>
                  <a:lnTo>
                    <a:pt x="1" y="5168"/>
                  </a:lnTo>
                  <a:lnTo>
                    <a:pt x="906" y="5442"/>
                  </a:lnTo>
                  <a:lnTo>
                    <a:pt x="2454" y="263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1407000" y="4134575"/>
              <a:ext cx="138750" cy="57750"/>
            </a:xfrm>
            <a:custGeom>
              <a:rect b="b" l="l" r="r" t="t"/>
              <a:pathLst>
                <a:path extrusionOk="0" h="2310" w="5550">
                  <a:moveTo>
                    <a:pt x="5311" y="0"/>
                  </a:moveTo>
                  <a:lnTo>
                    <a:pt x="1" y="1393"/>
                  </a:lnTo>
                  <a:lnTo>
                    <a:pt x="239" y="2310"/>
                  </a:lnTo>
                  <a:lnTo>
                    <a:pt x="5549" y="905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1421600" y="4104500"/>
              <a:ext cx="109250" cy="117900"/>
            </a:xfrm>
            <a:custGeom>
              <a:rect b="b" l="l" r="r" t="t"/>
              <a:pathLst>
                <a:path extrusionOk="0" h="4716" w="4370">
                  <a:moveTo>
                    <a:pt x="703" y="1"/>
                  </a:moveTo>
                  <a:lnTo>
                    <a:pt x="0" y="632"/>
                  </a:lnTo>
                  <a:lnTo>
                    <a:pt x="3679" y="4716"/>
                  </a:lnTo>
                  <a:lnTo>
                    <a:pt x="4370" y="409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1430525" y="3880375"/>
              <a:ext cx="115225" cy="122050"/>
            </a:xfrm>
            <a:custGeom>
              <a:rect b="b" l="l" r="r" t="t"/>
              <a:pathLst>
                <a:path extrusionOk="0" h="4882" w="4609">
                  <a:moveTo>
                    <a:pt x="1298" y="1358"/>
                  </a:moveTo>
                  <a:lnTo>
                    <a:pt x="2929" y="1846"/>
                  </a:lnTo>
                  <a:lnTo>
                    <a:pt x="3322" y="3513"/>
                  </a:lnTo>
                  <a:lnTo>
                    <a:pt x="1691" y="3024"/>
                  </a:lnTo>
                  <a:lnTo>
                    <a:pt x="1298" y="1358"/>
                  </a:lnTo>
                  <a:close/>
                  <a:moveTo>
                    <a:pt x="0" y="0"/>
                  </a:moveTo>
                  <a:lnTo>
                    <a:pt x="893" y="3775"/>
                  </a:lnTo>
                  <a:lnTo>
                    <a:pt x="4608" y="4882"/>
                  </a:lnTo>
                  <a:lnTo>
                    <a:pt x="4608" y="4882"/>
                  </a:lnTo>
                  <a:lnTo>
                    <a:pt x="3727" y="1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1345400" y="3791075"/>
              <a:ext cx="109850" cy="114625"/>
            </a:xfrm>
            <a:custGeom>
              <a:rect b="b" l="l" r="r" t="t"/>
              <a:pathLst>
                <a:path extrusionOk="0" h="4585" w="4394">
                  <a:moveTo>
                    <a:pt x="691" y="0"/>
                  </a:moveTo>
                  <a:lnTo>
                    <a:pt x="0" y="655"/>
                  </a:lnTo>
                  <a:lnTo>
                    <a:pt x="3715" y="4584"/>
                  </a:lnTo>
                  <a:lnTo>
                    <a:pt x="4394" y="394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1372475" y="3780350"/>
              <a:ext cx="58975" cy="138750"/>
            </a:xfrm>
            <a:custGeom>
              <a:rect b="b" l="l" r="r" t="t"/>
              <a:pathLst>
                <a:path extrusionOk="0" h="5550" w="2359">
                  <a:moveTo>
                    <a:pt x="1453" y="1"/>
                  </a:moveTo>
                  <a:lnTo>
                    <a:pt x="1" y="5299"/>
                  </a:lnTo>
                  <a:lnTo>
                    <a:pt x="906" y="5549"/>
                  </a:lnTo>
                  <a:lnTo>
                    <a:pt x="2358" y="25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1332600" y="3824100"/>
              <a:ext cx="139325" cy="51525"/>
            </a:xfrm>
            <a:custGeom>
              <a:rect b="b" l="l" r="r" t="t"/>
              <a:pathLst>
                <a:path extrusionOk="0" h="2061" w="5573">
                  <a:moveTo>
                    <a:pt x="5370" y="1"/>
                  </a:moveTo>
                  <a:lnTo>
                    <a:pt x="0" y="1144"/>
                  </a:lnTo>
                  <a:lnTo>
                    <a:pt x="191" y="2061"/>
                  </a:lnTo>
                  <a:lnTo>
                    <a:pt x="5572" y="918"/>
                  </a:lnTo>
                  <a:lnTo>
                    <a:pt x="5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1513575" y="3968175"/>
              <a:ext cx="115200" cy="122075"/>
            </a:xfrm>
            <a:custGeom>
              <a:rect b="b" l="l" r="r" t="t"/>
              <a:pathLst>
                <a:path extrusionOk="0" h="4883" w="4608">
                  <a:moveTo>
                    <a:pt x="1286" y="1370"/>
                  </a:moveTo>
                  <a:lnTo>
                    <a:pt x="2929" y="1858"/>
                  </a:lnTo>
                  <a:lnTo>
                    <a:pt x="3322" y="3525"/>
                  </a:lnTo>
                  <a:lnTo>
                    <a:pt x="1679" y="3037"/>
                  </a:lnTo>
                  <a:lnTo>
                    <a:pt x="1286" y="1370"/>
                  </a:lnTo>
                  <a:close/>
                  <a:moveTo>
                    <a:pt x="0" y="1"/>
                  </a:moveTo>
                  <a:lnTo>
                    <a:pt x="893" y="3775"/>
                  </a:lnTo>
                  <a:lnTo>
                    <a:pt x="4608" y="4882"/>
                  </a:lnTo>
                  <a:lnTo>
                    <a:pt x="3715" y="1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1604050" y="4065225"/>
              <a:ext cx="109875" cy="114300"/>
            </a:xfrm>
            <a:custGeom>
              <a:rect b="b" l="l" r="r" t="t"/>
              <a:pathLst>
                <a:path extrusionOk="0" h="4572" w="4395">
                  <a:moveTo>
                    <a:pt x="679" y="0"/>
                  </a:moveTo>
                  <a:lnTo>
                    <a:pt x="1" y="643"/>
                  </a:lnTo>
                  <a:lnTo>
                    <a:pt x="3704" y="4572"/>
                  </a:lnTo>
                  <a:lnTo>
                    <a:pt x="4394" y="392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1627875" y="4050925"/>
              <a:ext cx="58950" cy="138725"/>
            </a:xfrm>
            <a:custGeom>
              <a:rect b="b" l="l" r="r" t="t"/>
              <a:pathLst>
                <a:path extrusionOk="0" h="5549" w="2358">
                  <a:moveTo>
                    <a:pt x="1453" y="1"/>
                  </a:moveTo>
                  <a:lnTo>
                    <a:pt x="0" y="5299"/>
                  </a:lnTo>
                  <a:lnTo>
                    <a:pt x="905" y="5549"/>
                  </a:lnTo>
                  <a:lnTo>
                    <a:pt x="2358" y="25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1587975" y="4094675"/>
              <a:ext cx="139325" cy="51525"/>
            </a:xfrm>
            <a:custGeom>
              <a:rect b="b" l="l" r="r" t="t"/>
              <a:pathLst>
                <a:path extrusionOk="0" h="2061" w="5573">
                  <a:moveTo>
                    <a:pt x="5371" y="1"/>
                  </a:moveTo>
                  <a:lnTo>
                    <a:pt x="1" y="1144"/>
                  </a:lnTo>
                  <a:lnTo>
                    <a:pt x="191" y="2061"/>
                  </a:lnTo>
                  <a:lnTo>
                    <a:pt x="5573" y="918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1507025" y="3924125"/>
              <a:ext cx="163125" cy="94375"/>
            </a:xfrm>
            <a:custGeom>
              <a:rect b="b" l="l" r="r" t="t"/>
              <a:pathLst>
                <a:path extrusionOk="0" h="3775" w="6525">
                  <a:moveTo>
                    <a:pt x="3060" y="1048"/>
                  </a:moveTo>
                  <a:lnTo>
                    <a:pt x="4703" y="1548"/>
                  </a:lnTo>
                  <a:lnTo>
                    <a:pt x="3453" y="2727"/>
                  </a:lnTo>
                  <a:lnTo>
                    <a:pt x="1822" y="2227"/>
                  </a:lnTo>
                  <a:lnTo>
                    <a:pt x="3060" y="1048"/>
                  </a:lnTo>
                  <a:close/>
                  <a:moveTo>
                    <a:pt x="2810" y="0"/>
                  </a:moveTo>
                  <a:lnTo>
                    <a:pt x="0" y="2667"/>
                  </a:lnTo>
                  <a:lnTo>
                    <a:pt x="3715" y="3775"/>
                  </a:lnTo>
                  <a:lnTo>
                    <a:pt x="6525" y="1120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1644550" y="3914900"/>
              <a:ext cx="136625" cy="54200"/>
            </a:xfrm>
            <a:custGeom>
              <a:rect b="b" l="l" r="r" t="t"/>
              <a:pathLst>
                <a:path extrusionOk="0" h="2168" w="5465">
                  <a:moveTo>
                    <a:pt x="5251" y="0"/>
                  </a:moveTo>
                  <a:lnTo>
                    <a:pt x="0" y="1251"/>
                  </a:lnTo>
                  <a:lnTo>
                    <a:pt x="214" y="2167"/>
                  </a:lnTo>
                  <a:lnTo>
                    <a:pt x="5465" y="917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1654075" y="3885425"/>
              <a:ext cx="113425" cy="114025"/>
            </a:xfrm>
            <a:custGeom>
              <a:rect b="b" l="l" r="r" t="t"/>
              <a:pathLst>
                <a:path extrusionOk="0" h="4561" w="4537">
                  <a:moveTo>
                    <a:pt x="667" y="1"/>
                  </a:moveTo>
                  <a:lnTo>
                    <a:pt x="0" y="655"/>
                  </a:lnTo>
                  <a:lnTo>
                    <a:pt x="3870" y="4561"/>
                  </a:lnTo>
                  <a:lnTo>
                    <a:pt x="4536" y="390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1678175" y="3873525"/>
              <a:ext cx="64900" cy="137825"/>
            </a:xfrm>
            <a:custGeom>
              <a:rect b="b" l="l" r="r" t="t"/>
              <a:pathLst>
                <a:path extrusionOk="0" h="5513" w="2596">
                  <a:moveTo>
                    <a:pt x="1703" y="0"/>
                  </a:moveTo>
                  <a:lnTo>
                    <a:pt x="0" y="5227"/>
                  </a:lnTo>
                  <a:lnTo>
                    <a:pt x="893" y="5513"/>
                  </a:lnTo>
                  <a:lnTo>
                    <a:pt x="2596" y="298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1389450" y="3951800"/>
              <a:ext cx="163125" cy="94675"/>
            </a:xfrm>
            <a:custGeom>
              <a:rect b="b" l="l" r="r" t="t"/>
              <a:pathLst>
                <a:path extrusionOk="0" h="3787" w="6525">
                  <a:moveTo>
                    <a:pt x="3060" y="1060"/>
                  </a:moveTo>
                  <a:lnTo>
                    <a:pt x="4703" y="1560"/>
                  </a:lnTo>
                  <a:lnTo>
                    <a:pt x="3453" y="2727"/>
                  </a:lnTo>
                  <a:lnTo>
                    <a:pt x="1822" y="2239"/>
                  </a:lnTo>
                  <a:lnTo>
                    <a:pt x="3060" y="1060"/>
                  </a:lnTo>
                  <a:close/>
                  <a:moveTo>
                    <a:pt x="2810" y="1"/>
                  </a:moveTo>
                  <a:lnTo>
                    <a:pt x="0" y="2668"/>
                  </a:lnTo>
                  <a:lnTo>
                    <a:pt x="3703" y="3787"/>
                  </a:lnTo>
                  <a:lnTo>
                    <a:pt x="6525" y="1120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1277825" y="4001800"/>
              <a:ext cx="136950" cy="53900"/>
            </a:xfrm>
            <a:custGeom>
              <a:rect b="b" l="l" r="r" t="t"/>
              <a:pathLst>
                <a:path extrusionOk="0" h="2156" w="5478">
                  <a:moveTo>
                    <a:pt x="5251" y="1"/>
                  </a:moveTo>
                  <a:lnTo>
                    <a:pt x="1" y="1251"/>
                  </a:lnTo>
                  <a:lnTo>
                    <a:pt x="215" y="2156"/>
                  </a:lnTo>
                  <a:lnTo>
                    <a:pt x="5477" y="918"/>
                  </a:lnTo>
                  <a:lnTo>
                    <a:pt x="5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1291825" y="3971450"/>
              <a:ext cx="113425" cy="114025"/>
            </a:xfrm>
            <a:custGeom>
              <a:rect b="b" l="l" r="r" t="t"/>
              <a:pathLst>
                <a:path extrusionOk="0" h="4561" w="4537">
                  <a:moveTo>
                    <a:pt x="667" y="1"/>
                  </a:moveTo>
                  <a:lnTo>
                    <a:pt x="0" y="655"/>
                  </a:lnTo>
                  <a:lnTo>
                    <a:pt x="3870" y="4561"/>
                  </a:lnTo>
                  <a:lnTo>
                    <a:pt x="4536" y="390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1316225" y="3959550"/>
              <a:ext cx="64900" cy="137825"/>
            </a:xfrm>
            <a:custGeom>
              <a:rect b="b" l="l" r="r" t="t"/>
              <a:pathLst>
                <a:path extrusionOk="0" h="5513" w="2596">
                  <a:moveTo>
                    <a:pt x="1703" y="0"/>
                  </a:moveTo>
                  <a:lnTo>
                    <a:pt x="0" y="5215"/>
                  </a:lnTo>
                  <a:lnTo>
                    <a:pt x="893" y="5513"/>
                  </a:lnTo>
                  <a:lnTo>
                    <a:pt x="2596" y="286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1138525" y="4264650"/>
              <a:ext cx="89025" cy="153600"/>
            </a:xfrm>
            <a:custGeom>
              <a:rect b="b" l="l" r="r" t="t"/>
              <a:pathLst>
                <a:path extrusionOk="0" h="6144" w="3561">
                  <a:moveTo>
                    <a:pt x="2382" y="1715"/>
                  </a:moveTo>
                  <a:lnTo>
                    <a:pt x="2572" y="3417"/>
                  </a:lnTo>
                  <a:lnTo>
                    <a:pt x="1191" y="4429"/>
                  </a:lnTo>
                  <a:lnTo>
                    <a:pt x="989" y="2727"/>
                  </a:lnTo>
                  <a:lnTo>
                    <a:pt x="2382" y="1715"/>
                  </a:lnTo>
                  <a:close/>
                  <a:moveTo>
                    <a:pt x="3132" y="0"/>
                  </a:moveTo>
                  <a:lnTo>
                    <a:pt x="0" y="2286"/>
                  </a:lnTo>
                  <a:lnTo>
                    <a:pt x="429" y="6144"/>
                  </a:lnTo>
                  <a:lnTo>
                    <a:pt x="3560" y="3846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1196575" y="4157475"/>
              <a:ext cx="75925" cy="133100"/>
            </a:xfrm>
            <a:custGeom>
              <a:rect b="b" l="l" r="r" t="t"/>
              <a:pathLst>
                <a:path extrusionOk="0" h="5324" w="3037">
                  <a:moveTo>
                    <a:pt x="2179" y="1"/>
                  </a:moveTo>
                  <a:lnTo>
                    <a:pt x="0" y="4942"/>
                  </a:lnTo>
                  <a:lnTo>
                    <a:pt x="857" y="5323"/>
                  </a:lnTo>
                  <a:lnTo>
                    <a:pt x="3036" y="382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1163825" y="4205700"/>
              <a:ext cx="139325" cy="41400"/>
            </a:xfrm>
            <a:custGeom>
              <a:rect b="b" l="l" r="r" t="t"/>
              <a:pathLst>
                <a:path extrusionOk="0" h="1656" w="5573">
                  <a:moveTo>
                    <a:pt x="5454" y="1"/>
                  </a:moveTo>
                  <a:lnTo>
                    <a:pt x="0" y="727"/>
                  </a:lnTo>
                  <a:lnTo>
                    <a:pt x="131" y="1656"/>
                  </a:lnTo>
                  <a:lnTo>
                    <a:pt x="5573" y="929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1184650" y="4163450"/>
              <a:ext cx="97675" cy="125925"/>
            </a:xfrm>
            <a:custGeom>
              <a:rect b="b" l="l" r="r" t="t"/>
              <a:pathLst>
                <a:path extrusionOk="0" h="5037" w="3907">
                  <a:moveTo>
                    <a:pt x="763" y="0"/>
                  </a:moveTo>
                  <a:lnTo>
                    <a:pt x="1" y="536"/>
                  </a:lnTo>
                  <a:lnTo>
                    <a:pt x="3144" y="5036"/>
                  </a:lnTo>
                  <a:lnTo>
                    <a:pt x="3906" y="450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1090000" y="4375375"/>
              <a:ext cx="88725" cy="153300"/>
            </a:xfrm>
            <a:custGeom>
              <a:rect b="b" l="l" r="r" t="t"/>
              <a:pathLst>
                <a:path extrusionOk="0" h="6132" w="3549">
                  <a:moveTo>
                    <a:pt x="2370" y="1715"/>
                  </a:moveTo>
                  <a:lnTo>
                    <a:pt x="2561" y="3417"/>
                  </a:lnTo>
                  <a:lnTo>
                    <a:pt x="1179" y="4418"/>
                  </a:lnTo>
                  <a:lnTo>
                    <a:pt x="989" y="2727"/>
                  </a:lnTo>
                  <a:lnTo>
                    <a:pt x="2370" y="1715"/>
                  </a:lnTo>
                  <a:close/>
                  <a:moveTo>
                    <a:pt x="3120" y="0"/>
                  </a:moveTo>
                  <a:lnTo>
                    <a:pt x="1" y="2286"/>
                  </a:lnTo>
                  <a:lnTo>
                    <a:pt x="429" y="6132"/>
                  </a:lnTo>
                  <a:lnTo>
                    <a:pt x="3549" y="3846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1045050" y="4502475"/>
              <a:ext cx="75925" cy="133075"/>
            </a:xfrm>
            <a:custGeom>
              <a:rect b="b" l="l" r="r" t="t"/>
              <a:pathLst>
                <a:path extrusionOk="0" h="5323" w="3037">
                  <a:moveTo>
                    <a:pt x="2168" y="0"/>
                  </a:moveTo>
                  <a:lnTo>
                    <a:pt x="1" y="4941"/>
                  </a:lnTo>
                  <a:lnTo>
                    <a:pt x="858" y="5322"/>
                  </a:lnTo>
                  <a:lnTo>
                    <a:pt x="3037" y="369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1014100" y="4546225"/>
              <a:ext cx="139325" cy="41700"/>
            </a:xfrm>
            <a:custGeom>
              <a:rect b="b" l="l" r="r" t="t"/>
              <a:pathLst>
                <a:path extrusionOk="0" h="1668" w="5573">
                  <a:moveTo>
                    <a:pt x="5454" y="0"/>
                  </a:moveTo>
                  <a:lnTo>
                    <a:pt x="1" y="727"/>
                  </a:lnTo>
                  <a:lnTo>
                    <a:pt x="132" y="1667"/>
                  </a:lnTo>
                  <a:lnTo>
                    <a:pt x="5573" y="92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1034950" y="4503950"/>
              <a:ext cx="97650" cy="126250"/>
            </a:xfrm>
            <a:custGeom>
              <a:rect b="b" l="l" r="r" t="t"/>
              <a:pathLst>
                <a:path extrusionOk="0" h="5050" w="3906">
                  <a:moveTo>
                    <a:pt x="762" y="1"/>
                  </a:moveTo>
                  <a:lnTo>
                    <a:pt x="0" y="537"/>
                  </a:lnTo>
                  <a:lnTo>
                    <a:pt x="3143" y="5049"/>
                  </a:lnTo>
                  <a:lnTo>
                    <a:pt x="3905" y="4513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1073325" y="4280425"/>
              <a:ext cx="99150" cy="135150"/>
            </a:xfrm>
            <a:custGeom>
              <a:rect b="b" l="l" r="r" t="t"/>
              <a:pathLst>
                <a:path extrusionOk="0" h="5406" w="3966">
                  <a:moveTo>
                    <a:pt x="1108" y="1512"/>
                  </a:moveTo>
                  <a:lnTo>
                    <a:pt x="2668" y="2191"/>
                  </a:lnTo>
                  <a:lnTo>
                    <a:pt x="2858" y="3894"/>
                  </a:lnTo>
                  <a:lnTo>
                    <a:pt x="1287" y="3215"/>
                  </a:lnTo>
                  <a:lnTo>
                    <a:pt x="1108" y="1512"/>
                  </a:lnTo>
                  <a:close/>
                  <a:moveTo>
                    <a:pt x="1" y="0"/>
                  </a:moveTo>
                  <a:lnTo>
                    <a:pt x="418" y="3858"/>
                  </a:lnTo>
                  <a:lnTo>
                    <a:pt x="3966" y="5406"/>
                  </a:lnTo>
                  <a:lnTo>
                    <a:pt x="3549" y="15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997725" y="4183375"/>
              <a:ext cx="98850" cy="122975"/>
            </a:xfrm>
            <a:custGeom>
              <a:rect b="b" l="l" r="r" t="t"/>
              <a:pathLst>
                <a:path extrusionOk="0" h="4919" w="3954">
                  <a:moveTo>
                    <a:pt x="763" y="1"/>
                  </a:moveTo>
                  <a:lnTo>
                    <a:pt x="1" y="560"/>
                  </a:lnTo>
                  <a:lnTo>
                    <a:pt x="3204" y="4918"/>
                  </a:lnTo>
                  <a:lnTo>
                    <a:pt x="3954" y="4358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1011725" y="4178925"/>
              <a:ext cx="73850" cy="136050"/>
            </a:xfrm>
            <a:custGeom>
              <a:rect b="b" l="l" r="r" t="t"/>
              <a:pathLst>
                <a:path extrusionOk="0" h="5442" w="2954">
                  <a:moveTo>
                    <a:pt x="2084" y="0"/>
                  </a:moveTo>
                  <a:lnTo>
                    <a:pt x="0" y="5084"/>
                  </a:lnTo>
                  <a:lnTo>
                    <a:pt x="870" y="5441"/>
                  </a:lnTo>
                  <a:lnTo>
                    <a:pt x="2953" y="357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978975" y="4229225"/>
              <a:ext cx="139025" cy="35150"/>
            </a:xfrm>
            <a:custGeom>
              <a:rect b="b" l="l" r="r" t="t"/>
              <a:pathLst>
                <a:path extrusionOk="0" h="1406" w="5561">
                  <a:moveTo>
                    <a:pt x="5478" y="0"/>
                  </a:moveTo>
                  <a:lnTo>
                    <a:pt x="1" y="465"/>
                  </a:lnTo>
                  <a:lnTo>
                    <a:pt x="84" y="1405"/>
                  </a:lnTo>
                  <a:lnTo>
                    <a:pt x="5561" y="929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1144775" y="4378050"/>
              <a:ext cx="99150" cy="134850"/>
            </a:xfrm>
            <a:custGeom>
              <a:rect b="b" l="l" r="r" t="t"/>
              <a:pathLst>
                <a:path extrusionOk="0" h="5394" w="3966">
                  <a:moveTo>
                    <a:pt x="1108" y="1501"/>
                  </a:moveTo>
                  <a:lnTo>
                    <a:pt x="2679" y="2191"/>
                  </a:lnTo>
                  <a:lnTo>
                    <a:pt x="2858" y="3894"/>
                  </a:lnTo>
                  <a:lnTo>
                    <a:pt x="1286" y="3203"/>
                  </a:lnTo>
                  <a:lnTo>
                    <a:pt x="1108" y="1501"/>
                  </a:lnTo>
                  <a:close/>
                  <a:moveTo>
                    <a:pt x="0" y="0"/>
                  </a:moveTo>
                  <a:lnTo>
                    <a:pt x="417" y="3858"/>
                  </a:lnTo>
                  <a:lnTo>
                    <a:pt x="3965" y="5394"/>
                  </a:lnTo>
                  <a:lnTo>
                    <a:pt x="3549" y="1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1220675" y="4487300"/>
              <a:ext cx="98850" cy="122650"/>
            </a:xfrm>
            <a:custGeom>
              <a:rect b="b" l="l" r="r" t="t"/>
              <a:pathLst>
                <a:path extrusionOk="0" h="4906" w="3954">
                  <a:moveTo>
                    <a:pt x="763" y="0"/>
                  </a:moveTo>
                  <a:lnTo>
                    <a:pt x="1" y="548"/>
                  </a:lnTo>
                  <a:lnTo>
                    <a:pt x="3191" y="4905"/>
                  </a:lnTo>
                  <a:lnTo>
                    <a:pt x="3953" y="435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1231700" y="4478950"/>
              <a:ext cx="74125" cy="136050"/>
            </a:xfrm>
            <a:custGeom>
              <a:rect b="b" l="l" r="r" t="t"/>
              <a:pathLst>
                <a:path extrusionOk="0" h="5442" w="2965">
                  <a:moveTo>
                    <a:pt x="2096" y="1"/>
                  </a:moveTo>
                  <a:lnTo>
                    <a:pt x="0" y="5085"/>
                  </a:lnTo>
                  <a:lnTo>
                    <a:pt x="869" y="5442"/>
                  </a:lnTo>
                  <a:lnTo>
                    <a:pt x="2965" y="358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1199250" y="4529250"/>
              <a:ext cx="139025" cy="35150"/>
            </a:xfrm>
            <a:custGeom>
              <a:rect b="b" l="l" r="r" t="t"/>
              <a:pathLst>
                <a:path extrusionOk="0" h="1406" w="5561">
                  <a:moveTo>
                    <a:pt x="5477" y="1"/>
                  </a:moveTo>
                  <a:lnTo>
                    <a:pt x="0" y="465"/>
                  </a:lnTo>
                  <a:lnTo>
                    <a:pt x="84" y="1406"/>
                  </a:lnTo>
                  <a:lnTo>
                    <a:pt x="5561" y="930"/>
                  </a:lnTo>
                  <a:lnTo>
                    <a:pt x="54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1135550" y="4341725"/>
              <a:ext cx="166700" cy="96775"/>
            </a:xfrm>
            <a:custGeom>
              <a:rect b="b" l="l" r="r" t="t"/>
              <a:pathLst>
                <a:path extrusionOk="0" h="3871" w="6668">
                  <a:moveTo>
                    <a:pt x="3239" y="1084"/>
                  </a:moveTo>
                  <a:lnTo>
                    <a:pt x="4799" y="1775"/>
                  </a:lnTo>
                  <a:lnTo>
                    <a:pt x="3429" y="2787"/>
                  </a:lnTo>
                  <a:lnTo>
                    <a:pt x="1858" y="2096"/>
                  </a:lnTo>
                  <a:lnTo>
                    <a:pt x="3239" y="1084"/>
                  </a:lnTo>
                  <a:close/>
                  <a:moveTo>
                    <a:pt x="3120" y="1"/>
                  </a:moveTo>
                  <a:lnTo>
                    <a:pt x="0" y="2299"/>
                  </a:lnTo>
                  <a:lnTo>
                    <a:pt x="3548" y="3870"/>
                  </a:lnTo>
                  <a:lnTo>
                    <a:pt x="6668" y="1573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1277525" y="4356925"/>
              <a:ext cx="136950" cy="38125"/>
            </a:xfrm>
            <a:custGeom>
              <a:rect b="b" l="l" r="r" t="t"/>
              <a:pathLst>
                <a:path extrusionOk="0" h="1525" w="5478">
                  <a:moveTo>
                    <a:pt x="5370" y="0"/>
                  </a:moveTo>
                  <a:lnTo>
                    <a:pt x="1" y="595"/>
                  </a:lnTo>
                  <a:lnTo>
                    <a:pt x="108" y="1524"/>
                  </a:lnTo>
                  <a:lnTo>
                    <a:pt x="5478" y="941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1292400" y="4314950"/>
              <a:ext cx="102425" cy="123250"/>
            </a:xfrm>
            <a:custGeom>
              <a:rect b="b" l="l" r="r" t="t"/>
              <a:pathLst>
                <a:path extrusionOk="0" h="4930" w="4097">
                  <a:moveTo>
                    <a:pt x="739" y="0"/>
                  </a:moveTo>
                  <a:lnTo>
                    <a:pt x="1" y="572"/>
                  </a:lnTo>
                  <a:lnTo>
                    <a:pt x="3347" y="4930"/>
                  </a:lnTo>
                  <a:lnTo>
                    <a:pt x="4097" y="434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1303725" y="4309000"/>
              <a:ext cx="79800" cy="134550"/>
            </a:xfrm>
            <a:custGeom>
              <a:rect b="b" l="l" r="r" t="t"/>
              <a:pathLst>
                <a:path extrusionOk="0" h="5382" w="3192">
                  <a:moveTo>
                    <a:pt x="2334" y="0"/>
                  </a:moveTo>
                  <a:lnTo>
                    <a:pt x="0" y="4977"/>
                  </a:lnTo>
                  <a:lnTo>
                    <a:pt x="858" y="5382"/>
                  </a:lnTo>
                  <a:lnTo>
                    <a:pt x="3191" y="405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1015300" y="4355125"/>
              <a:ext cx="166700" cy="96475"/>
            </a:xfrm>
            <a:custGeom>
              <a:rect b="b" l="l" r="r" t="t"/>
              <a:pathLst>
                <a:path extrusionOk="0" h="3859" w="6668">
                  <a:moveTo>
                    <a:pt x="3239" y="1072"/>
                  </a:moveTo>
                  <a:lnTo>
                    <a:pt x="4810" y="1763"/>
                  </a:lnTo>
                  <a:lnTo>
                    <a:pt x="3429" y="2787"/>
                  </a:lnTo>
                  <a:lnTo>
                    <a:pt x="1858" y="2096"/>
                  </a:lnTo>
                  <a:lnTo>
                    <a:pt x="3239" y="1072"/>
                  </a:lnTo>
                  <a:close/>
                  <a:moveTo>
                    <a:pt x="3132" y="1"/>
                  </a:moveTo>
                  <a:lnTo>
                    <a:pt x="0" y="2299"/>
                  </a:lnTo>
                  <a:lnTo>
                    <a:pt x="3548" y="3858"/>
                  </a:lnTo>
                  <a:lnTo>
                    <a:pt x="6668" y="1560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903075" y="4398300"/>
              <a:ext cx="136950" cy="38125"/>
            </a:xfrm>
            <a:custGeom>
              <a:rect b="b" l="l" r="r" t="t"/>
              <a:pathLst>
                <a:path extrusionOk="0" h="1525" w="5478">
                  <a:moveTo>
                    <a:pt x="5370" y="0"/>
                  </a:moveTo>
                  <a:lnTo>
                    <a:pt x="1" y="583"/>
                  </a:lnTo>
                  <a:lnTo>
                    <a:pt x="108" y="1524"/>
                  </a:lnTo>
                  <a:lnTo>
                    <a:pt x="5477" y="929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922425" y="4355425"/>
              <a:ext cx="102425" cy="123250"/>
            </a:xfrm>
            <a:custGeom>
              <a:rect b="b" l="l" r="r" t="t"/>
              <a:pathLst>
                <a:path extrusionOk="0" h="4930" w="4097">
                  <a:moveTo>
                    <a:pt x="739" y="1"/>
                  </a:moveTo>
                  <a:lnTo>
                    <a:pt x="0" y="584"/>
                  </a:lnTo>
                  <a:lnTo>
                    <a:pt x="3358" y="4930"/>
                  </a:lnTo>
                  <a:lnTo>
                    <a:pt x="4096" y="4358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934025" y="4349775"/>
              <a:ext cx="79500" cy="134275"/>
            </a:xfrm>
            <a:custGeom>
              <a:rect b="b" l="l" r="r" t="t"/>
              <a:pathLst>
                <a:path extrusionOk="0" h="5371" w="3180">
                  <a:moveTo>
                    <a:pt x="2334" y="0"/>
                  </a:moveTo>
                  <a:lnTo>
                    <a:pt x="1" y="4977"/>
                  </a:lnTo>
                  <a:lnTo>
                    <a:pt x="846" y="5370"/>
                  </a:lnTo>
                  <a:lnTo>
                    <a:pt x="3180" y="393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17"/>
          <p:cNvGrpSpPr/>
          <p:nvPr/>
        </p:nvGrpSpPr>
        <p:grpSpPr>
          <a:xfrm rot="10800000">
            <a:off x="82239" y="-127673"/>
            <a:ext cx="539462" cy="572710"/>
            <a:chOff x="742350" y="3532700"/>
            <a:chExt cx="1038825" cy="1102850"/>
          </a:xfrm>
        </p:grpSpPr>
        <p:sp>
          <p:nvSpPr>
            <p:cNvPr id="1596" name="Google Shape;1596;p17"/>
            <p:cNvSpPr/>
            <p:nvPr/>
          </p:nvSpPr>
          <p:spPr>
            <a:xfrm>
              <a:off x="921525" y="3644325"/>
              <a:ext cx="97075" cy="167900"/>
            </a:xfrm>
            <a:custGeom>
              <a:rect b="b" l="l" r="r" t="t"/>
              <a:pathLst>
                <a:path extrusionOk="0" h="6716" w="3883">
                  <a:moveTo>
                    <a:pt x="1953" y="1858"/>
                  </a:moveTo>
                  <a:lnTo>
                    <a:pt x="2811" y="3346"/>
                  </a:lnTo>
                  <a:lnTo>
                    <a:pt x="1953" y="4835"/>
                  </a:lnTo>
                  <a:lnTo>
                    <a:pt x="1096" y="3346"/>
                  </a:lnTo>
                  <a:lnTo>
                    <a:pt x="1953" y="1858"/>
                  </a:lnTo>
                  <a:close/>
                  <a:moveTo>
                    <a:pt x="1941" y="1"/>
                  </a:moveTo>
                  <a:lnTo>
                    <a:pt x="1" y="3358"/>
                  </a:lnTo>
                  <a:lnTo>
                    <a:pt x="1941" y="6716"/>
                  </a:lnTo>
                  <a:lnTo>
                    <a:pt x="3882" y="3358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958450" y="3532700"/>
              <a:ext cx="23525" cy="134875"/>
            </a:xfrm>
            <a:custGeom>
              <a:rect b="b" l="l" r="r" t="t"/>
              <a:pathLst>
                <a:path extrusionOk="0" h="5395" w="941">
                  <a:moveTo>
                    <a:pt x="0" y="1"/>
                  </a:moveTo>
                  <a:lnTo>
                    <a:pt x="0" y="5394"/>
                  </a:lnTo>
                  <a:lnTo>
                    <a:pt x="941" y="5394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905450" y="3556525"/>
              <a:ext cx="129525" cy="91400"/>
            </a:xfrm>
            <a:custGeom>
              <a:rect b="b" l="l" r="r" t="t"/>
              <a:pathLst>
                <a:path extrusionOk="0" h="3656" w="5181">
                  <a:moveTo>
                    <a:pt x="4692" y="0"/>
                  </a:moveTo>
                  <a:lnTo>
                    <a:pt x="1" y="2858"/>
                  </a:lnTo>
                  <a:lnTo>
                    <a:pt x="489" y="3655"/>
                  </a:lnTo>
                  <a:lnTo>
                    <a:pt x="5180" y="798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905450" y="3556525"/>
              <a:ext cx="129525" cy="91700"/>
            </a:xfrm>
            <a:custGeom>
              <a:rect b="b" l="l" r="r" t="t"/>
              <a:pathLst>
                <a:path extrusionOk="0" h="3668" w="5181">
                  <a:moveTo>
                    <a:pt x="489" y="0"/>
                  </a:moveTo>
                  <a:lnTo>
                    <a:pt x="1" y="810"/>
                  </a:lnTo>
                  <a:lnTo>
                    <a:pt x="4692" y="3667"/>
                  </a:lnTo>
                  <a:lnTo>
                    <a:pt x="5180" y="2870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921525" y="3765175"/>
              <a:ext cx="97075" cy="167600"/>
            </a:xfrm>
            <a:custGeom>
              <a:rect b="b" l="l" r="r" t="t"/>
              <a:pathLst>
                <a:path extrusionOk="0" h="6704" w="3883">
                  <a:moveTo>
                    <a:pt x="1941" y="1882"/>
                  </a:moveTo>
                  <a:lnTo>
                    <a:pt x="2811" y="3346"/>
                  </a:lnTo>
                  <a:lnTo>
                    <a:pt x="1953" y="4834"/>
                  </a:lnTo>
                  <a:lnTo>
                    <a:pt x="1096" y="3346"/>
                  </a:lnTo>
                  <a:lnTo>
                    <a:pt x="1941" y="1882"/>
                  </a:lnTo>
                  <a:close/>
                  <a:moveTo>
                    <a:pt x="1941" y="1"/>
                  </a:moveTo>
                  <a:lnTo>
                    <a:pt x="1" y="3346"/>
                  </a:lnTo>
                  <a:lnTo>
                    <a:pt x="1941" y="6704"/>
                  </a:lnTo>
                  <a:lnTo>
                    <a:pt x="3882" y="3346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958450" y="3909250"/>
              <a:ext cx="23525" cy="135150"/>
            </a:xfrm>
            <a:custGeom>
              <a:rect b="b" l="l" r="r" t="t"/>
              <a:pathLst>
                <a:path extrusionOk="0" h="5406" w="941">
                  <a:moveTo>
                    <a:pt x="0" y="0"/>
                  </a:moveTo>
                  <a:lnTo>
                    <a:pt x="0" y="5406"/>
                  </a:lnTo>
                  <a:lnTo>
                    <a:pt x="941" y="540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905450" y="3928600"/>
              <a:ext cx="129525" cy="91400"/>
            </a:xfrm>
            <a:custGeom>
              <a:rect b="b" l="l" r="r" t="t"/>
              <a:pathLst>
                <a:path extrusionOk="0" h="3656" w="5181">
                  <a:moveTo>
                    <a:pt x="4692" y="0"/>
                  </a:moveTo>
                  <a:lnTo>
                    <a:pt x="1" y="2858"/>
                  </a:lnTo>
                  <a:lnTo>
                    <a:pt x="489" y="3655"/>
                  </a:lnTo>
                  <a:lnTo>
                    <a:pt x="5180" y="798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905150" y="3928600"/>
              <a:ext cx="129825" cy="91700"/>
            </a:xfrm>
            <a:custGeom>
              <a:rect b="b" l="l" r="r" t="t"/>
              <a:pathLst>
                <a:path extrusionOk="0" h="3668" w="5193">
                  <a:moveTo>
                    <a:pt x="501" y="0"/>
                  </a:moveTo>
                  <a:lnTo>
                    <a:pt x="1" y="810"/>
                  </a:lnTo>
                  <a:lnTo>
                    <a:pt x="4692" y="3667"/>
                  </a:lnTo>
                  <a:lnTo>
                    <a:pt x="5192" y="28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845025" y="3716350"/>
              <a:ext cx="145300" cy="83975"/>
            </a:xfrm>
            <a:custGeom>
              <a:rect b="b" l="l" r="r" t="t"/>
              <a:pathLst>
                <a:path extrusionOk="0" h="3359" w="5812">
                  <a:moveTo>
                    <a:pt x="3335" y="942"/>
                  </a:moveTo>
                  <a:lnTo>
                    <a:pt x="4192" y="2430"/>
                  </a:lnTo>
                  <a:lnTo>
                    <a:pt x="2477" y="2430"/>
                  </a:lnTo>
                  <a:lnTo>
                    <a:pt x="1632" y="942"/>
                  </a:lnTo>
                  <a:close/>
                  <a:moveTo>
                    <a:pt x="1" y="1"/>
                  </a:moveTo>
                  <a:lnTo>
                    <a:pt x="1942" y="3358"/>
                  </a:lnTo>
                  <a:lnTo>
                    <a:pt x="5811" y="3358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742650" y="3650575"/>
              <a:ext cx="128600" cy="87825"/>
            </a:xfrm>
            <a:custGeom>
              <a:rect b="b" l="l" r="r" t="t"/>
              <a:pathLst>
                <a:path extrusionOk="0" h="3513" w="5144">
                  <a:moveTo>
                    <a:pt x="464" y="1"/>
                  </a:moveTo>
                  <a:lnTo>
                    <a:pt x="0" y="810"/>
                  </a:lnTo>
                  <a:lnTo>
                    <a:pt x="4679" y="3513"/>
                  </a:lnTo>
                  <a:lnTo>
                    <a:pt x="5144" y="269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795625" y="3626475"/>
              <a:ext cx="26800" cy="137825"/>
            </a:xfrm>
            <a:custGeom>
              <a:rect b="b" l="l" r="r" t="t"/>
              <a:pathLst>
                <a:path extrusionOk="0" h="5513" w="1072">
                  <a:moveTo>
                    <a:pt x="941" y="0"/>
                  </a:moveTo>
                  <a:lnTo>
                    <a:pt x="0" y="24"/>
                  </a:lnTo>
                  <a:lnTo>
                    <a:pt x="131" y="5513"/>
                  </a:lnTo>
                  <a:lnTo>
                    <a:pt x="1072" y="550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743225" y="3652075"/>
              <a:ext cx="131900" cy="86625"/>
            </a:xfrm>
            <a:custGeom>
              <a:rect b="b" l="l" r="r" t="t"/>
              <a:pathLst>
                <a:path extrusionOk="0" h="3465" w="5276">
                  <a:moveTo>
                    <a:pt x="4823" y="0"/>
                  </a:moveTo>
                  <a:lnTo>
                    <a:pt x="1" y="2631"/>
                  </a:lnTo>
                  <a:lnTo>
                    <a:pt x="453" y="3465"/>
                  </a:lnTo>
                  <a:lnTo>
                    <a:pt x="5275" y="822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949800" y="3776775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3335" y="941"/>
                  </a:moveTo>
                  <a:lnTo>
                    <a:pt x="4192" y="2430"/>
                  </a:lnTo>
                  <a:lnTo>
                    <a:pt x="2477" y="2430"/>
                  </a:lnTo>
                  <a:lnTo>
                    <a:pt x="1620" y="941"/>
                  </a:lnTo>
                  <a:close/>
                  <a:moveTo>
                    <a:pt x="1" y="1"/>
                  </a:moveTo>
                  <a:lnTo>
                    <a:pt x="1930" y="3358"/>
                  </a:lnTo>
                  <a:lnTo>
                    <a:pt x="5799" y="3358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1068875" y="3838700"/>
              <a:ext cx="128600" cy="87825"/>
            </a:xfrm>
            <a:custGeom>
              <a:rect b="b" l="l" r="r" t="t"/>
              <a:pathLst>
                <a:path extrusionOk="0" h="3513" w="5144">
                  <a:moveTo>
                    <a:pt x="477" y="0"/>
                  </a:moveTo>
                  <a:lnTo>
                    <a:pt x="0" y="810"/>
                  </a:lnTo>
                  <a:lnTo>
                    <a:pt x="4680" y="3513"/>
                  </a:lnTo>
                  <a:lnTo>
                    <a:pt x="5144" y="270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1117975" y="3812500"/>
              <a:ext cx="26825" cy="137850"/>
            </a:xfrm>
            <a:custGeom>
              <a:rect b="b" l="l" r="r" t="t"/>
              <a:pathLst>
                <a:path extrusionOk="0" h="5514" w="1073">
                  <a:moveTo>
                    <a:pt x="941" y="1"/>
                  </a:moveTo>
                  <a:lnTo>
                    <a:pt x="1" y="24"/>
                  </a:lnTo>
                  <a:lnTo>
                    <a:pt x="132" y="5513"/>
                  </a:lnTo>
                  <a:lnTo>
                    <a:pt x="1072" y="5489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1065300" y="3838100"/>
              <a:ext cx="131875" cy="86650"/>
            </a:xfrm>
            <a:custGeom>
              <a:rect b="b" l="l" r="r" t="t"/>
              <a:pathLst>
                <a:path extrusionOk="0" h="3466" w="5275">
                  <a:moveTo>
                    <a:pt x="4834" y="1"/>
                  </a:moveTo>
                  <a:lnTo>
                    <a:pt x="0" y="2632"/>
                  </a:lnTo>
                  <a:lnTo>
                    <a:pt x="453" y="3465"/>
                  </a:lnTo>
                  <a:lnTo>
                    <a:pt x="5275" y="822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950100" y="3716350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4180" y="930"/>
                  </a:moveTo>
                  <a:lnTo>
                    <a:pt x="3323" y="2418"/>
                  </a:lnTo>
                  <a:lnTo>
                    <a:pt x="1608" y="2418"/>
                  </a:lnTo>
                  <a:lnTo>
                    <a:pt x="2465" y="930"/>
                  </a:lnTo>
                  <a:close/>
                  <a:moveTo>
                    <a:pt x="1930" y="1"/>
                  </a:moveTo>
                  <a:lnTo>
                    <a:pt x="1" y="3358"/>
                  </a:lnTo>
                  <a:lnTo>
                    <a:pt x="3870" y="3358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1068575" y="3650575"/>
              <a:ext cx="128900" cy="87825"/>
            </a:xfrm>
            <a:custGeom>
              <a:rect b="b" l="l" r="r" t="t"/>
              <a:pathLst>
                <a:path extrusionOk="0" h="3513" w="5156">
                  <a:moveTo>
                    <a:pt x="4680" y="1"/>
                  </a:moveTo>
                  <a:lnTo>
                    <a:pt x="0" y="2703"/>
                  </a:lnTo>
                  <a:lnTo>
                    <a:pt x="477" y="3513"/>
                  </a:lnTo>
                  <a:lnTo>
                    <a:pt x="5156" y="810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1065300" y="3652075"/>
              <a:ext cx="131875" cy="86625"/>
            </a:xfrm>
            <a:custGeom>
              <a:rect b="b" l="l" r="r" t="t"/>
              <a:pathLst>
                <a:path extrusionOk="0" h="3465" w="5275">
                  <a:moveTo>
                    <a:pt x="453" y="0"/>
                  </a:moveTo>
                  <a:lnTo>
                    <a:pt x="0" y="834"/>
                  </a:lnTo>
                  <a:lnTo>
                    <a:pt x="4823" y="3465"/>
                  </a:lnTo>
                  <a:lnTo>
                    <a:pt x="5275" y="264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1117675" y="3626475"/>
              <a:ext cx="26825" cy="137825"/>
            </a:xfrm>
            <a:custGeom>
              <a:rect b="b" l="l" r="r" t="t"/>
              <a:pathLst>
                <a:path extrusionOk="0" h="5513" w="1073">
                  <a:moveTo>
                    <a:pt x="132" y="0"/>
                  </a:moveTo>
                  <a:lnTo>
                    <a:pt x="1" y="5489"/>
                  </a:lnTo>
                  <a:lnTo>
                    <a:pt x="942" y="5513"/>
                  </a:lnTo>
                  <a:lnTo>
                    <a:pt x="1073" y="2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845325" y="3776775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4180" y="930"/>
                  </a:moveTo>
                  <a:lnTo>
                    <a:pt x="3323" y="2418"/>
                  </a:lnTo>
                  <a:lnTo>
                    <a:pt x="1620" y="2418"/>
                  </a:lnTo>
                  <a:lnTo>
                    <a:pt x="2465" y="930"/>
                  </a:lnTo>
                  <a:close/>
                  <a:moveTo>
                    <a:pt x="1930" y="1"/>
                  </a:moveTo>
                  <a:lnTo>
                    <a:pt x="1" y="3358"/>
                  </a:lnTo>
                  <a:lnTo>
                    <a:pt x="3870" y="3358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742350" y="3839000"/>
              <a:ext cx="128900" cy="87825"/>
            </a:xfrm>
            <a:custGeom>
              <a:rect b="b" l="l" r="r" t="t"/>
              <a:pathLst>
                <a:path extrusionOk="0" h="3513" w="5156">
                  <a:moveTo>
                    <a:pt x="4679" y="0"/>
                  </a:moveTo>
                  <a:lnTo>
                    <a:pt x="0" y="2691"/>
                  </a:lnTo>
                  <a:lnTo>
                    <a:pt x="476" y="3513"/>
                  </a:lnTo>
                  <a:lnTo>
                    <a:pt x="5156" y="810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742950" y="3838100"/>
              <a:ext cx="131875" cy="86650"/>
            </a:xfrm>
            <a:custGeom>
              <a:rect b="b" l="l" r="r" t="t"/>
              <a:pathLst>
                <a:path extrusionOk="0" h="3466" w="5275">
                  <a:moveTo>
                    <a:pt x="452" y="1"/>
                  </a:moveTo>
                  <a:lnTo>
                    <a:pt x="0" y="834"/>
                  </a:lnTo>
                  <a:lnTo>
                    <a:pt x="4834" y="3465"/>
                  </a:lnTo>
                  <a:lnTo>
                    <a:pt x="5274" y="26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795625" y="3812500"/>
              <a:ext cx="26800" cy="137850"/>
            </a:xfrm>
            <a:custGeom>
              <a:rect b="b" l="l" r="r" t="t"/>
              <a:pathLst>
                <a:path extrusionOk="0" h="5514" w="1072">
                  <a:moveTo>
                    <a:pt x="131" y="1"/>
                  </a:moveTo>
                  <a:lnTo>
                    <a:pt x="0" y="5489"/>
                  </a:lnTo>
                  <a:lnTo>
                    <a:pt x="941" y="5513"/>
                  </a:lnTo>
                  <a:lnTo>
                    <a:pt x="1072" y="2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1500775" y="3847025"/>
              <a:ext cx="93175" cy="160775"/>
            </a:xfrm>
            <a:custGeom>
              <a:rect b="b" l="l" r="r" t="t"/>
              <a:pathLst>
                <a:path extrusionOk="0" h="6431" w="3727">
                  <a:moveTo>
                    <a:pt x="2274" y="1799"/>
                  </a:moveTo>
                  <a:lnTo>
                    <a:pt x="2679" y="3465"/>
                  </a:lnTo>
                  <a:lnTo>
                    <a:pt x="1429" y="4632"/>
                  </a:lnTo>
                  <a:lnTo>
                    <a:pt x="1024" y="2965"/>
                  </a:lnTo>
                  <a:lnTo>
                    <a:pt x="2274" y="1799"/>
                  </a:lnTo>
                  <a:close/>
                  <a:moveTo>
                    <a:pt x="2822" y="1"/>
                  </a:moveTo>
                  <a:lnTo>
                    <a:pt x="0" y="2656"/>
                  </a:lnTo>
                  <a:lnTo>
                    <a:pt x="893" y="6430"/>
                  </a:lnTo>
                  <a:lnTo>
                    <a:pt x="3727" y="3775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1563275" y="3744050"/>
              <a:ext cx="61650" cy="136350"/>
            </a:xfrm>
            <a:custGeom>
              <a:rect b="b" l="l" r="r" t="t"/>
              <a:pathLst>
                <a:path extrusionOk="0" h="5454" w="2466">
                  <a:moveTo>
                    <a:pt x="1560" y="0"/>
                  </a:moveTo>
                  <a:lnTo>
                    <a:pt x="1" y="5179"/>
                  </a:lnTo>
                  <a:lnTo>
                    <a:pt x="894" y="5453"/>
                  </a:lnTo>
                  <a:lnTo>
                    <a:pt x="2465" y="26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1513875" y="3778275"/>
              <a:ext cx="138725" cy="57475"/>
            </a:xfrm>
            <a:custGeom>
              <a:rect b="b" l="l" r="r" t="t"/>
              <a:pathLst>
                <a:path extrusionOk="0" h="2299" w="5549">
                  <a:moveTo>
                    <a:pt x="5310" y="0"/>
                  </a:moveTo>
                  <a:lnTo>
                    <a:pt x="0" y="1393"/>
                  </a:lnTo>
                  <a:lnTo>
                    <a:pt x="238" y="2298"/>
                  </a:lnTo>
                  <a:lnTo>
                    <a:pt x="5549" y="905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1528450" y="3748200"/>
              <a:ext cx="109275" cy="117900"/>
            </a:xfrm>
            <a:custGeom>
              <a:rect b="b" l="l" r="r" t="t"/>
              <a:pathLst>
                <a:path extrusionOk="0" h="4716" w="4371">
                  <a:moveTo>
                    <a:pt x="691" y="1"/>
                  </a:moveTo>
                  <a:lnTo>
                    <a:pt x="1" y="620"/>
                  </a:lnTo>
                  <a:lnTo>
                    <a:pt x="3668" y="4716"/>
                  </a:lnTo>
                  <a:lnTo>
                    <a:pt x="4370" y="408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1465950" y="3962825"/>
              <a:ext cx="93175" cy="160750"/>
            </a:xfrm>
            <a:custGeom>
              <a:rect b="b" l="l" r="r" t="t"/>
              <a:pathLst>
                <a:path extrusionOk="0" h="6430" w="3727">
                  <a:moveTo>
                    <a:pt x="2274" y="1798"/>
                  </a:moveTo>
                  <a:lnTo>
                    <a:pt x="2679" y="3465"/>
                  </a:lnTo>
                  <a:lnTo>
                    <a:pt x="1429" y="4632"/>
                  </a:lnTo>
                  <a:lnTo>
                    <a:pt x="1036" y="2965"/>
                  </a:lnTo>
                  <a:lnTo>
                    <a:pt x="2274" y="1798"/>
                  </a:lnTo>
                  <a:close/>
                  <a:moveTo>
                    <a:pt x="2834" y="0"/>
                  </a:moveTo>
                  <a:lnTo>
                    <a:pt x="0" y="2655"/>
                  </a:lnTo>
                  <a:lnTo>
                    <a:pt x="893" y="6430"/>
                  </a:lnTo>
                  <a:lnTo>
                    <a:pt x="3727" y="377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1445100" y="4097950"/>
              <a:ext cx="61350" cy="136050"/>
            </a:xfrm>
            <a:custGeom>
              <a:rect b="b" l="l" r="r" t="t"/>
              <a:pathLst>
                <a:path extrusionOk="0" h="5442" w="2454">
                  <a:moveTo>
                    <a:pt x="1549" y="1"/>
                  </a:moveTo>
                  <a:lnTo>
                    <a:pt x="1" y="5168"/>
                  </a:lnTo>
                  <a:lnTo>
                    <a:pt x="906" y="5442"/>
                  </a:lnTo>
                  <a:lnTo>
                    <a:pt x="2454" y="263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1407000" y="4134575"/>
              <a:ext cx="138750" cy="57750"/>
            </a:xfrm>
            <a:custGeom>
              <a:rect b="b" l="l" r="r" t="t"/>
              <a:pathLst>
                <a:path extrusionOk="0" h="2310" w="5550">
                  <a:moveTo>
                    <a:pt x="5311" y="0"/>
                  </a:moveTo>
                  <a:lnTo>
                    <a:pt x="1" y="1393"/>
                  </a:lnTo>
                  <a:lnTo>
                    <a:pt x="239" y="2310"/>
                  </a:lnTo>
                  <a:lnTo>
                    <a:pt x="5549" y="905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1421600" y="4104500"/>
              <a:ext cx="109250" cy="117900"/>
            </a:xfrm>
            <a:custGeom>
              <a:rect b="b" l="l" r="r" t="t"/>
              <a:pathLst>
                <a:path extrusionOk="0" h="4716" w="4370">
                  <a:moveTo>
                    <a:pt x="703" y="1"/>
                  </a:moveTo>
                  <a:lnTo>
                    <a:pt x="0" y="632"/>
                  </a:lnTo>
                  <a:lnTo>
                    <a:pt x="3679" y="4716"/>
                  </a:lnTo>
                  <a:lnTo>
                    <a:pt x="4370" y="409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1430525" y="3880375"/>
              <a:ext cx="115225" cy="122050"/>
            </a:xfrm>
            <a:custGeom>
              <a:rect b="b" l="l" r="r" t="t"/>
              <a:pathLst>
                <a:path extrusionOk="0" h="4882" w="4609">
                  <a:moveTo>
                    <a:pt x="1298" y="1358"/>
                  </a:moveTo>
                  <a:lnTo>
                    <a:pt x="2929" y="1846"/>
                  </a:lnTo>
                  <a:lnTo>
                    <a:pt x="3322" y="3513"/>
                  </a:lnTo>
                  <a:lnTo>
                    <a:pt x="1691" y="3024"/>
                  </a:lnTo>
                  <a:lnTo>
                    <a:pt x="1298" y="1358"/>
                  </a:lnTo>
                  <a:close/>
                  <a:moveTo>
                    <a:pt x="0" y="0"/>
                  </a:moveTo>
                  <a:lnTo>
                    <a:pt x="893" y="3775"/>
                  </a:lnTo>
                  <a:lnTo>
                    <a:pt x="4608" y="4882"/>
                  </a:lnTo>
                  <a:lnTo>
                    <a:pt x="4608" y="4882"/>
                  </a:lnTo>
                  <a:lnTo>
                    <a:pt x="3727" y="1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1345400" y="3791075"/>
              <a:ext cx="109850" cy="114625"/>
            </a:xfrm>
            <a:custGeom>
              <a:rect b="b" l="l" r="r" t="t"/>
              <a:pathLst>
                <a:path extrusionOk="0" h="4585" w="4394">
                  <a:moveTo>
                    <a:pt x="691" y="0"/>
                  </a:moveTo>
                  <a:lnTo>
                    <a:pt x="0" y="655"/>
                  </a:lnTo>
                  <a:lnTo>
                    <a:pt x="3715" y="4584"/>
                  </a:lnTo>
                  <a:lnTo>
                    <a:pt x="4394" y="394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1372475" y="3780350"/>
              <a:ext cx="58975" cy="138750"/>
            </a:xfrm>
            <a:custGeom>
              <a:rect b="b" l="l" r="r" t="t"/>
              <a:pathLst>
                <a:path extrusionOk="0" h="5550" w="2359">
                  <a:moveTo>
                    <a:pt x="1453" y="1"/>
                  </a:moveTo>
                  <a:lnTo>
                    <a:pt x="1" y="5299"/>
                  </a:lnTo>
                  <a:lnTo>
                    <a:pt x="906" y="5549"/>
                  </a:lnTo>
                  <a:lnTo>
                    <a:pt x="2358" y="25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1332600" y="3824100"/>
              <a:ext cx="139325" cy="51525"/>
            </a:xfrm>
            <a:custGeom>
              <a:rect b="b" l="l" r="r" t="t"/>
              <a:pathLst>
                <a:path extrusionOk="0" h="2061" w="5573">
                  <a:moveTo>
                    <a:pt x="5370" y="1"/>
                  </a:moveTo>
                  <a:lnTo>
                    <a:pt x="0" y="1144"/>
                  </a:lnTo>
                  <a:lnTo>
                    <a:pt x="191" y="2061"/>
                  </a:lnTo>
                  <a:lnTo>
                    <a:pt x="5572" y="918"/>
                  </a:lnTo>
                  <a:lnTo>
                    <a:pt x="5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1513575" y="3968175"/>
              <a:ext cx="115200" cy="122075"/>
            </a:xfrm>
            <a:custGeom>
              <a:rect b="b" l="l" r="r" t="t"/>
              <a:pathLst>
                <a:path extrusionOk="0" h="4883" w="4608">
                  <a:moveTo>
                    <a:pt x="1286" y="1370"/>
                  </a:moveTo>
                  <a:lnTo>
                    <a:pt x="2929" y="1858"/>
                  </a:lnTo>
                  <a:lnTo>
                    <a:pt x="3322" y="3525"/>
                  </a:lnTo>
                  <a:lnTo>
                    <a:pt x="1679" y="3037"/>
                  </a:lnTo>
                  <a:lnTo>
                    <a:pt x="1286" y="1370"/>
                  </a:lnTo>
                  <a:close/>
                  <a:moveTo>
                    <a:pt x="0" y="1"/>
                  </a:moveTo>
                  <a:lnTo>
                    <a:pt x="893" y="3775"/>
                  </a:lnTo>
                  <a:lnTo>
                    <a:pt x="4608" y="4882"/>
                  </a:lnTo>
                  <a:lnTo>
                    <a:pt x="3715" y="1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1604050" y="4065225"/>
              <a:ext cx="109875" cy="114300"/>
            </a:xfrm>
            <a:custGeom>
              <a:rect b="b" l="l" r="r" t="t"/>
              <a:pathLst>
                <a:path extrusionOk="0" h="4572" w="4395">
                  <a:moveTo>
                    <a:pt x="679" y="0"/>
                  </a:moveTo>
                  <a:lnTo>
                    <a:pt x="1" y="643"/>
                  </a:lnTo>
                  <a:lnTo>
                    <a:pt x="3704" y="4572"/>
                  </a:lnTo>
                  <a:lnTo>
                    <a:pt x="4394" y="392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1627875" y="4050925"/>
              <a:ext cx="58950" cy="138725"/>
            </a:xfrm>
            <a:custGeom>
              <a:rect b="b" l="l" r="r" t="t"/>
              <a:pathLst>
                <a:path extrusionOk="0" h="5549" w="2358">
                  <a:moveTo>
                    <a:pt x="1453" y="1"/>
                  </a:moveTo>
                  <a:lnTo>
                    <a:pt x="0" y="5299"/>
                  </a:lnTo>
                  <a:lnTo>
                    <a:pt x="905" y="5549"/>
                  </a:lnTo>
                  <a:lnTo>
                    <a:pt x="2358" y="25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1587975" y="4094675"/>
              <a:ext cx="139325" cy="51525"/>
            </a:xfrm>
            <a:custGeom>
              <a:rect b="b" l="l" r="r" t="t"/>
              <a:pathLst>
                <a:path extrusionOk="0" h="2061" w="5573">
                  <a:moveTo>
                    <a:pt x="5371" y="1"/>
                  </a:moveTo>
                  <a:lnTo>
                    <a:pt x="1" y="1144"/>
                  </a:lnTo>
                  <a:lnTo>
                    <a:pt x="191" y="2061"/>
                  </a:lnTo>
                  <a:lnTo>
                    <a:pt x="5573" y="918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1507025" y="3924125"/>
              <a:ext cx="163125" cy="94375"/>
            </a:xfrm>
            <a:custGeom>
              <a:rect b="b" l="l" r="r" t="t"/>
              <a:pathLst>
                <a:path extrusionOk="0" h="3775" w="6525">
                  <a:moveTo>
                    <a:pt x="3060" y="1048"/>
                  </a:moveTo>
                  <a:lnTo>
                    <a:pt x="4703" y="1548"/>
                  </a:lnTo>
                  <a:lnTo>
                    <a:pt x="3453" y="2727"/>
                  </a:lnTo>
                  <a:lnTo>
                    <a:pt x="1822" y="2227"/>
                  </a:lnTo>
                  <a:lnTo>
                    <a:pt x="3060" y="1048"/>
                  </a:lnTo>
                  <a:close/>
                  <a:moveTo>
                    <a:pt x="2810" y="0"/>
                  </a:moveTo>
                  <a:lnTo>
                    <a:pt x="0" y="2667"/>
                  </a:lnTo>
                  <a:lnTo>
                    <a:pt x="3715" y="3775"/>
                  </a:lnTo>
                  <a:lnTo>
                    <a:pt x="6525" y="1120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1644550" y="3914900"/>
              <a:ext cx="136625" cy="54200"/>
            </a:xfrm>
            <a:custGeom>
              <a:rect b="b" l="l" r="r" t="t"/>
              <a:pathLst>
                <a:path extrusionOk="0" h="2168" w="5465">
                  <a:moveTo>
                    <a:pt x="5251" y="0"/>
                  </a:moveTo>
                  <a:lnTo>
                    <a:pt x="0" y="1251"/>
                  </a:lnTo>
                  <a:lnTo>
                    <a:pt x="214" y="2167"/>
                  </a:lnTo>
                  <a:lnTo>
                    <a:pt x="5465" y="917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1654075" y="3885425"/>
              <a:ext cx="113425" cy="114025"/>
            </a:xfrm>
            <a:custGeom>
              <a:rect b="b" l="l" r="r" t="t"/>
              <a:pathLst>
                <a:path extrusionOk="0" h="4561" w="4537">
                  <a:moveTo>
                    <a:pt x="667" y="1"/>
                  </a:moveTo>
                  <a:lnTo>
                    <a:pt x="0" y="655"/>
                  </a:lnTo>
                  <a:lnTo>
                    <a:pt x="3870" y="4561"/>
                  </a:lnTo>
                  <a:lnTo>
                    <a:pt x="4536" y="390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1678175" y="3873525"/>
              <a:ext cx="64900" cy="137825"/>
            </a:xfrm>
            <a:custGeom>
              <a:rect b="b" l="l" r="r" t="t"/>
              <a:pathLst>
                <a:path extrusionOk="0" h="5513" w="2596">
                  <a:moveTo>
                    <a:pt x="1703" y="0"/>
                  </a:moveTo>
                  <a:lnTo>
                    <a:pt x="0" y="5227"/>
                  </a:lnTo>
                  <a:lnTo>
                    <a:pt x="893" y="5513"/>
                  </a:lnTo>
                  <a:lnTo>
                    <a:pt x="2596" y="298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1389450" y="3951800"/>
              <a:ext cx="163125" cy="94675"/>
            </a:xfrm>
            <a:custGeom>
              <a:rect b="b" l="l" r="r" t="t"/>
              <a:pathLst>
                <a:path extrusionOk="0" h="3787" w="6525">
                  <a:moveTo>
                    <a:pt x="3060" y="1060"/>
                  </a:moveTo>
                  <a:lnTo>
                    <a:pt x="4703" y="1560"/>
                  </a:lnTo>
                  <a:lnTo>
                    <a:pt x="3453" y="2727"/>
                  </a:lnTo>
                  <a:lnTo>
                    <a:pt x="1822" y="2239"/>
                  </a:lnTo>
                  <a:lnTo>
                    <a:pt x="3060" y="1060"/>
                  </a:lnTo>
                  <a:close/>
                  <a:moveTo>
                    <a:pt x="2810" y="1"/>
                  </a:moveTo>
                  <a:lnTo>
                    <a:pt x="0" y="2668"/>
                  </a:lnTo>
                  <a:lnTo>
                    <a:pt x="3703" y="3787"/>
                  </a:lnTo>
                  <a:lnTo>
                    <a:pt x="6525" y="1120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1277825" y="4001800"/>
              <a:ext cx="136950" cy="53900"/>
            </a:xfrm>
            <a:custGeom>
              <a:rect b="b" l="l" r="r" t="t"/>
              <a:pathLst>
                <a:path extrusionOk="0" h="2156" w="5478">
                  <a:moveTo>
                    <a:pt x="5251" y="1"/>
                  </a:moveTo>
                  <a:lnTo>
                    <a:pt x="1" y="1251"/>
                  </a:lnTo>
                  <a:lnTo>
                    <a:pt x="215" y="2156"/>
                  </a:lnTo>
                  <a:lnTo>
                    <a:pt x="5477" y="918"/>
                  </a:lnTo>
                  <a:lnTo>
                    <a:pt x="5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1291825" y="3971450"/>
              <a:ext cx="113425" cy="114025"/>
            </a:xfrm>
            <a:custGeom>
              <a:rect b="b" l="l" r="r" t="t"/>
              <a:pathLst>
                <a:path extrusionOk="0" h="4561" w="4537">
                  <a:moveTo>
                    <a:pt x="667" y="1"/>
                  </a:moveTo>
                  <a:lnTo>
                    <a:pt x="0" y="655"/>
                  </a:lnTo>
                  <a:lnTo>
                    <a:pt x="3870" y="4561"/>
                  </a:lnTo>
                  <a:lnTo>
                    <a:pt x="4536" y="390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1316225" y="3959550"/>
              <a:ext cx="64900" cy="137825"/>
            </a:xfrm>
            <a:custGeom>
              <a:rect b="b" l="l" r="r" t="t"/>
              <a:pathLst>
                <a:path extrusionOk="0" h="5513" w="2596">
                  <a:moveTo>
                    <a:pt x="1703" y="0"/>
                  </a:moveTo>
                  <a:lnTo>
                    <a:pt x="0" y="5215"/>
                  </a:lnTo>
                  <a:lnTo>
                    <a:pt x="893" y="5513"/>
                  </a:lnTo>
                  <a:lnTo>
                    <a:pt x="2596" y="286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1138525" y="4264650"/>
              <a:ext cx="89025" cy="153600"/>
            </a:xfrm>
            <a:custGeom>
              <a:rect b="b" l="l" r="r" t="t"/>
              <a:pathLst>
                <a:path extrusionOk="0" h="6144" w="3561">
                  <a:moveTo>
                    <a:pt x="2382" y="1715"/>
                  </a:moveTo>
                  <a:lnTo>
                    <a:pt x="2572" y="3417"/>
                  </a:lnTo>
                  <a:lnTo>
                    <a:pt x="1191" y="4429"/>
                  </a:lnTo>
                  <a:lnTo>
                    <a:pt x="989" y="2727"/>
                  </a:lnTo>
                  <a:lnTo>
                    <a:pt x="2382" y="1715"/>
                  </a:lnTo>
                  <a:close/>
                  <a:moveTo>
                    <a:pt x="3132" y="0"/>
                  </a:moveTo>
                  <a:lnTo>
                    <a:pt x="0" y="2286"/>
                  </a:lnTo>
                  <a:lnTo>
                    <a:pt x="429" y="6144"/>
                  </a:lnTo>
                  <a:lnTo>
                    <a:pt x="3560" y="3846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1196575" y="4157475"/>
              <a:ext cx="75925" cy="133100"/>
            </a:xfrm>
            <a:custGeom>
              <a:rect b="b" l="l" r="r" t="t"/>
              <a:pathLst>
                <a:path extrusionOk="0" h="5324" w="3037">
                  <a:moveTo>
                    <a:pt x="2179" y="1"/>
                  </a:moveTo>
                  <a:lnTo>
                    <a:pt x="0" y="4942"/>
                  </a:lnTo>
                  <a:lnTo>
                    <a:pt x="857" y="5323"/>
                  </a:lnTo>
                  <a:lnTo>
                    <a:pt x="3036" y="382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1163825" y="4205700"/>
              <a:ext cx="139325" cy="41400"/>
            </a:xfrm>
            <a:custGeom>
              <a:rect b="b" l="l" r="r" t="t"/>
              <a:pathLst>
                <a:path extrusionOk="0" h="1656" w="5573">
                  <a:moveTo>
                    <a:pt x="5454" y="1"/>
                  </a:moveTo>
                  <a:lnTo>
                    <a:pt x="0" y="727"/>
                  </a:lnTo>
                  <a:lnTo>
                    <a:pt x="131" y="1656"/>
                  </a:lnTo>
                  <a:lnTo>
                    <a:pt x="5573" y="929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1184650" y="4163450"/>
              <a:ext cx="97675" cy="125925"/>
            </a:xfrm>
            <a:custGeom>
              <a:rect b="b" l="l" r="r" t="t"/>
              <a:pathLst>
                <a:path extrusionOk="0" h="5037" w="3907">
                  <a:moveTo>
                    <a:pt x="763" y="0"/>
                  </a:moveTo>
                  <a:lnTo>
                    <a:pt x="1" y="536"/>
                  </a:lnTo>
                  <a:lnTo>
                    <a:pt x="3144" y="5036"/>
                  </a:lnTo>
                  <a:lnTo>
                    <a:pt x="3906" y="450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1090000" y="4375375"/>
              <a:ext cx="88725" cy="153300"/>
            </a:xfrm>
            <a:custGeom>
              <a:rect b="b" l="l" r="r" t="t"/>
              <a:pathLst>
                <a:path extrusionOk="0" h="6132" w="3549">
                  <a:moveTo>
                    <a:pt x="2370" y="1715"/>
                  </a:moveTo>
                  <a:lnTo>
                    <a:pt x="2561" y="3417"/>
                  </a:lnTo>
                  <a:lnTo>
                    <a:pt x="1179" y="4418"/>
                  </a:lnTo>
                  <a:lnTo>
                    <a:pt x="989" y="2727"/>
                  </a:lnTo>
                  <a:lnTo>
                    <a:pt x="2370" y="1715"/>
                  </a:lnTo>
                  <a:close/>
                  <a:moveTo>
                    <a:pt x="3120" y="0"/>
                  </a:moveTo>
                  <a:lnTo>
                    <a:pt x="1" y="2286"/>
                  </a:lnTo>
                  <a:lnTo>
                    <a:pt x="429" y="6132"/>
                  </a:lnTo>
                  <a:lnTo>
                    <a:pt x="3549" y="3846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1045050" y="4502475"/>
              <a:ext cx="75925" cy="133075"/>
            </a:xfrm>
            <a:custGeom>
              <a:rect b="b" l="l" r="r" t="t"/>
              <a:pathLst>
                <a:path extrusionOk="0" h="5323" w="3037">
                  <a:moveTo>
                    <a:pt x="2168" y="0"/>
                  </a:moveTo>
                  <a:lnTo>
                    <a:pt x="1" y="4941"/>
                  </a:lnTo>
                  <a:lnTo>
                    <a:pt x="858" y="5322"/>
                  </a:lnTo>
                  <a:lnTo>
                    <a:pt x="3037" y="369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1014100" y="4546225"/>
              <a:ext cx="139325" cy="41700"/>
            </a:xfrm>
            <a:custGeom>
              <a:rect b="b" l="l" r="r" t="t"/>
              <a:pathLst>
                <a:path extrusionOk="0" h="1668" w="5573">
                  <a:moveTo>
                    <a:pt x="5454" y="0"/>
                  </a:moveTo>
                  <a:lnTo>
                    <a:pt x="1" y="727"/>
                  </a:lnTo>
                  <a:lnTo>
                    <a:pt x="132" y="1667"/>
                  </a:lnTo>
                  <a:lnTo>
                    <a:pt x="5573" y="92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1034950" y="4503950"/>
              <a:ext cx="97650" cy="126250"/>
            </a:xfrm>
            <a:custGeom>
              <a:rect b="b" l="l" r="r" t="t"/>
              <a:pathLst>
                <a:path extrusionOk="0" h="5050" w="3906">
                  <a:moveTo>
                    <a:pt x="762" y="1"/>
                  </a:moveTo>
                  <a:lnTo>
                    <a:pt x="0" y="537"/>
                  </a:lnTo>
                  <a:lnTo>
                    <a:pt x="3143" y="5049"/>
                  </a:lnTo>
                  <a:lnTo>
                    <a:pt x="3905" y="4513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1073325" y="4280425"/>
              <a:ext cx="99150" cy="135150"/>
            </a:xfrm>
            <a:custGeom>
              <a:rect b="b" l="l" r="r" t="t"/>
              <a:pathLst>
                <a:path extrusionOk="0" h="5406" w="3966">
                  <a:moveTo>
                    <a:pt x="1108" y="1512"/>
                  </a:moveTo>
                  <a:lnTo>
                    <a:pt x="2668" y="2191"/>
                  </a:lnTo>
                  <a:lnTo>
                    <a:pt x="2858" y="3894"/>
                  </a:lnTo>
                  <a:lnTo>
                    <a:pt x="1287" y="3215"/>
                  </a:lnTo>
                  <a:lnTo>
                    <a:pt x="1108" y="1512"/>
                  </a:lnTo>
                  <a:close/>
                  <a:moveTo>
                    <a:pt x="1" y="0"/>
                  </a:moveTo>
                  <a:lnTo>
                    <a:pt x="418" y="3858"/>
                  </a:lnTo>
                  <a:lnTo>
                    <a:pt x="3966" y="5406"/>
                  </a:lnTo>
                  <a:lnTo>
                    <a:pt x="3549" y="15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997725" y="4183375"/>
              <a:ext cx="98850" cy="122975"/>
            </a:xfrm>
            <a:custGeom>
              <a:rect b="b" l="l" r="r" t="t"/>
              <a:pathLst>
                <a:path extrusionOk="0" h="4919" w="3954">
                  <a:moveTo>
                    <a:pt x="763" y="1"/>
                  </a:moveTo>
                  <a:lnTo>
                    <a:pt x="1" y="560"/>
                  </a:lnTo>
                  <a:lnTo>
                    <a:pt x="3204" y="4918"/>
                  </a:lnTo>
                  <a:lnTo>
                    <a:pt x="3954" y="4358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1011725" y="4178925"/>
              <a:ext cx="73850" cy="136050"/>
            </a:xfrm>
            <a:custGeom>
              <a:rect b="b" l="l" r="r" t="t"/>
              <a:pathLst>
                <a:path extrusionOk="0" h="5442" w="2954">
                  <a:moveTo>
                    <a:pt x="2084" y="0"/>
                  </a:moveTo>
                  <a:lnTo>
                    <a:pt x="0" y="5084"/>
                  </a:lnTo>
                  <a:lnTo>
                    <a:pt x="870" y="5441"/>
                  </a:lnTo>
                  <a:lnTo>
                    <a:pt x="2953" y="357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978975" y="4229225"/>
              <a:ext cx="139025" cy="35150"/>
            </a:xfrm>
            <a:custGeom>
              <a:rect b="b" l="l" r="r" t="t"/>
              <a:pathLst>
                <a:path extrusionOk="0" h="1406" w="5561">
                  <a:moveTo>
                    <a:pt x="5478" y="0"/>
                  </a:moveTo>
                  <a:lnTo>
                    <a:pt x="1" y="465"/>
                  </a:lnTo>
                  <a:lnTo>
                    <a:pt x="84" y="1405"/>
                  </a:lnTo>
                  <a:lnTo>
                    <a:pt x="5561" y="929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1144775" y="4378050"/>
              <a:ext cx="99150" cy="134850"/>
            </a:xfrm>
            <a:custGeom>
              <a:rect b="b" l="l" r="r" t="t"/>
              <a:pathLst>
                <a:path extrusionOk="0" h="5394" w="3966">
                  <a:moveTo>
                    <a:pt x="1108" y="1501"/>
                  </a:moveTo>
                  <a:lnTo>
                    <a:pt x="2679" y="2191"/>
                  </a:lnTo>
                  <a:lnTo>
                    <a:pt x="2858" y="3894"/>
                  </a:lnTo>
                  <a:lnTo>
                    <a:pt x="1286" y="3203"/>
                  </a:lnTo>
                  <a:lnTo>
                    <a:pt x="1108" y="1501"/>
                  </a:lnTo>
                  <a:close/>
                  <a:moveTo>
                    <a:pt x="0" y="0"/>
                  </a:moveTo>
                  <a:lnTo>
                    <a:pt x="417" y="3858"/>
                  </a:lnTo>
                  <a:lnTo>
                    <a:pt x="3965" y="5394"/>
                  </a:lnTo>
                  <a:lnTo>
                    <a:pt x="3549" y="1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1220675" y="4487300"/>
              <a:ext cx="98850" cy="122650"/>
            </a:xfrm>
            <a:custGeom>
              <a:rect b="b" l="l" r="r" t="t"/>
              <a:pathLst>
                <a:path extrusionOk="0" h="4906" w="3954">
                  <a:moveTo>
                    <a:pt x="763" y="0"/>
                  </a:moveTo>
                  <a:lnTo>
                    <a:pt x="1" y="548"/>
                  </a:lnTo>
                  <a:lnTo>
                    <a:pt x="3191" y="4905"/>
                  </a:lnTo>
                  <a:lnTo>
                    <a:pt x="3953" y="435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1231700" y="4478950"/>
              <a:ext cx="74125" cy="136050"/>
            </a:xfrm>
            <a:custGeom>
              <a:rect b="b" l="l" r="r" t="t"/>
              <a:pathLst>
                <a:path extrusionOk="0" h="5442" w="2965">
                  <a:moveTo>
                    <a:pt x="2096" y="1"/>
                  </a:moveTo>
                  <a:lnTo>
                    <a:pt x="0" y="5085"/>
                  </a:lnTo>
                  <a:lnTo>
                    <a:pt x="869" y="5442"/>
                  </a:lnTo>
                  <a:lnTo>
                    <a:pt x="2965" y="358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1199250" y="4529250"/>
              <a:ext cx="139025" cy="35150"/>
            </a:xfrm>
            <a:custGeom>
              <a:rect b="b" l="l" r="r" t="t"/>
              <a:pathLst>
                <a:path extrusionOk="0" h="1406" w="5561">
                  <a:moveTo>
                    <a:pt x="5477" y="1"/>
                  </a:moveTo>
                  <a:lnTo>
                    <a:pt x="0" y="465"/>
                  </a:lnTo>
                  <a:lnTo>
                    <a:pt x="84" y="1406"/>
                  </a:lnTo>
                  <a:lnTo>
                    <a:pt x="5561" y="930"/>
                  </a:lnTo>
                  <a:lnTo>
                    <a:pt x="54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1135550" y="4341725"/>
              <a:ext cx="166700" cy="96775"/>
            </a:xfrm>
            <a:custGeom>
              <a:rect b="b" l="l" r="r" t="t"/>
              <a:pathLst>
                <a:path extrusionOk="0" h="3871" w="6668">
                  <a:moveTo>
                    <a:pt x="3239" y="1084"/>
                  </a:moveTo>
                  <a:lnTo>
                    <a:pt x="4799" y="1775"/>
                  </a:lnTo>
                  <a:lnTo>
                    <a:pt x="3429" y="2787"/>
                  </a:lnTo>
                  <a:lnTo>
                    <a:pt x="1858" y="2096"/>
                  </a:lnTo>
                  <a:lnTo>
                    <a:pt x="3239" y="1084"/>
                  </a:lnTo>
                  <a:close/>
                  <a:moveTo>
                    <a:pt x="3120" y="1"/>
                  </a:moveTo>
                  <a:lnTo>
                    <a:pt x="0" y="2299"/>
                  </a:lnTo>
                  <a:lnTo>
                    <a:pt x="3548" y="3870"/>
                  </a:lnTo>
                  <a:lnTo>
                    <a:pt x="6668" y="1573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1277525" y="4356925"/>
              <a:ext cx="136950" cy="38125"/>
            </a:xfrm>
            <a:custGeom>
              <a:rect b="b" l="l" r="r" t="t"/>
              <a:pathLst>
                <a:path extrusionOk="0" h="1525" w="5478">
                  <a:moveTo>
                    <a:pt x="5370" y="0"/>
                  </a:moveTo>
                  <a:lnTo>
                    <a:pt x="1" y="595"/>
                  </a:lnTo>
                  <a:lnTo>
                    <a:pt x="108" y="1524"/>
                  </a:lnTo>
                  <a:lnTo>
                    <a:pt x="5478" y="941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1292400" y="4314950"/>
              <a:ext cx="102425" cy="123250"/>
            </a:xfrm>
            <a:custGeom>
              <a:rect b="b" l="l" r="r" t="t"/>
              <a:pathLst>
                <a:path extrusionOk="0" h="4930" w="4097">
                  <a:moveTo>
                    <a:pt x="739" y="0"/>
                  </a:moveTo>
                  <a:lnTo>
                    <a:pt x="1" y="572"/>
                  </a:lnTo>
                  <a:lnTo>
                    <a:pt x="3347" y="4930"/>
                  </a:lnTo>
                  <a:lnTo>
                    <a:pt x="4097" y="434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1303725" y="4309000"/>
              <a:ext cx="79800" cy="134550"/>
            </a:xfrm>
            <a:custGeom>
              <a:rect b="b" l="l" r="r" t="t"/>
              <a:pathLst>
                <a:path extrusionOk="0" h="5382" w="3192">
                  <a:moveTo>
                    <a:pt x="2334" y="0"/>
                  </a:moveTo>
                  <a:lnTo>
                    <a:pt x="0" y="4977"/>
                  </a:lnTo>
                  <a:lnTo>
                    <a:pt x="858" y="5382"/>
                  </a:lnTo>
                  <a:lnTo>
                    <a:pt x="3191" y="405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1015300" y="4355125"/>
              <a:ext cx="166700" cy="96475"/>
            </a:xfrm>
            <a:custGeom>
              <a:rect b="b" l="l" r="r" t="t"/>
              <a:pathLst>
                <a:path extrusionOk="0" h="3859" w="6668">
                  <a:moveTo>
                    <a:pt x="3239" y="1072"/>
                  </a:moveTo>
                  <a:lnTo>
                    <a:pt x="4810" y="1763"/>
                  </a:lnTo>
                  <a:lnTo>
                    <a:pt x="3429" y="2787"/>
                  </a:lnTo>
                  <a:lnTo>
                    <a:pt x="1858" y="2096"/>
                  </a:lnTo>
                  <a:lnTo>
                    <a:pt x="3239" y="1072"/>
                  </a:lnTo>
                  <a:close/>
                  <a:moveTo>
                    <a:pt x="3132" y="1"/>
                  </a:moveTo>
                  <a:lnTo>
                    <a:pt x="0" y="2299"/>
                  </a:lnTo>
                  <a:lnTo>
                    <a:pt x="3548" y="3858"/>
                  </a:lnTo>
                  <a:lnTo>
                    <a:pt x="6668" y="1560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903075" y="4398300"/>
              <a:ext cx="136950" cy="38125"/>
            </a:xfrm>
            <a:custGeom>
              <a:rect b="b" l="l" r="r" t="t"/>
              <a:pathLst>
                <a:path extrusionOk="0" h="1525" w="5478">
                  <a:moveTo>
                    <a:pt x="5370" y="0"/>
                  </a:moveTo>
                  <a:lnTo>
                    <a:pt x="1" y="583"/>
                  </a:lnTo>
                  <a:lnTo>
                    <a:pt x="108" y="1524"/>
                  </a:lnTo>
                  <a:lnTo>
                    <a:pt x="5477" y="929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922425" y="4355425"/>
              <a:ext cx="102425" cy="123250"/>
            </a:xfrm>
            <a:custGeom>
              <a:rect b="b" l="l" r="r" t="t"/>
              <a:pathLst>
                <a:path extrusionOk="0" h="4930" w="4097">
                  <a:moveTo>
                    <a:pt x="739" y="1"/>
                  </a:moveTo>
                  <a:lnTo>
                    <a:pt x="0" y="584"/>
                  </a:lnTo>
                  <a:lnTo>
                    <a:pt x="3358" y="4930"/>
                  </a:lnTo>
                  <a:lnTo>
                    <a:pt x="4096" y="4358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934025" y="4349775"/>
              <a:ext cx="79500" cy="134275"/>
            </a:xfrm>
            <a:custGeom>
              <a:rect b="b" l="l" r="r" t="t"/>
              <a:pathLst>
                <a:path extrusionOk="0" h="5371" w="3180">
                  <a:moveTo>
                    <a:pt x="2334" y="0"/>
                  </a:moveTo>
                  <a:lnTo>
                    <a:pt x="1" y="4977"/>
                  </a:lnTo>
                  <a:lnTo>
                    <a:pt x="846" y="5370"/>
                  </a:lnTo>
                  <a:lnTo>
                    <a:pt x="3180" y="393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670" name="Google Shape;1670;p18"/>
          <p:cNvGrpSpPr/>
          <p:nvPr/>
        </p:nvGrpSpPr>
        <p:grpSpPr>
          <a:xfrm>
            <a:off x="-404226" y="3375079"/>
            <a:ext cx="9921311" cy="3163305"/>
            <a:chOff x="-45" y="1762005"/>
            <a:chExt cx="9144065" cy="2915489"/>
          </a:xfrm>
        </p:grpSpPr>
        <p:sp>
          <p:nvSpPr>
            <p:cNvPr id="1671" name="Google Shape;1671;p18"/>
            <p:cNvSpPr/>
            <p:nvPr/>
          </p:nvSpPr>
          <p:spPr>
            <a:xfrm>
              <a:off x="-1" y="1762005"/>
              <a:ext cx="9144020" cy="2915489"/>
            </a:xfrm>
            <a:custGeom>
              <a:rect b="b" l="l" r="r" t="t"/>
              <a:pathLst>
                <a:path extrusionOk="0" h="67212" w="210801">
                  <a:moveTo>
                    <a:pt x="0" y="0"/>
                  </a:moveTo>
                  <a:lnTo>
                    <a:pt x="0" y="67199"/>
                  </a:lnTo>
                  <a:lnTo>
                    <a:pt x="210800" y="67211"/>
                  </a:lnTo>
                  <a:lnTo>
                    <a:pt x="210800" y="72"/>
                  </a:lnTo>
                  <a:cubicBezTo>
                    <a:pt x="204204" y="977"/>
                    <a:pt x="200073" y="7692"/>
                    <a:pt x="202252" y="13990"/>
                  </a:cubicBezTo>
                  <a:cubicBezTo>
                    <a:pt x="194477" y="14598"/>
                    <a:pt x="187619" y="19300"/>
                    <a:pt x="184261" y="26325"/>
                  </a:cubicBezTo>
                  <a:cubicBezTo>
                    <a:pt x="182373" y="25253"/>
                    <a:pt x="180354" y="24757"/>
                    <a:pt x="178378" y="24757"/>
                  </a:cubicBezTo>
                  <a:cubicBezTo>
                    <a:pt x="172892" y="24757"/>
                    <a:pt x="167737" y="28579"/>
                    <a:pt x="166616" y="34505"/>
                  </a:cubicBezTo>
                  <a:cubicBezTo>
                    <a:pt x="165261" y="33333"/>
                    <a:pt x="163603" y="32768"/>
                    <a:pt x="161959" y="32768"/>
                  </a:cubicBezTo>
                  <a:cubicBezTo>
                    <a:pt x="159659" y="32768"/>
                    <a:pt x="157384" y="33873"/>
                    <a:pt x="155996" y="35969"/>
                  </a:cubicBezTo>
                  <a:cubicBezTo>
                    <a:pt x="152897" y="33060"/>
                    <a:pt x="149002" y="31662"/>
                    <a:pt x="145141" y="31662"/>
                  </a:cubicBezTo>
                  <a:cubicBezTo>
                    <a:pt x="139804" y="31662"/>
                    <a:pt x="134530" y="34332"/>
                    <a:pt x="131505" y="39374"/>
                  </a:cubicBezTo>
                  <a:cubicBezTo>
                    <a:pt x="130181" y="38911"/>
                    <a:pt x="128806" y="38683"/>
                    <a:pt x="127437" y="38683"/>
                  </a:cubicBezTo>
                  <a:cubicBezTo>
                    <a:pt x="125147" y="38683"/>
                    <a:pt x="122874" y="39321"/>
                    <a:pt x="120884" y="40565"/>
                  </a:cubicBezTo>
                  <a:cubicBezTo>
                    <a:pt x="117981" y="36124"/>
                    <a:pt x="113249" y="33870"/>
                    <a:pt x="108505" y="33870"/>
                  </a:cubicBezTo>
                  <a:cubicBezTo>
                    <a:pt x="104142" y="33870"/>
                    <a:pt x="99770" y="35775"/>
                    <a:pt x="96798" y="39636"/>
                  </a:cubicBezTo>
                  <a:cubicBezTo>
                    <a:pt x="94861" y="38237"/>
                    <a:pt x="92575" y="37532"/>
                    <a:pt x="90283" y="37532"/>
                  </a:cubicBezTo>
                  <a:cubicBezTo>
                    <a:pt x="88264" y="37532"/>
                    <a:pt x="86242" y="38080"/>
                    <a:pt x="84451" y="39184"/>
                  </a:cubicBezTo>
                  <a:cubicBezTo>
                    <a:pt x="81426" y="34310"/>
                    <a:pt x="76226" y="31658"/>
                    <a:pt x="70923" y="31658"/>
                  </a:cubicBezTo>
                  <a:cubicBezTo>
                    <a:pt x="67794" y="31658"/>
                    <a:pt x="64628" y="32581"/>
                    <a:pt x="61853" y="34517"/>
                  </a:cubicBezTo>
                  <a:cubicBezTo>
                    <a:pt x="61460" y="34731"/>
                    <a:pt x="61079" y="34957"/>
                    <a:pt x="60698" y="35195"/>
                  </a:cubicBezTo>
                  <a:cubicBezTo>
                    <a:pt x="57702" y="32225"/>
                    <a:pt x="53697" y="30626"/>
                    <a:pt x="49601" y="30626"/>
                  </a:cubicBezTo>
                  <a:cubicBezTo>
                    <a:pt x="48050" y="30626"/>
                    <a:pt x="46486" y="30855"/>
                    <a:pt x="44958" y="31326"/>
                  </a:cubicBezTo>
                  <a:cubicBezTo>
                    <a:pt x="44192" y="26339"/>
                    <a:pt x="39908" y="23025"/>
                    <a:pt x="35298" y="23025"/>
                  </a:cubicBezTo>
                  <a:cubicBezTo>
                    <a:pt x="33821" y="23025"/>
                    <a:pt x="32312" y="23365"/>
                    <a:pt x="30873" y="24099"/>
                  </a:cubicBezTo>
                  <a:cubicBezTo>
                    <a:pt x="28412" y="16666"/>
                    <a:pt x="21484" y="11657"/>
                    <a:pt x="13661" y="11657"/>
                  </a:cubicBezTo>
                  <a:cubicBezTo>
                    <a:pt x="13652" y="11657"/>
                    <a:pt x="13642" y="11657"/>
                    <a:pt x="13633" y="11657"/>
                  </a:cubicBezTo>
                  <a:cubicBezTo>
                    <a:pt x="12895" y="11657"/>
                    <a:pt x="12157" y="11692"/>
                    <a:pt x="11430" y="11788"/>
                  </a:cubicBezTo>
                  <a:cubicBezTo>
                    <a:pt x="11121" y="5537"/>
                    <a:pt x="6227" y="48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3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2" name="Google Shape;1672;p18"/>
            <p:cNvGrpSpPr/>
            <p:nvPr/>
          </p:nvGrpSpPr>
          <p:grpSpPr>
            <a:xfrm>
              <a:off x="-45" y="2273686"/>
              <a:ext cx="9144020" cy="1930082"/>
              <a:chOff x="1062625" y="3292200"/>
              <a:chExt cx="5270025" cy="1112375"/>
            </a:xfrm>
          </p:grpSpPr>
          <p:sp>
            <p:nvSpPr>
              <p:cNvPr id="1673" name="Google Shape;1673;p18"/>
              <p:cNvSpPr/>
              <p:nvPr/>
            </p:nvSpPr>
            <p:spPr>
              <a:xfrm>
                <a:off x="1291825" y="3292200"/>
                <a:ext cx="61925" cy="195300"/>
              </a:xfrm>
              <a:custGeom>
                <a:rect b="b" l="l" r="r" t="t"/>
                <a:pathLst>
                  <a:path extrusionOk="0" h="7812" w="2477">
                    <a:moveTo>
                      <a:pt x="2119" y="1"/>
                    </a:moveTo>
                    <a:cubicBezTo>
                      <a:pt x="2119" y="36"/>
                      <a:pt x="2191" y="4311"/>
                      <a:pt x="0" y="7656"/>
                    </a:cubicBezTo>
                    <a:lnTo>
                      <a:pt x="226" y="7811"/>
                    </a:lnTo>
                    <a:cubicBezTo>
                      <a:pt x="2477" y="4382"/>
                      <a:pt x="2405" y="24"/>
                      <a:pt x="2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18"/>
              <p:cNvSpPr/>
              <p:nvPr/>
            </p:nvSpPr>
            <p:spPr>
              <a:xfrm>
                <a:off x="1705250" y="3596400"/>
                <a:ext cx="130400" cy="180700"/>
              </a:xfrm>
              <a:custGeom>
                <a:rect b="b" l="l" r="r" t="t"/>
                <a:pathLst>
                  <a:path extrusionOk="0" h="7228" w="5216">
                    <a:moveTo>
                      <a:pt x="5109" y="1"/>
                    </a:moveTo>
                    <a:cubicBezTo>
                      <a:pt x="5061" y="13"/>
                      <a:pt x="537" y="1965"/>
                      <a:pt x="1" y="7204"/>
                    </a:cubicBezTo>
                    <a:lnTo>
                      <a:pt x="287" y="7228"/>
                    </a:lnTo>
                    <a:cubicBezTo>
                      <a:pt x="799" y="2168"/>
                      <a:pt x="5180" y="275"/>
                      <a:pt x="5216" y="263"/>
                    </a:cubicBezTo>
                    <a:lnTo>
                      <a:pt x="5109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18"/>
              <p:cNvSpPr/>
              <p:nvPr/>
            </p:nvSpPr>
            <p:spPr>
              <a:xfrm>
                <a:off x="2055300" y="3776775"/>
                <a:ext cx="132475" cy="100050"/>
              </a:xfrm>
              <a:custGeom>
                <a:rect b="b" l="l" r="r" t="t"/>
                <a:pathLst>
                  <a:path extrusionOk="0" h="4002" w="5299">
                    <a:moveTo>
                      <a:pt x="5204" y="1"/>
                    </a:moveTo>
                    <a:cubicBezTo>
                      <a:pt x="5061" y="49"/>
                      <a:pt x="1632" y="1203"/>
                      <a:pt x="1" y="3847"/>
                    </a:cubicBezTo>
                    <a:lnTo>
                      <a:pt x="239" y="4001"/>
                    </a:lnTo>
                    <a:cubicBezTo>
                      <a:pt x="1810" y="1442"/>
                      <a:pt x="5251" y="287"/>
                      <a:pt x="5299" y="275"/>
                    </a:cubicBez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18"/>
              <p:cNvSpPr/>
              <p:nvPr/>
            </p:nvSpPr>
            <p:spPr>
              <a:xfrm>
                <a:off x="1256100" y="4267025"/>
                <a:ext cx="273275" cy="91100"/>
              </a:xfrm>
              <a:custGeom>
                <a:rect b="b" l="l" r="r" t="t"/>
                <a:pathLst>
                  <a:path extrusionOk="0" h="3644" w="10931">
                    <a:moveTo>
                      <a:pt x="5465" y="0"/>
                    </a:moveTo>
                    <a:cubicBezTo>
                      <a:pt x="3108" y="12"/>
                      <a:pt x="977" y="1382"/>
                      <a:pt x="0" y="3525"/>
                    </a:cubicBezTo>
                    <a:lnTo>
                      <a:pt x="250" y="3644"/>
                    </a:lnTo>
                    <a:lnTo>
                      <a:pt x="262" y="3644"/>
                    </a:lnTo>
                    <a:cubicBezTo>
                      <a:pt x="1191" y="1596"/>
                      <a:pt x="3227" y="298"/>
                      <a:pt x="5465" y="298"/>
                    </a:cubicBezTo>
                    <a:cubicBezTo>
                      <a:pt x="5475" y="298"/>
                      <a:pt x="5486" y="298"/>
                      <a:pt x="5496" y="298"/>
                    </a:cubicBezTo>
                    <a:cubicBezTo>
                      <a:pt x="7722" y="298"/>
                      <a:pt x="9744" y="1605"/>
                      <a:pt x="10680" y="3632"/>
                    </a:cubicBezTo>
                    <a:lnTo>
                      <a:pt x="10930" y="3513"/>
                    </a:lnTo>
                    <a:cubicBezTo>
                      <a:pt x="9954" y="1370"/>
                      <a:pt x="7811" y="0"/>
                      <a:pt x="5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18"/>
              <p:cNvSpPr/>
              <p:nvPr/>
            </p:nvSpPr>
            <p:spPr>
              <a:xfrm>
                <a:off x="1750200" y="3837475"/>
                <a:ext cx="399775" cy="160800"/>
              </a:xfrm>
              <a:custGeom>
                <a:rect b="b" l="l" r="r" t="t"/>
                <a:pathLst>
                  <a:path extrusionOk="0" h="6432" w="15991">
                    <a:moveTo>
                      <a:pt x="7500" y="0"/>
                    </a:moveTo>
                    <a:cubicBezTo>
                      <a:pt x="4494" y="0"/>
                      <a:pt x="1647" y="1518"/>
                      <a:pt x="1" y="4097"/>
                    </a:cubicBezTo>
                    <a:lnTo>
                      <a:pt x="239" y="4240"/>
                    </a:lnTo>
                    <a:cubicBezTo>
                      <a:pt x="1827" y="1753"/>
                      <a:pt x="4562" y="284"/>
                      <a:pt x="7462" y="284"/>
                    </a:cubicBezTo>
                    <a:cubicBezTo>
                      <a:pt x="7866" y="284"/>
                      <a:pt x="8273" y="313"/>
                      <a:pt x="8680" y="371"/>
                    </a:cubicBezTo>
                    <a:cubicBezTo>
                      <a:pt x="12014" y="835"/>
                      <a:pt x="14765" y="3205"/>
                      <a:pt x="15717" y="6431"/>
                    </a:cubicBezTo>
                    <a:lnTo>
                      <a:pt x="15991" y="6360"/>
                    </a:lnTo>
                    <a:cubicBezTo>
                      <a:pt x="15003" y="3026"/>
                      <a:pt x="12157" y="573"/>
                      <a:pt x="8728" y="85"/>
                    </a:cubicBezTo>
                    <a:cubicBezTo>
                      <a:pt x="8318" y="28"/>
                      <a:pt x="7907" y="0"/>
                      <a:pt x="7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18"/>
              <p:cNvSpPr/>
              <p:nvPr/>
            </p:nvSpPr>
            <p:spPr>
              <a:xfrm>
                <a:off x="1062625" y="3558950"/>
                <a:ext cx="310475" cy="143450"/>
              </a:xfrm>
              <a:custGeom>
                <a:rect b="b" l="l" r="r" t="t"/>
                <a:pathLst>
                  <a:path extrusionOk="0" h="5738" w="12419">
                    <a:moveTo>
                      <a:pt x="2451" y="0"/>
                    </a:moveTo>
                    <a:cubicBezTo>
                      <a:pt x="1350" y="0"/>
                      <a:pt x="470" y="120"/>
                      <a:pt x="0" y="201"/>
                    </a:cubicBezTo>
                    <a:lnTo>
                      <a:pt x="0" y="487"/>
                    </a:lnTo>
                    <a:cubicBezTo>
                      <a:pt x="444" y="406"/>
                      <a:pt x="1338" y="276"/>
                      <a:pt x="2469" y="276"/>
                    </a:cubicBezTo>
                    <a:cubicBezTo>
                      <a:pt x="5342" y="276"/>
                      <a:pt x="9742" y="1115"/>
                      <a:pt x="12169" y="5737"/>
                    </a:cubicBezTo>
                    <a:lnTo>
                      <a:pt x="12419" y="5606"/>
                    </a:lnTo>
                    <a:cubicBezTo>
                      <a:pt x="9923" y="857"/>
                      <a:pt x="5396" y="0"/>
                      <a:pt x="24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18"/>
              <p:cNvSpPr/>
              <p:nvPr/>
            </p:nvSpPr>
            <p:spPr>
              <a:xfrm>
                <a:off x="1304625" y="3684825"/>
                <a:ext cx="174450" cy="93475"/>
              </a:xfrm>
              <a:custGeom>
                <a:rect b="b" l="l" r="r" t="t"/>
                <a:pathLst>
                  <a:path extrusionOk="0" h="3739" w="6978">
                    <a:moveTo>
                      <a:pt x="5356" y="0"/>
                    </a:moveTo>
                    <a:cubicBezTo>
                      <a:pt x="2878" y="0"/>
                      <a:pt x="676" y="1420"/>
                      <a:pt x="0" y="3655"/>
                    </a:cubicBezTo>
                    <a:lnTo>
                      <a:pt x="262" y="3738"/>
                    </a:lnTo>
                    <a:cubicBezTo>
                      <a:pt x="975" y="1417"/>
                      <a:pt x="3199" y="288"/>
                      <a:pt x="5391" y="288"/>
                    </a:cubicBezTo>
                    <a:cubicBezTo>
                      <a:pt x="5908" y="288"/>
                      <a:pt x="6424" y="351"/>
                      <a:pt x="6918" y="476"/>
                    </a:cubicBezTo>
                    <a:lnTo>
                      <a:pt x="6977" y="202"/>
                    </a:lnTo>
                    <a:cubicBezTo>
                      <a:pt x="6432" y="66"/>
                      <a:pt x="5888" y="0"/>
                      <a:pt x="53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18"/>
              <p:cNvSpPr/>
              <p:nvPr/>
            </p:nvSpPr>
            <p:spPr>
              <a:xfrm>
                <a:off x="1685025" y="4165825"/>
                <a:ext cx="174750" cy="93475"/>
              </a:xfrm>
              <a:custGeom>
                <a:rect b="b" l="l" r="r" t="t"/>
                <a:pathLst>
                  <a:path extrusionOk="0" h="3739" w="6990">
                    <a:moveTo>
                      <a:pt x="5368" y="1"/>
                    </a:moveTo>
                    <a:cubicBezTo>
                      <a:pt x="2890" y="1"/>
                      <a:pt x="686" y="1420"/>
                      <a:pt x="0" y="3656"/>
                    </a:cubicBezTo>
                    <a:lnTo>
                      <a:pt x="274" y="3739"/>
                    </a:lnTo>
                    <a:cubicBezTo>
                      <a:pt x="987" y="1418"/>
                      <a:pt x="3203" y="289"/>
                      <a:pt x="5392" y="289"/>
                    </a:cubicBezTo>
                    <a:cubicBezTo>
                      <a:pt x="5909" y="289"/>
                      <a:pt x="6424" y="351"/>
                      <a:pt x="6918" y="477"/>
                    </a:cubicBezTo>
                    <a:lnTo>
                      <a:pt x="6989" y="203"/>
                    </a:lnTo>
                    <a:cubicBezTo>
                      <a:pt x="6444" y="66"/>
                      <a:pt x="5900" y="1"/>
                      <a:pt x="5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18"/>
              <p:cNvSpPr/>
              <p:nvPr/>
            </p:nvSpPr>
            <p:spPr>
              <a:xfrm>
                <a:off x="1062625" y="4001450"/>
                <a:ext cx="235475" cy="162025"/>
              </a:xfrm>
              <a:custGeom>
                <a:rect b="b" l="l" r="r" t="t"/>
                <a:pathLst>
                  <a:path extrusionOk="0" h="6481" w="9419">
                    <a:moveTo>
                      <a:pt x="242" y="0"/>
                    </a:moveTo>
                    <a:cubicBezTo>
                      <a:pt x="150" y="0"/>
                      <a:pt x="69" y="1"/>
                      <a:pt x="0" y="3"/>
                    </a:cubicBezTo>
                    <a:lnTo>
                      <a:pt x="0" y="289"/>
                    </a:lnTo>
                    <a:cubicBezTo>
                      <a:pt x="71" y="287"/>
                      <a:pt x="155" y="286"/>
                      <a:pt x="252" y="286"/>
                    </a:cubicBezTo>
                    <a:cubicBezTo>
                      <a:pt x="1966" y="286"/>
                      <a:pt x="7634" y="722"/>
                      <a:pt x="9144" y="6480"/>
                    </a:cubicBezTo>
                    <a:lnTo>
                      <a:pt x="9418" y="6409"/>
                    </a:lnTo>
                    <a:cubicBezTo>
                      <a:pt x="7857" y="457"/>
                      <a:pt x="2004" y="0"/>
                      <a:pt x="2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18"/>
              <p:cNvSpPr/>
              <p:nvPr/>
            </p:nvSpPr>
            <p:spPr>
              <a:xfrm>
                <a:off x="1409700" y="4132250"/>
                <a:ext cx="338450" cy="140150"/>
              </a:xfrm>
              <a:custGeom>
                <a:rect b="b" l="l" r="r" t="t"/>
                <a:pathLst>
                  <a:path extrusionOk="0" h="5606" w="13538">
                    <a:moveTo>
                      <a:pt x="7648" y="0"/>
                    </a:moveTo>
                    <a:cubicBezTo>
                      <a:pt x="6371" y="0"/>
                      <a:pt x="5164" y="266"/>
                      <a:pt x="4155" y="677"/>
                    </a:cubicBezTo>
                    <a:cubicBezTo>
                      <a:pt x="1715" y="1677"/>
                      <a:pt x="119" y="3546"/>
                      <a:pt x="0" y="5582"/>
                    </a:cubicBezTo>
                    <a:lnTo>
                      <a:pt x="286" y="5606"/>
                    </a:lnTo>
                    <a:cubicBezTo>
                      <a:pt x="393" y="3677"/>
                      <a:pt x="1917" y="1891"/>
                      <a:pt x="4262" y="939"/>
                    </a:cubicBezTo>
                    <a:cubicBezTo>
                      <a:pt x="5240" y="542"/>
                      <a:pt x="6410" y="284"/>
                      <a:pt x="7649" y="284"/>
                    </a:cubicBezTo>
                    <a:cubicBezTo>
                      <a:pt x="9534" y="284"/>
                      <a:pt x="11579" y="882"/>
                      <a:pt x="13347" y="2498"/>
                    </a:cubicBezTo>
                    <a:lnTo>
                      <a:pt x="13537" y="2296"/>
                    </a:lnTo>
                    <a:cubicBezTo>
                      <a:pt x="11711" y="620"/>
                      <a:pt x="9597" y="0"/>
                      <a:pt x="76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18"/>
              <p:cNvSpPr/>
              <p:nvPr/>
            </p:nvSpPr>
            <p:spPr>
              <a:xfrm>
                <a:off x="4959525" y="3895550"/>
                <a:ext cx="152150" cy="127725"/>
              </a:xfrm>
              <a:custGeom>
                <a:rect b="b" l="l" r="r" t="t"/>
                <a:pathLst>
                  <a:path extrusionOk="0" h="5109" w="6086">
                    <a:moveTo>
                      <a:pt x="156" y="0"/>
                    </a:moveTo>
                    <a:lnTo>
                      <a:pt x="1" y="227"/>
                    </a:lnTo>
                    <a:cubicBezTo>
                      <a:pt x="1465" y="1203"/>
                      <a:pt x="4168" y="3132"/>
                      <a:pt x="5883" y="5108"/>
                    </a:cubicBezTo>
                    <a:lnTo>
                      <a:pt x="6085" y="4930"/>
                    </a:lnTo>
                    <a:cubicBezTo>
                      <a:pt x="4347" y="2917"/>
                      <a:pt x="1620" y="977"/>
                      <a:pt x="1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18"/>
              <p:cNvSpPr/>
              <p:nvPr/>
            </p:nvSpPr>
            <p:spPr>
              <a:xfrm>
                <a:off x="4958650" y="4001950"/>
                <a:ext cx="358700" cy="125200"/>
              </a:xfrm>
              <a:custGeom>
                <a:rect b="b" l="l" r="r" t="t"/>
                <a:pathLst>
                  <a:path extrusionOk="0" h="5008" w="14348">
                    <a:moveTo>
                      <a:pt x="9933" y="1"/>
                    </a:moveTo>
                    <a:cubicBezTo>
                      <a:pt x="3151" y="1"/>
                      <a:pt x="40" y="4805"/>
                      <a:pt x="0" y="4865"/>
                    </a:cubicBezTo>
                    <a:lnTo>
                      <a:pt x="238" y="5008"/>
                    </a:lnTo>
                    <a:cubicBezTo>
                      <a:pt x="268" y="4958"/>
                      <a:pt x="3299" y="286"/>
                      <a:pt x="9935" y="286"/>
                    </a:cubicBezTo>
                    <a:cubicBezTo>
                      <a:pt x="11241" y="286"/>
                      <a:pt x="12686" y="467"/>
                      <a:pt x="14276" y="900"/>
                    </a:cubicBezTo>
                    <a:lnTo>
                      <a:pt x="14347" y="626"/>
                    </a:lnTo>
                    <a:cubicBezTo>
                      <a:pt x="12732" y="185"/>
                      <a:pt x="11262" y="1"/>
                      <a:pt x="9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18"/>
              <p:cNvSpPr/>
              <p:nvPr/>
            </p:nvSpPr>
            <p:spPr>
              <a:xfrm>
                <a:off x="5919775" y="3973500"/>
                <a:ext cx="217025" cy="46200"/>
              </a:xfrm>
              <a:custGeom>
                <a:rect b="b" l="l" r="r" t="t"/>
                <a:pathLst>
                  <a:path extrusionOk="0" h="1848" w="8681">
                    <a:moveTo>
                      <a:pt x="3908" y="1"/>
                    </a:moveTo>
                    <a:cubicBezTo>
                      <a:pt x="1546" y="1"/>
                      <a:pt x="23" y="1182"/>
                      <a:pt x="1" y="1204"/>
                    </a:cubicBezTo>
                    <a:lnTo>
                      <a:pt x="167" y="1419"/>
                    </a:lnTo>
                    <a:cubicBezTo>
                      <a:pt x="190" y="1404"/>
                      <a:pt x="1639" y="282"/>
                      <a:pt x="3898" y="282"/>
                    </a:cubicBezTo>
                    <a:cubicBezTo>
                      <a:pt x="5208" y="282"/>
                      <a:pt x="6791" y="659"/>
                      <a:pt x="8525" y="1847"/>
                    </a:cubicBezTo>
                    <a:lnTo>
                      <a:pt x="8680" y="1609"/>
                    </a:lnTo>
                    <a:cubicBezTo>
                      <a:pt x="6896" y="389"/>
                      <a:pt x="5264" y="1"/>
                      <a:pt x="39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18"/>
              <p:cNvSpPr/>
              <p:nvPr/>
            </p:nvSpPr>
            <p:spPr>
              <a:xfrm>
                <a:off x="5504250" y="3653750"/>
                <a:ext cx="398575" cy="164725"/>
              </a:xfrm>
              <a:custGeom>
                <a:rect b="b" l="l" r="r" t="t"/>
                <a:pathLst>
                  <a:path extrusionOk="0" h="6589" w="15943">
                    <a:moveTo>
                      <a:pt x="8559" y="0"/>
                    </a:moveTo>
                    <a:cubicBezTo>
                      <a:pt x="8094" y="0"/>
                      <a:pt x="7625" y="37"/>
                      <a:pt x="7156" y="112"/>
                    </a:cubicBezTo>
                    <a:cubicBezTo>
                      <a:pt x="3727" y="659"/>
                      <a:pt x="929" y="3160"/>
                      <a:pt x="0" y="6517"/>
                    </a:cubicBezTo>
                    <a:lnTo>
                      <a:pt x="274" y="6589"/>
                    </a:lnTo>
                    <a:cubicBezTo>
                      <a:pt x="1167" y="3350"/>
                      <a:pt x="3882" y="921"/>
                      <a:pt x="7204" y="398"/>
                    </a:cubicBezTo>
                    <a:cubicBezTo>
                      <a:pt x="7661" y="324"/>
                      <a:pt x="8119" y="288"/>
                      <a:pt x="8573" y="288"/>
                    </a:cubicBezTo>
                    <a:cubicBezTo>
                      <a:pt x="11413" y="288"/>
                      <a:pt x="14105" y="1700"/>
                      <a:pt x="15717" y="4112"/>
                    </a:cubicBezTo>
                    <a:lnTo>
                      <a:pt x="15943" y="3957"/>
                    </a:lnTo>
                    <a:cubicBezTo>
                      <a:pt x="14288" y="1460"/>
                      <a:pt x="11497" y="0"/>
                      <a:pt x="85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18"/>
              <p:cNvSpPr/>
              <p:nvPr/>
            </p:nvSpPr>
            <p:spPr>
              <a:xfrm>
                <a:off x="6118900" y="3342925"/>
                <a:ext cx="151825" cy="18050"/>
              </a:xfrm>
              <a:custGeom>
                <a:rect b="b" l="l" r="r" t="t"/>
                <a:pathLst>
                  <a:path extrusionOk="0" h="722" w="6073">
                    <a:moveTo>
                      <a:pt x="1089" y="0"/>
                    </a:moveTo>
                    <a:cubicBezTo>
                      <a:pt x="433" y="0"/>
                      <a:pt x="13" y="19"/>
                      <a:pt x="1" y="19"/>
                    </a:cubicBezTo>
                    <a:lnTo>
                      <a:pt x="13" y="293"/>
                    </a:lnTo>
                    <a:cubicBezTo>
                      <a:pt x="25" y="293"/>
                      <a:pt x="400" y="277"/>
                      <a:pt x="995" y="277"/>
                    </a:cubicBezTo>
                    <a:cubicBezTo>
                      <a:pt x="2184" y="277"/>
                      <a:pt x="4247" y="341"/>
                      <a:pt x="6025" y="722"/>
                    </a:cubicBezTo>
                    <a:lnTo>
                      <a:pt x="6073" y="436"/>
                    </a:lnTo>
                    <a:cubicBezTo>
                      <a:pt x="4320" y="65"/>
                      <a:pt x="2301" y="0"/>
                      <a:pt x="10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18"/>
              <p:cNvSpPr/>
              <p:nvPr/>
            </p:nvSpPr>
            <p:spPr>
              <a:xfrm>
                <a:off x="6029900" y="3733925"/>
                <a:ext cx="302750" cy="243500"/>
              </a:xfrm>
              <a:custGeom>
                <a:rect b="b" l="l" r="r" t="t"/>
                <a:pathLst>
                  <a:path extrusionOk="0" h="9740" w="12110">
                    <a:moveTo>
                      <a:pt x="12109" y="0"/>
                    </a:moveTo>
                    <a:cubicBezTo>
                      <a:pt x="10693" y="72"/>
                      <a:pt x="2096" y="834"/>
                      <a:pt x="1" y="9680"/>
                    </a:cubicBezTo>
                    <a:lnTo>
                      <a:pt x="263" y="9740"/>
                    </a:lnTo>
                    <a:cubicBezTo>
                      <a:pt x="2323" y="1108"/>
                      <a:pt x="10716" y="346"/>
                      <a:pt x="12109" y="274"/>
                    </a:cubicBezTo>
                    <a:lnTo>
                      <a:pt x="12109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18"/>
              <p:cNvSpPr/>
              <p:nvPr/>
            </p:nvSpPr>
            <p:spPr>
              <a:xfrm>
                <a:off x="5594150" y="4131075"/>
                <a:ext cx="277725" cy="144300"/>
              </a:xfrm>
              <a:custGeom>
                <a:rect b="b" l="l" r="r" t="t"/>
                <a:pathLst>
                  <a:path extrusionOk="0" h="5772" w="11109">
                    <a:moveTo>
                      <a:pt x="9236" y="0"/>
                    </a:moveTo>
                    <a:cubicBezTo>
                      <a:pt x="6724" y="0"/>
                      <a:pt x="2312" y="757"/>
                      <a:pt x="0" y="5653"/>
                    </a:cubicBezTo>
                    <a:lnTo>
                      <a:pt x="262" y="5772"/>
                    </a:lnTo>
                    <a:cubicBezTo>
                      <a:pt x="2509" y="1014"/>
                      <a:pt x="6795" y="279"/>
                      <a:pt x="9234" y="279"/>
                    </a:cubicBezTo>
                    <a:cubicBezTo>
                      <a:pt x="10311" y="279"/>
                      <a:pt x="11027" y="422"/>
                      <a:pt x="11049" y="426"/>
                    </a:cubicBezTo>
                    <a:lnTo>
                      <a:pt x="11109" y="152"/>
                    </a:lnTo>
                    <a:cubicBezTo>
                      <a:pt x="11087" y="148"/>
                      <a:pt x="10347" y="0"/>
                      <a:pt x="92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18"/>
              <p:cNvSpPr/>
              <p:nvPr/>
            </p:nvSpPr>
            <p:spPr>
              <a:xfrm>
                <a:off x="6049850" y="4242475"/>
                <a:ext cx="282800" cy="162100"/>
              </a:xfrm>
              <a:custGeom>
                <a:rect b="b" l="l" r="r" t="t"/>
                <a:pathLst>
                  <a:path extrusionOk="0" h="6484" w="11312">
                    <a:moveTo>
                      <a:pt x="10908" y="1"/>
                    </a:moveTo>
                    <a:cubicBezTo>
                      <a:pt x="2825" y="1"/>
                      <a:pt x="36" y="6305"/>
                      <a:pt x="1" y="6364"/>
                    </a:cubicBezTo>
                    <a:lnTo>
                      <a:pt x="262" y="6483"/>
                    </a:lnTo>
                    <a:cubicBezTo>
                      <a:pt x="858" y="5257"/>
                      <a:pt x="1691" y="4161"/>
                      <a:pt x="2715" y="3257"/>
                    </a:cubicBezTo>
                    <a:cubicBezTo>
                      <a:pt x="4238" y="1883"/>
                      <a:pt x="6880" y="275"/>
                      <a:pt x="10923" y="275"/>
                    </a:cubicBezTo>
                    <a:cubicBezTo>
                      <a:pt x="11051" y="275"/>
                      <a:pt x="11180" y="277"/>
                      <a:pt x="11311" y="280"/>
                    </a:cubicBezTo>
                    <a:lnTo>
                      <a:pt x="11311" y="6"/>
                    </a:lnTo>
                    <a:cubicBezTo>
                      <a:pt x="11176" y="3"/>
                      <a:pt x="11041" y="1"/>
                      <a:pt x="109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18"/>
              <p:cNvSpPr/>
              <p:nvPr/>
            </p:nvSpPr>
            <p:spPr>
              <a:xfrm>
                <a:off x="5968900" y="4295300"/>
                <a:ext cx="117875" cy="61650"/>
              </a:xfrm>
              <a:custGeom>
                <a:rect b="b" l="l" r="r" t="t"/>
                <a:pathLst>
                  <a:path extrusionOk="0" h="2466" w="4715">
                    <a:moveTo>
                      <a:pt x="12" y="1"/>
                    </a:moveTo>
                    <a:lnTo>
                      <a:pt x="0" y="286"/>
                    </a:lnTo>
                    <a:cubicBezTo>
                      <a:pt x="24" y="286"/>
                      <a:pt x="3036" y="501"/>
                      <a:pt x="4489" y="2465"/>
                    </a:cubicBezTo>
                    <a:lnTo>
                      <a:pt x="4715" y="2298"/>
                    </a:lnTo>
                    <a:cubicBezTo>
                      <a:pt x="3191" y="227"/>
                      <a:pt x="143" y="12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18"/>
              <p:cNvSpPr/>
              <p:nvPr/>
            </p:nvSpPr>
            <p:spPr>
              <a:xfrm>
                <a:off x="5550975" y="4130700"/>
                <a:ext cx="117900" cy="61925"/>
              </a:xfrm>
              <a:custGeom>
                <a:rect b="b" l="l" r="r" t="t"/>
                <a:pathLst>
                  <a:path extrusionOk="0" h="2477" w="4716">
                    <a:moveTo>
                      <a:pt x="13" y="0"/>
                    </a:moveTo>
                    <a:lnTo>
                      <a:pt x="1" y="286"/>
                    </a:lnTo>
                    <a:cubicBezTo>
                      <a:pt x="36" y="286"/>
                      <a:pt x="3037" y="500"/>
                      <a:pt x="4501" y="2477"/>
                    </a:cubicBezTo>
                    <a:lnTo>
                      <a:pt x="4716" y="2298"/>
                    </a:lnTo>
                    <a:cubicBezTo>
                      <a:pt x="3192" y="227"/>
                      <a:pt x="144" y="12"/>
                      <a:pt x="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18"/>
              <p:cNvSpPr/>
              <p:nvPr/>
            </p:nvSpPr>
            <p:spPr>
              <a:xfrm>
                <a:off x="5776600" y="4078600"/>
                <a:ext cx="33075" cy="61050"/>
              </a:xfrm>
              <a:custGeom>
                <a:rect b="b" l="l" r="r" t="t"/>
                <a:pathLst>
                  <a:path extrusionOk="0" h="2442" w="1323">
                    <a:moveTo>
                      <a:pt x="1120" y="1"/>
                    </a:moveTo>
                    <a:cubicBezTo>
                      <a:pt x="1072" y="48"/>
                      <a:pt x="1" y="1132"/>
                      <a:pt x="108" y="2442"/>
                    </a:cubicBezTo>
                    <a:lnTo>
                      <a:pt x="394" y="2418"/>
                    </a:lnTo>
                    <a:cubicBezTo>
                      <a:pt x="286" y="1239"/>
                      <a:pt x="1310" y="203"/>
                      <a:pt x="1322" y="203"/>
                    </a:cubicBez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8"/>
              <p:cNvSpPr/>
              <p:nvPr/>
            </p:nvSpPr>
            <p:spPr>
              <a:xfrm>
                <a:off x="3053950" y="3973825"/>
                <a:ext cx="121450" cy="181000"/>
              </a:xfrm>
              <a:custGeom>
                <a:rect b="b" l="l" r="r" t="t"/>
                <a:pathLst>
                  <a:path extrusionOk="0" h="7240" w="4858">
                    <a:moveTo>
                      <a:pt x="4715" y="1"/>
                    </a:moveTo>
                    <a:cubicBezTo>
                      <a:pt x="4679" y="25"/>
                      <a:pt x="679" y="2299"/>
                      <a:pt x="0" y="7204"/>
                    </a:cubicBezTo>
                    <a:lnTo>
                      <a:pt x="274" y="7240"/>
                    </a:lnTo>
                    <a:cubicBezTo>
                      <a:pt x="941" y="2477"/>
                      <a:pt x="4810" y="263"/>
                      <a:pt x="4858" y="239"/>
                    </a:cubicBezTo>
                    <a:lnTo>
                      <a:pt x="47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18"/>
              <p:cNvSpPr/>
              <p:nvPr/>
            </p:nvSpPr>
            <p:spPr>
              <a:xfrm>
                <a:off x="2577400" y="3874725"/>
                <a:ext cx="142600" cy="280100"/>
              </a:xfrm>
              <a:custGeom>
                <a:rect b="b" l="l" r="r" t="t"/>
                <a:pathLst>
                  <a:path extrusionOk="0" h="11204" w="5704">
                    <a:moveTo>
                      <a:pt x="203" y="0"/>
                    </a:moveTo>
                    <a:lnTo>
                      <a:pt x="0" y="191"/>
                    </a:lnTo>
                    <a:cubicBezTo>
                      <a:pt x="48" y="238"/>
                      <a:pt x="4286" y="4512"/>
                      <a:pt x="5429" y="11204"/>
                    </a:cubicBezTo>
                    <a:lnTo>
                      <a:pt x="5703" y="11168"/>
                    </a:lnTo>
                    <a:cubicBezTo>
                      <a:pt x="4548" y="4382"/>
                      <a:pt x="238" y="36"/>
                      <a:pt x="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18"/>
              <p:cNvSpPr/>
              <p:nvPr/>
            </p:nvSpPr>
            <p:spPr>
              <a:xfrm>
                <a:off x="2566075" y="4147200"/>
                <a:ext cx="328650" cy="68050"/>
              </a:xfrm>
              <a:custGeom>
                <a:rect b="b" l="l" r="r" t="t"/>
                <a:pathLst>
                  <a:path extrusionOk="0" h="2722" w="13146">
                    <a:moveTo>
                      <a:pt x="7538" y="1"/>
                    </a:moveTo>
                    <a:cubicBezTo>
                      <a:pt x="2751" y="1"/>
                      <a:pt x="36" y="2484"/>
                      <a:pt x="1" y="2519"/>
                    </a:cubicBezTo>
                    <a:lnTo>
                      <a:pt x="203" y="2722"/>
                    </a:lnTo>
                    <a:cubicBezTo>
                      <a:pt x="203" y="2710"/>
                      <a:pt x="1394" y="1603"/>
                      <a:pt x="3561" y="900"/>
                    </a:cubicBezTo>
                    <a:cubicBezTo>
                      <a:pt x="4575" y="564"/>
                      <a:pt x="5907" y="279"/>
                      <a:pt x="7516" y="279"/>
                    </a:cubicBezTo>
                    <a:cubicBezTo>
                      <a:pt x="9100" y="279"/>
                      <a:pt x="10953" y="555"/>
                      <a:pt x="13038" y="1329"/>
                    </a:cubicBezTo>
                    <a:lnTo>
                      <a:pt x="13145" y="1067"/>
                    </a:lnTo>
                    <a:cubicBezTo>
                      <a:pt x="11050" y="291"/>
                      <a:pt x="9173" y="1"/>
                      <a:pt x="75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18"/>
              <p:cNvSpPr/>
              <p:nvPr/>
            </p:nvSpPr>
            <p:spPr>
              <a:xfrm>
                <a:off x="2086850" y="3969875"/>
                <a:ext cx="265825" cy="135250"/>
              </a:xfrm>
              <a:custGeom>
                <a:rect b="b" l="l" r="r" t="t"/>
                <a:pathLst>
                  <a:path extrusionOk="0" h="5410" w="10633">
                    <a:moveTo>
                      <a:pt x="5422" y="1"/>
                    </a:moveTo>
                    <a:cubicBezTo>
                      <a:pt x="5177" y="1"/>
                      <a:pt x="4929" y="17"/>
                      <a:pt x="4680" y="52"/>
                    </a:cubicBezTo>
                    <a:cubicBezTo>
                      <a:pt x="2001" y="409"/>
                      <a:pt x="1" y="2707"/>
                      <a:pt x="1" y="5409"/>
                    </a:cubicBezTo>
                    <a:lnTo>
                      <a:pt x="286" y="5409"/>
                    </a:lnTo>
                    <a:cubicBezTo>
                      <a:pt x="275" y="2838"/>
                      <a:pt x="2180" y="671"/>
                      <a:pt x="4716" y="325"/>
                    </a:cubicBezTo>
                    <a:cubicBezTo>
                      <a:pt x="4955" y="292"/>
                      <a:pt x="5193" y="276"/>
                      <a:pt x="5429" y="276"/>
                    </a:cubicBezTo>
                    <a:cubicBezTo>
                      <a:pt x="7702" y="276"/>
                      <a:pt x="9744" y="1795"/>
                      <a:pt x="10359" y="4028"/>
                    </a:cubicBezTo>
                    <a:lnTo>
                      <a:pt x="10633" y="3957"/>
                    </a:lnTo>
                    <a:cubicBezTo>
                      <a:pt x="9974" y="1592"/>
                      <a:pt x="7817" y="1"/>
                      <a:pt x="5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18"/>
              <p:cNvSpPr/>
              <p:nvPr/>
            </p:nvSpPr>
            <p:spPr>
              <a:xfrm>
                <a:off x="4647000" y="4078925"/>
                <a:ext cx="412875" cy="244675"/>
              </a:xfrm>
              <a:custGeom>
                <a:rect b="b" l="l" r="r" t="t"/>
                <a:pathLst>
                  <a:path extrusionOk="0" h="9787" w="16515">
                    <a:moveTo>
                      <a:pt x="7555" y="1"/>
                    </a:moveTo>
                    <a:cubicBezTo>
                      <a:pt x="4397" y="1"/>
                      <a:pt x="1411" y="1795"/>
                      <a:pt x="0" y="4786"/>
                    </a:cubicBezTo>
                    <a:lnTo>
                      <a:pt x="250" y="4905"/>
                    </a:lnTo>
                    <a:cubicBezTo>
                      <a:pt x="1614" y="2017"/>
                      <a:pt x="4502" y="274"/>
                      <a:pt x="7556" y="274"/>
                    </a:cubicBezTo>
                    <a:cubicBezTo>
                      <a:pt x="8368" y="274"/>
                      <a:pt x="9192" y="397"/>
                      <a:pt x="10002" y="655"/>
                    </a:cubicBezTo>
                    <a:cubicBezTo>
                      <a:pt x="13847" y="1869"/>
                      <a:pt x="16205" y="5750"/>
                      <a:pt x="15526" y="9739"/>
                    </a:cubicBezTo>
                    <a:lnTo>
                      <a:pt x="15800" y="9787"/>
                    </a:lnTo>
                    <a:cubicBezTo>
                      <a:pt x="16514" y="5667"/>
                      <a:pt x="14062" y="1655"/>
                      <a:pt x="10085" y="393"/>
                    </a:cubicBezTo>
                    <a:cubicBezTo>
                      <a:pt x="9247" y="127"/>
                      <a:pt x="8395" y="1"/>
                      <a:pt x="75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18"/>
              <p:cNvSpPr/>
              <p:nvPr/>
            </p:nvSpPr>
            <p:spPr>
              <a:xfrm>
                <a:off x="3960900" y="4008350"/>
                <a:ext cx="125925" cy="147075"/>
              </a:xfrm>
              <a:custGeom>
                <a:rect b="b" l="l" r="r" t="t"/>
                <a:pathLst>
                  <a:path extrusionOk="0" h="5883" w="5037">
                    <a:moveTo>
                      <a:pt x="4894" y="1"/>
                    </a:moveTo>
                    <a:cubicBezTo>
                      <a:pt x="4846" y="25"/>
                      <a:pt x="1155" y="2394"/>
                      <a:pt x="0" y="5799"/>
                    </a:cubicBezTo>
                    <a:lnTo>
                      <a:pt x="262" y="5883"/>
                    </a:lnTo>
                    <a:cubicBezTo>
                      <a:pt x="1394" y="2585"/>
                      <a:pt x="5001" y="263"/>
                      <a:pt x="5037" y="239"/>
                    </a:cubicBezTo>
                    <a:lnTo>
                      <a:pt x="4894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18"/>
              <p:cNvSpPr/>
              <p:nvPr/>
            </p:nvSpPr>
            <p:spPr>
              <a:xfrm>
                <a:off x="4349050" y="3978300"/>
                <a:ext cx="174750" cy="148850"/>
              </a:xfrm>
              <a:custGeom>
                <a:rect b="b" l="l" r="r" t="t"/>
                <a:pathLst>
                  <a:path extrusionOk="0" h="5954" w="6990">
                    <a:moveTo>
                      <a:pt x="107" y="0"/>
                    </a:moveTo>
                    <a:lnTo>
                      <a:pt x="0" y="262"/>
                    </a:lnTo>
                    <a:cubicBezTo>
                      <a:pt x="48" y="274"/>
                      <a:pt x="4298" y="1965"/>
                      <a:pt x="6751" y="5954"/>
                    </a:cubicBezTo>
                    <a:lnTo>
                      <a:pt x="6989" y="5811"/>
                    </a:lnTo>
                    <a:cubicBezTo>
                      <a:pt x="4477" y="1739"/>
                      <a:pt x="143" y="12"/>
                      <a:pt x="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18"/>
              <p:cNvSpPr/>
              <p:nvPr/>
            </p:nvSpPr>
            <p:spPr>
              <a:xfrm>
                <a:off x="4423450" y="4191275"/>
                <a:ext cx="390550" cy="133225"/>
              </a:xfrm>
              <a:custGeom>
                <a:rect b="b" l="l" r="r" t="t"/>
                <a:pathLst>
                  <a:path extrusionOk="0" h="5329" w="15622">
                    <a:moveTo>
                      <a:pt x="6592" y="0"/>
                    </a:moveTo>
                    <a:cubicBezTo>
                      <a:pt x="3992" y="0"/>
                      <a:pt x="1554" y="937"/>
                      <a:pt x="1" y="2590"/>
                    </a:cubicBezTo>
                    <a:lnTo>
                      <a:pt x="215" y="2780"/>
                    </a:lnTo>
                    <a:cubicBezTo>
                      <a:pt x="1708" y="1187"/>
                      <a:pt x="4070" y="277"/>
                      <a:pt x="6590" y="277"/>
                    </a:cubicBezTo>
                    <a:cubicBezTo>
                      <a:pt x="7065" y="277"/>
                      <a:pt x="7545" y="309"/>
                      <a:pt x="8026" y="375"/>
                    </a:cubicBezTo>
                    <a:cubicBezTo>
                      <a:pt x="11276" y="816"/>
                      <a:pt x="13955" y="2626"/>
                      <a:pt x="15384" y="5328"/>
                    </a:cubicBezTo>
                    <a:lnTo>
                      <a:pt x="15622" y="5197"/>
                    </a:lnTo>
                    <a:cubicBezTo>
                      <a:pt x="14157" y="2411"/>
                      <a:pt x="11407" y="542"/>
                      <a:pt x="8073" y="102"/>
                    </a:cubicBezTo>
                    <a:cubicBezTo>
                      <a:pt x="7577" y="34"/>
                      <a:pt x="7081" y="0"/>
                      <a:pt x="65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18"/>
              <p:cNvSpPr/>
              <p:nvPr/>
            </p:nvSpPr>
            <p:spPr>
              <a:xfrm>
                <a:off x="3413500" y="3986025"/>
                <a:ext cx="72075" cy="153925"/>
              </a:xfrm>
              <a:custGeom>
                <a:rect b="b" l="l" r="r" t="t"/>
                <a:pathLst>
                  <a:path extrusionOk="0" h="6157" w="2883">
                    <a:moveTo>
                      <a:pt x="2644" y="1"/>
                    </a:moveTo>
                    <a:cubicBezTo>
                      <a:pt x="2620" y="37"/>
                      <a:pt x="739" y="2847"/>
                      <a:pt x="1" y="6085"/>
                    </a:cubicBezTo>
                    <a:lnTo>
                      <a:pt x="275" y="6156"/>
                    </a:lnTo>
                    <a:cubicBezTo>
                      <a:pt x="1001" y="2966"/>
                      <a:pt x="2858" y="191"/>
                      <a:pt x="2882" y="168"/>
                    </a:cubicBezTo>
                    <a:lnTo>
                      <a:pt x="2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18"/>
              <p:cNvSpPr/>
              <p:nvPr/>
            </p:nvSpPr>
            <p:spPr>
              <a:xfrm>
                <a:off x="3261100" y="4132950"/>
                <a:ext cx="271500" cy="110575"/>
              </a:xfrm>
              <a:custGeom>
                <a:rect b="b" l="l" r="r" t="t"/>
                <a:pathLst>
                  <a:path extrusionOk="0" h="4423" w="10860">
                    <a:moveTo>
                      <a:pt x="4374" y="0"/>
                    </a:moveTo>
                    <a:cubicBezTo>
                      <a:pt x="2176" y="0"/>
                      <a:pt x="286" y="873"/>
                      <a:pt x="1" y="1375"/>
                    </a:cubicBezTo>
                    <a:lnTo>
                      <a:pt x="251" y="1518"/>
                    </a:lnTo>
                    <a:cubicBezTo>
                      <a:pt x="469" y="1128"/>
                      <a:pt x="2285" y="275"/>
                      <a:pt x="4417" y="275"/>
                    </a:cubicBezTo>
                    <a:cubicBezTo>
                      <a:pt x="4500" y="275"/>
                      <a:pt x="4584" y="277"/>
                      <a:pt x="4668" y="279"/>
                    </a:cubicBezTo>
                    <a:cubicBezTo>
                      <a:pt x="6514" y="351"/>
                      <a:pt x="9050" y="1125"/>
                      <a:pt x="10597" y="4423"/>
                    </a:cubicBezTo>
                    <a:lnTo>
                      <a:pt x="10859" y="4304"/>
                    </a:lnTo>
                    <a:cubicBezTo>
                      <a:pt x="9252" y="875"/>
                      <a:pt x="6609" y="77"/>
                      <a:pt x="4668" y="6"/>
                    </a:cubicBezTo>
                    <a:cubicBezTo>
                      <a:pt x="4570" y="2"/>
                      <a:pt x="4472" y="0"/>
                      <a:pt x="43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4" name="Google Shape;1704;p18"/>
          <p:cNvGrpSpPr/>
          <p:nvPr/>
        </p:nvGrpSpPr>
        <p:grpSpPr>
          <a:xfrm flipH="1">
            <a:off x="7848309" y="4107969"/>
            <a:ext cx="2909282" cy="1089723"/>
            <a:chOff x="6139625" y="939075"/>
            <a:chExt cx="1818642" cy="681247"/>
          </a:xfrm>
        </p:grpSpPr>
        <p:sp>
          <p:nvSpPr>
            <p:cNvPr id="1705" name="Google Shape;1705;p18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9" name="Google Shape;1709;p18"/>
          <p:cNvGrpSpPr/>
          <p:nvPr/>
        </p:nvGrpSpPr>
        <p:grpSpPr>
          <a:xfrm flipH="1">
            <a:off x="6083162" y="4711151"/>
            <a:ext cx="2909282" cy="1089723"/>
            <a:chOff x="6139625" y="939075"/>
            <a:chExt cx="1818642" cy="681247"/>
          </a:xfrm>
        </p:grpSpPr>
        <p:sp>
          <p:nvSpPr>
            <p:cNvPr id="1710" name="Google Shape;1710;p18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18"/>
          <p:cNvGrpSpPr/>
          <p:nvPr/>
        </p:nvGrpSpPr>
        <p:grpSpPr>
          <a:xfrm flipH="1">
            <a:off x="-637263" y="4744938"/>
            <a:ext cx="2909282" cy="1089723"/>
            <a:chOff x="6139625" y="939075"/>
            <a:chExt cx="1818642" cy="681247"/>
          </a:xfrm>
        </p:grpSpPr>
        <p:sp>
          <p:nvSpPr>
            <p:cNvPr id="1715" name="Google Shape;1715;p18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9" name="Google Shape;1719;p18"/>
          <p:cNvGrpSpPr/>
          <p:nvPr/>
        </p:nvGrpSpPr>
        <p:grpSpPr>
          <a:xfrm flipH="1">
            <a:off x="-1646913" y="4258213"/>
            <a:ext cx="2909282" cy="1089723"/>
            <a:chOff x="6139625" y="939075"/>
            <a:chExt cx="1818642" cy="681247"/>
          </a:xfrm>
        </p:grpSpPr>
        <p:sp>
          <p:nvSpPr>
            <p:cNvPr id="1720" name="Google Shape;1720;p18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18"/>
          <p:cNvGrpSpPr/>
          <p:nvPr/>
        </p:nvGrpSpPr>
        <p:grpSpPr>
          <a:xfrm flipH="1">
            <a:off x="3012546" y="4921888"/>
            <a:ext cx="942695" cy="390401"/>
            <a:chOff x="5525375" y="1545600"/>
            <a:chExt cx="289650" cy="119950"/>
          </a:xfrm>
        </p:grpSpPr>
        <p:sp>
          <p:nvSpPr>
            <p:cNvPr id="1725" name="Google Shape;1725;p18"/>
            <p:cNvSpPr/>
            <p:nvPr/>
          </p:nvSpPr>
          <p:spPr>
            <a:xfrm>
              <a:off x="5525375" y="1545600"/>
              <a:ext cx="289650" cy="119950"/>
            </a:xfrm>
            <a:custGeom>
              <a:rect b="b" l="l" r="r" t="t"/>
              <a:pathLst>
                <a:path extrusionOk="0" h="4798" w="11586">
                  <a:moveTo>
                    <a:pt x="4148" y="1"/>
                  </a:moveTo>
                  <a:cubicBezTo>
                    <a:pt x="3896" y="1"/>
                    <a:pt x="3639" y="27"/>
                    <a:pt x="3382" y="82"/>
                  </a:cubicBezTo>
                  <a:cubicBezTo>
                    <a:pt x="1263" y="535"/>
                    <a:pt x="1" y="2737"/>
                    <a:pt x="667" y="4797"/>
                  </a:cubicBezTo>
                  <a:lnTo>
                    <a:pt x="11586" y="4797"/>
                  </a:lnTo>
                  <a:cubicBezTo>
                    <a:pt x="11478" y="3618"/>
                    <a:pt x="10478" y="2713"/>
                    <a:pt x="9288" y="2713"/>
                  </a:cubicBezTo>
                  <a:cubicBezTo>
                    <a:pt x="8740" y="2713"/>
                    <a:pt x="8204" y="2916"/>
                    <a:pt x="7787" y="3273"/>
                  </a:cubicBezTo>
                  <a:cubicBezTo>
                    <a:pt x="7589" y="1380"/>
                    <a:pt x="5975" y="1"/>
                    <a:pt x="4148" y="1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5700100" y="1625025"/>
              <a:ext cx="22350" cy="29200"/>
            </a:xfrm>
            <a:custGeom>
              <a:rect b="b" l="l" r="r" t="t"/>
              <a:pathLst>
                <a:path extrusionOk="0" h="1168" w="894">
                  <a:moveTo>
                    <a:pt x="703" y="1"/>
                  </a:moveTo>
                  <a:cubicBezTo>
                    <a:pt x="382" y="287"/>
                    <a:pt x="132" y="668"/>
                    <a:pt x="1" y="1084"/>
                  </a:cubicBezTo>
                  <a:lnTo>
                    <a:pt x="275" y="1168"/>
                  </a:lnTo>
                  <a:cubicBezTo>
                    <a:pt x="394" y="798"/>
                    <a:pt x="608" y="465"/>
                    <a:pt x="894" y="215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18"/>
          <p:cNvGrpSpPr/>
          <p:nvPr/>
        </p:nvGrpSpPr>
        <p:grpSpPr>
          <a:xfrm flipH="1">
            <a:off x="7951003" y="97236"/>
            <a:ext cx="1117531" cy="831198"/>
            <a:chOff x="3828150" y="2102526"/>
            <a:chExt cx="1036863" cy="771199"/>
          </a:xfrm>
        </p:grpSpPr>
        <p:sp>
          <p:nvSpPr>
            <p:cNvPr id="1728" name="Google Shape;1728;p18"/>
            <p:cNvSpPr/>
            <p:nvPr/>
          </p:nvSpPr>
          <p:spPr>
            <a:xfrm>
              <a:off x="3828150" y="2581475"/>
              <a:ext cx="314950" cy="292250"/>
            </a:xfrm>
            <a:custGeom>
              <a:rect b="b" l="l" r="r" t="t"/>
              <a:pathLst>
                <a:path extrusionOk="0" h="11690" w="12598">
                  <a:moveTo>
                    <a:pt x="6019" y="0"/>
                  </a:moveTo>
                  <a:cubicBezTo>
                    <a:pt x="5650" y="0"/>
                    <a:pt x="5286" y="70"/>
                    <a:pt x="4941" y="236"/>
                  </a:cubicBezTo>
                  <a:cubicBezTo>
                    <a:pt x="3322" y="1010"/>
                    <a:pt x="0" y="4581"/>
                    <a:pt x="0" y="4581"/>
                  </a:cubicBezTo>
                  <a:cubicBezTo>
                    <a:pt x="0" y="4581"/>
                    <a:pt x="3322" y="1855"/>
                    <a:pt x="4560" y="1367"/>
                  </a:cubicBezTo>
                  <a:cubicBezTo>
                    <a:pt x="4811" y="1263"/>
                    <a:pt x="5074" y="1217"/>
                    <a:pt x="5340" y="1217"/>
                  </a:cubicBezTo>
                  <a:cubicBezTo>
                    <a:pt x="5806" y="1217"/>
                    <a:pt x="6285" y="1357"/>
                    <a:pt x="6739" y="1569"/>
                  </a:cubicBezTo>
                  <a:cubicBezTo>
                    <a:pt x="6573" y="1736"/>
                    <a:pt x="6418" y="1914"/>
                    <a:pt x="6299" y="2129"/>
                  </a:cubicBezTo>
                  <a:cubicBezTo>
                    <a:pt x="5858" y="2843"/>
                    <a:pt x="6001" y="3915"/>
                    <a:pt x="6096" y="4010"/>
                  </a:cubicBezTo>
                  <a:cubicBezTo>
                    <a:pt x="6102" y="4015"/>
                    <a:pt x="6107" y="4018"/>
                    <a:pt x="6113" y="4018"/>
                  </a:cubicBezTo>
                  <a:cubicBezTo>
                    <a:pt x="6214" y="4018"/>
                    <a:pt x="6416" y="3306"/>
                    <a:pt x="6977" y="3081"/>
                  </a:cubicBezTo>
                  <a:cubicBezTo>
                    <a:pt x="7239" y="2974"/>
                    <a:pt x="7977" y="2915"/>
                    <a:pt x="8609" y="2795"/>
                  </a:cubicBezTo>
                  <a:cubicBezTo>
                    <a:pt x="9942" y="3819"/>
                    <a:pt x="11180" y="4831"/>
                    <a:pt x="11502" y="5617"/>
                  </a:cubicBezTo>
                  <a:cubicBezTo>
                    <a:pt x="11859" y="6474"/>
                    <a:pt x="11799" y="11689"/>
                    <a:pt x="11799" y="11689"/>
                  </a:cubicBezTo>
                  <a:cubicBezTo>
                    <a:pt x="12133" y="11142"/>
                    <a:pt x="12597" y="5701"/>
                    <a:pt x="12597" y="5010"/>
                  </a:cubicBezTo>
                  <a:cubicBezTo>
                    <a:pt x="12597" y="4046"/>
                    <a:pt x="11323" y="2724"/>
                    <a:pt x="10037" y="1783"/>
                  </a:cubicBezTo>
                  <a:cubicBezTo>
                    <a:pt x="10085" y="1676"/>
                    <a:pt x="10144" y="1569"/>
                    <a:pt x="10216" y="1474"/>
                  </a:cubicBezTo>
                  <a:cubicBezTo>
                    <a:pt x="10359" y="1331"/>
                    <a:pt x="10716" y="1307"/>
                    <a:pt x="10740" y="1045"/>
                  </a:cubicBezTo>
                  <a:cubicBezTo>
                    <a:pt x="10761" y="808"/>
                    <a:pt x="10255" y="277"/>
                    <a:pt x="9655" y="277"/>
                  </a:cubicBezTo>
                  <a:cubicBezTo>
                    <a:pt x="9593" y="277"/>
                    <a:pt x="9529" y="283"/>
                    <a:pt x="9466" y="295"/>
                  </a:cubicBezTo>
                  <a:cubicBezTo>
                    <a:pt x="8942" y="414"/>
                    <a:pt x="9025" y="521"/>
                    <a:pt x="8525" y="807"/>
                  </a:cubicBezTo>
                  <a:cubicBezTo>
                    <a:pt x="7760" y="375"/>
                    <a:pt x="6873" y="0"/>
                    <a:pt x="6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3993350" y="2199700"/>
              <a:ext cx="488250" cy="263725"/>
            </a:xfrm>
            <a:custGeom>
              <a:rect b="b" l="l" r="r" t="t"/>
              <a:pathLst>
                <a:path extrusionOk="0" h="10549" w="19530">
                  <a:moveTo>
                    <a:pt x="4710" y="1"/>
                  </a:moveTo>
                  <a:cubicBezTo>
                    <a:pt x="2661" y="1"/>
                    <a:pt x="512" y="219"/>
                    <a:pt x="512" y="219"/>
                  </a:cubicBezTo>
                  <a:cubicBezTo>
                    <a:pt x="0" y="731"/>
                    <a:pt x="5572" y="1350"/>
                    <a:pt x="6501" y="1624"/>
                  </a:cubicBezTo>
                  <a:cubicBezTo>
                    <a:pt x="7430" y="1898"/>
                    <a:pt x="8335" y="3469"/>
                    <a:pt x="8835" y="4481"/>
                  </a:cubicBezTo>
                  <a:cubicBezTo>
                    <a:pt x="9335" y="5493"/>
                    <a:pt x="9251" y="5994"/>
                    <a:pt x="8644" y="6291"/>
                  </a:cubicBezTo>
                  <a:cubicBezTo>
                    <a:pt x="8501" y="6364"/>
                    <a:pt x="8354" y="6391"/>
                    <a:pt x="8211" y="6391"/>
                  </a:cubicBezTo>
                  <a:cubicBezTo>
                    <a:pt x="7814" y="6391"/>
                    <a:pt x="7445" y="6186"/>
                    <a:pt x="7282" y="6186"/>
                  </a:cubicBezTo>
                  <a:cubicBezTo>
                    <a:pt x="7253" y="6186"/>
                    <a:pt x="7231" y="6193"/>
                    <a:pt x="7215" y="6208"/>
                  </a:cubicBezTo>
                  <a:cubicBezTo>
                    <a:pt x="7073" y="6351"/>
                    <a:pt x="7549" y="7089"/>
                    <a:pt x="8704" y="7446"/>
                  </a:cubicBezTo>
                  <a:cubicBezTo>
                    <a:pt x="8947" y="7521"/>
                    <a:pt x="9192" y="7553"/>
                    <a:pt x="9432" y="7553"/>
                  </a:cubicBezTo>
                  <a:cubicBezTo>
                    <a:pt x="10328" y="7553"/>
                    <a:pt x="11153" y="7114"/>
                    <a:pt x="11585" y="6898"/>
                  </a:cubicBezTo>
                  <a:cubicBezTo>
                    <a:pt x="11892" y="6745"/>
                    <a:pt x="12263" y="6711"/>
                    <a:pt x="12790" y="6711"/>
                  </a:cubicBezTo>
                  <a:cubicBezTo>
                    <a:pt x="13203" y="6711"/>
                    <a:pt x="13711" y="6732"/>
                    <a:pt x="14359" y="6732"/>
                  </a:cubicBezTo>
                  <a:cubicBezTo>
                    <a:pt x="15847" y="6732"/>
                    <a:pt x="16633" y="7827"/>
                    <a:pt x="17883" y="8851"/>
                  </a:cubicBezTo>
                  <a:cubicBezTo>
                    <a:pt x="18826" y="9632"/>
                    <a:pt x="19329" y="10549"/>
                    <a:pt x="19473" y="10549"/>
                  </a:cubicBezTo>
                  <a:cubicBezTo>
                    <a:pt x="19520" y="10549"/>
                    <a:pt x="19529" y="10451"/>
                    <a:pt x="19503" y="10220"/>
                  </a:cubicBezTo>
                  <a:cubicBezTo>
                    <a:pt x="19384" y="9292"/>
                    <a:pt x="17241" y="6267"/>
                    <a:pt x="16562" y="5910"/>
                  </a:cubicBezTo>
                  <a:cubicBezTo>
                    <a:pt x="16298" y="5768"/>
                    <a:pt x="15594" y="5738"/>
                    <a:pt x="14777" y="5738"/>
                  </a:cubicBezTo>
                  <a:cubicBezTo>
                    <a:pt x="14154" y="5738"/>
                    <a:pt x="13467" y="5755"/>
                    <a:pt x="12859" y="5755"/>
                  </a:cubicBezTo>
                  <a:cubicBezTo>
                    <a:pt x="12852" y="5296"/>
                    <a:pt x="12551" y="5166"/>
                    <a:pt x="12075" y="5166"/>
                  </a:cubicBezTo>
                  <a:cubicBezTo>
                    <a:pt x="11762" y="5166"/>
                    <a:pt x="11373" y="5222"/>
                    <a:pt x="10942" y="5279"/>
                  </a:cubicBezTo>
                  <a:cubicBezTo>
                    <a:pt x="10156" y="4255"/>
                    <a:pt x="9120" y="1469"/>
                    <a:pt x="8227" y="576"/>
                  </a:cubicBezTo>
                  <a:cubicBezTo>
                    <a:pt x="7779" y="128"/>
                    <a:pt x="6273" y="1"/>
                    <a:pt x="4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4658888" y="2102526"/>
              <a:ext cx="206125" cy="284675"/>
            </a:xfrm>
            <a:custGeom>
              <a:rect b="b" l="l" r="r" t="t"/>
              <a:pathLst>
                <a:path extrusionOk="0" h="11387" w="8245">
                  <a:moveTo>
                    <a:pt x="227" y="1"/>
                  </a:moveTo>
                  <a:lnTo>
                    <a:pt x="227" y="1"/>
                  </a:lnTo>
                  <a:cubicBezTo>
                    <a:pt x="1" y="1382"/>
                    <a:pt x="1084" y="2358"/>
                    <a:pt x="2025" y="3310"/>
                  </a:cubicBezTo>
                  <a:cubicBezTo>
                    <a:pt x="2977" y="4251"/>
                    <a:pt x="3763" y="6132"/>
                    <a:pt x="3572" y="7704"/>
                  </a:cubicBezTo>
                  <a:cubicBezTo>
                    <a:pt x="3382" y="9275"/>
                    <a:pt x="4096" y="10264"/>
                    <a:pt x="4096" y="10264"/>
                  </a:cubicBezTo>
                  <a:cubicBezTo>
                    <a:pt x="4096" y="10264"/>
                    <a:pt x="3513" y="10430"/>
                    <a:pt x="2775" y="10669"/>
                  </a:cubicBezTo>
                  <a:cubicBezTo>
                    <a:pt x="2137" y="10881"/>
                    <a:pt x="1688" y="11387"/>
                    <a:pt x="2037" y="11387"/>
                  </a:cubicBezTo>
                  <a:cubicBezTo>
                    <a:pt x="2098" y="11387"/>
                    <a:pt x="2184" y="11371"/>
                    <a:pt x="2298" y="11335"/>
                  </a:cubicBezTo>
                  <a:cubicBezTo>
                    <a:pt x="2530" y="11260"/>
                    <a:pt x="2769" y="11235"/>
                    <a:pt x="3012" y="11235"/>
                  </a:cubicBezTo>
                  <a:cubicBezTo>
                    <a:pt x="3549" y="11235"/>
                    <a:pt x="4103" y="11360"/>
                    <a:pt x="4633" y="11360"/>
                  </a:cubicBezTo>
                  <a:cubicBezTo>
                    <a:pt x="4665" y="11360"/>
                    <a:pt x="4696" y="11360"/>
                    <a:pt x="4727" y="11359"/>
                  </a:cubicBezTo>
                  <a:cubicBezTo>
                    <a:pt x="5513" y="11335"/>
                    <a:pt x="6454" y="10645"/>
                    <a:pt x="7132" y="10299"/>
                  </a:cubicBezTo>
                  <a:cubicBezTo>
                    <a:pt x="7737" y="9986"/>
                    <a:pt x="8244" y="9300"/>
                    <a:pt x="7782" y="9300"/>
                  </a:cubicBezTo>
                  <a:cubicBezTo>
                    <a:pt x="7734" y="9300"/>
                    <a:pt x="7677" y="9308"/>
                    <a:pt x="7609" y="9323"/>
                  </a:cubicBezTo>
                  <a:cubicBezTo>
                    <a:pt x="7286" y="9395"/>
                    <a:pt x="6864" y="9502"/>
                    <a:pt x="6471" y="9502"/>
                  </a:cubicBezTo>
                  <a:cubicBezTo>
                    <a:pt x="5950" y="9502"/>
                    <a:pt x="5480" y="9314"/>
                    <a:pt x="5358" y="8609"/>
                  </a:cubicBezTo>
                  <a:cubicBezTo>
                    <a:pt x="5132" y="7370"/>
                    <a:pt x="5406" y="4144"/>
                    <a:pt x="3680" y="3251"/>
                  </a:cubicBezTo>
                  <a:cubicBezTo>
                    <a:pt x="2251" y="2501"/>
                    <a:pt x="1060" y="1370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1" name="Google Shape;1731;p18"/>
          <p:cNvGrpSpPr/>
          <p:nvPr/>
        </p:nvGrpSpPr>
        <p:grpSpPr>
          <a:xfrm flipH="1">
            <a:off x="104978" y="3214225"/>
            <a:ext cx="519200" cy="831175"/>
            <a:chOff x="6505025" y="484000"/>
            <a:chExt cx="519200" cy="831175"/>
          </a:xfrm>
        </p:grpSpPr>
        <p:sp>
          <p:nvSpPr>
            <p:cNvPr id="1732" name="Google Shape;1732;p18"/>
            <p:cNvSpPr/>
            <p:nvPr/>
          </p:nvSpPr>
          <p:spPr>
            <a:xfrm>
              <a:off x="6505025" y="722350"/>
              <a:ext cx="297375" cy="139025"/>
            </a:xfrm>
            <a:custGeom>
              <a:rect b="b" l="l" r="r" t="t"/>
              <a:pathLst>
                <a:path extrusionOk="0" h="5561" w="11895">
                  <a:moveTo>
                    <a:pt x="11736" y="0"/>
                  </a:moveTo>
                  <a:cubicBezTo>
                    <a:pt x="11413" y="0"/>
                    <a:pt x="9415" y="525"/>
                    <a:pt x="8799" y="1209"/>
                  </a:cubicBezTo>
                  <a:cubicBezTo>
                    <a:pt x="8299" y="1757"/>
                    <a:pt x="7585" y="3197"/>
                    <a:pt x="7251" y="3900"/>
                  </a:cubicBezTo>
                  <a:cubicBezTo>
                    <a:pt x="6799" y="2864"/>
                    <a:pt x="5965" y="1257"/>
                    <a:pt x="5311" y="804"/>
                  </a:cubicBezTo>
                  <a:cubicBezTo>
                    <a:pt x="4645" y="327"/>
                    <a:pt x="2367" y="254"/>
                    <a:pt x="1020" y="254"/>
                  </a:cubicBezTo>
                  <a:cubicBezTo>
                    <a:pt x="417" y="254"/>
                    <a:pt x="0" y="268"/>
                    <a:pt x="0" y="268"/>
                  </a:cubicBezTo>
                  <a:cubicBezTo>
                    <a:pt x="310" y="697"/>
                    <a:pt x="3406" y="1221"/>
                    <a:pt x="4346" y="1590"/>
                  </a:cubicBezTo>
                  <a:cubicBezTo>
                    <a:pt x="5120" y="1911"/>
                    <a:pt x="5775" y="3971"/>
                    <a:pt x="6108" y="4769"/>
                  </a:cubicBezTo>
                  <a:cubicBezTo>
                    <a:pt x="5656" y="5090"/>
                    <a:pt x="5370" y="5352"/>
                    <a:pt x="5692" y="5459"/>
                  </a:cubicBezTo>
                  <a:cubicBezTo>
                    <a:pt x="5903" y="5528"/>
                    <a:pt x="6183" y="5560"/>
                    <a:pt x="6480" y="5560"/>
                  </a:cubicBezTo>
                  <a:cubicBezTo>
                    <a:pt x="6954" y="5560"/>
                    <a:pt x="7472" y="5479"/>
                    <a:pt x="7823" y="5340"/>
                  </a:cubicBezTo>
                  <a:cubicBezTo>
                    <a:pt x="8180" y="5198"/>
                    <a:pt x="9144" y="4328"/>
                    <a:pt x="8966" y="4043"/>
                  </a:cubicBezTo>
                  <a:cubicBezTo>
                    <a:pt x="8901" y="3935"/>
                    <a:pt x="8682" y="3886"/>
                    <a:pt x="8396" y="3886"/>
                  </a:cubicBezTo>
                  <a:cubicBezTo>
                    <a:pt x="8364" y="3886"/>
                    <a:pt x="8332" y="3887"/>
                    <a:pt x="8299" y="3888"/>
                  </a:cubicBezTo>
                  <a:cubicBezTo>
                    <a:pt x="8573" y="3185"/>
                    <a:pt x="8978" y="1673"/>
                    <a:pt x="9537" y="1304"/>
                  </a:cubicBezTo>
                  <a:cubicBezTo>
                    <a:pt x="10240" y="816"/>
                    <a:pt x="11895" y="78"/>
                    <a:pt x="11776" y="6"/>
                  </a:cubicBezTo>
                  <a:cubicBezTo>
                    <a:pt x="11769" y="2"/>
                    <a:pt x="11756" y="0"/>
                    <a:pt x="11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6641425" y="484000"/>
              <a:ext cx="382800" cy="97900"/>
            </a:xfrm>
            <a:custGeom>
              <a:rect b="b" l="l" r="r" t="t"/>
              <a:pathLst>
                <a:path extrusionOk="0" h="3916" w="15312">
                  <a:moveTo>
                    <a:pt x="0" y="1"/>
                  </a:moveTo>
                  <a:lnTo>
                    <a:pt x="0" y="1"/>
                  </a:lnTo>
                  <a:cubicBezTo>
                    <a:pt x="477" y="632"/>
                    <a:pt x="2382" y="929"/>
                    <a:pt x="3679" y="1667"/>
                  </a:cubicBezTo>
                  <a:cubicBezTo>
                    <a:pt x="4430" y="2096"/>
                    <a:pt x="5215" y="2477"/>
                    <a:pt x="6025" y="2787"/>
                  </a:cubicBezTo>
                  <a:cubicBezTo>
                    <a:pt x="6007" y="2959"/>
                    <a:pt x="5576" y="2979"/>
                    <a:pt x="5370" y="2979"/>
                  </a:cubicBezTo>
                  <a:cubicBezTo>
                    <a:pt x="5306" y="2979"/>
                    <a:pt x="5263" y="2977"/>
                    <a:pt x="5263" y="2977"/>
                  </a:cubicBezTo>
                  <a:lnTo>
                    <a:pt x="5263" y="2977"/>
                  </a:lnTo>
                  <a:cubicBezTo>
                    <a:pt x="5406" y="3049"/>
                    <a:pt x="5930" y="3822"/>
                    <a:pt x="6418" y="3906"/>
                  </a:cubicBezTo>
                  <a:cubicBezTo>
                    <a:pt x="6449" y="3912"/>
                    <a:pt x="6491" y="3915"/>
                    <a:pt x="6539" y="3915"/>
                  </a:cubicBezTo>
                  <a:cubicBezTo>
                    <a:pt x="6857" y="3915"/>
                    <a:pt x="7486" y="3788"/>
                    <a:pt x="7775" y="3644"/>
                  </a:cubicBezTo>
                  <a:cubicBezTo>
                    <a:pt x="7990" y="3513"/>
                    <a:pt x="8168" y="3310"/>
                    <a:pt x="8251" y="3072"/>
                  </a:cubicBezTo>
                  <a:cubicBezTo>
                    <a:pt x="8279" y="3058"/>
                    <a:pt x="8520" y="3047"/>
                    <a:pt x="8889" y="3047"/>
                  </a:cubicBezTo>
                  <a:cubicBezTo>
                    <a:pt x="9779" y="3047"/>
                    <a:pt x="11420" y="3111"/>
                    <a:pt x="12657" y="3346"/>
                  </a:cubicBezTo>
                  <a:cubicBezTo>
                    <a:pt x="13227" y="3455"/>
                    <a:pt x="13707" y="3491"/>
                    <a:pt x="14095" y="3491"/>
                  </a:cubicBezTo>
                  <a:cubicBezTo>
                    <a:pt x="14900" y="3491"/>
                    <a:pt x="15312" y="3334"/>
                    <a:pt x="15312" y="3334"/>
                  </a:cubicBezTo>
                  <a:lnTo>
                    <a:pt x="15312" y="3334"/>
                  </a:lnTo>
                  <a:cubicBezTo>
                    <a:pt x="15255" y="3345"/>
                    <a:pt x="15182" y="3350"/>
                    <a:pt x="15095" y="3350"/>
                  </a:cubicBezTo>
                  <a:cubicBezTo>
                    <a:pt x="14585" y="3350"/>
                    <a:pt x="13588" y="3175"/>
                    <a:pt x="12347" y="2870"/>
                  </a:cubicBezTo>
                  <a:cubicBezTo>
                    <a:pt x="10883" y="2501"/>
                    <a:pt x="9073" y="2489"/>
                    <a:pt x="8871" y="2453"/>
                  </a:cubicBezTo>
                  <a:cubicBezTo>
                    <a:pt x="8668" y="2417"/>
                    <a:pt x="8752" y="2036"/>
                    <a:pt x="8490" y="1989"/>
                  </a:cubicBezTo>
                  <a:cubicBezTo>
                    <a:pt x="8466" y="1986"/>
                    <a:pt x="8445" y="1984"/>
                    <a:pt x="8425" y="1984"/>
                  </a:cubicBezTo>
                  <a:cubicBezTo>
                    <a:pt x="8212" y="1984"/>
                    <a:pt x="8184" y="2148"/>
                    <a:pt x="7966" y="2191"/>
                  </a:cubicBezTo>
                  <a:cubicBezTo>
                    <a:pt x="7943" y="2195"/>
                    <a:pt x="7908" y="2196"/>
                    <a:pt x="7864" y="2196"/>
                  </a:cubicBezTo>
                  <a:cubicBezTo>
                    <a:pt x="7443" y="2196"/>
                    <a:pt x="6127" y="2037"/>
                    <a:pt x="5287" y="1596"/>
                  </a:cubicBezTo>
                  <a:cubicBezTo>
                    <a:pt x="4358" y="1096"/>
                    <a:pt x="2560" y="608"/>
                    <a:pt x="1608" y="524"/>
                  </a:cubicBezTo>
                  <a:cubicBezTo>
                    <a:pt x="1036" y="465"/>
                    <a:pt x="489" y="28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6641425" y="1078875"/>
              <a:ext cx="241875" cy="236300"/>
            </a:xfrm>
            <a:custGeom>
              <a:rect b="b" l="l" r="r" t="t"/>
              <a:pathLst>
                <a:path extrusionOk="0" h="9452" w="9675">
                  <a:moveTo>
                    <a:pt x="107" y="1"/>
                  </a:moveTo>
                  <a:cubicBezTo>
                    <a:pt x="1" y="1"/>
                    <a:pt x="2051" y="3992"/>
                    <a:pt x="2977" y="5061"/>
                  </a:cubicBezTo>
                  <a:cubicBezTo>
                    <a:pt x="3025" y="5109"/>
                    <a:pt x="3072" y="5168"/>
                    <a:pt x="3132" y="5228"/>
                  </a:cubicBezTo>
                  <a:cubicBezTo>
                    <a:pt x="2894" y="5347"/>
                    <a:pt x="2620" y="5394"/>
                    <a:pt x="2346" y="5394"/>
                  </a:cubicBezTo>
                  <a:cubicBezTo>
                    <a:pt x="1929" y="5340"/>
                    <a:pt x="1581" y="5113"/>
                    <a:pt x="1370" y="5113"/>
                  </a:cubicBezTo>
                  <a:cubicBezTo>
                    <a:pt x="1304" y="5113"/>
                    <a:pt x="1252" y="5135"/>
                    <a:pt x="1215" y="5192"/>
                  </a:cubicBezTo>
                  <a:cubicBezTo>
                    <a:pt x="1048" y="5430"/>
                    <a:pt x="1310" y="6716"/>
                    <a:pt x="1453" y="6775"/>
                  </a:cubicBezTo>
                  <a:cubicBezTo>
                    <a:pt x="1506" y="6796"/>
                    <a:pt x="1624" y="6808"/>
                    <a:pt x="1770" y="6808"/>
                  </a:cubicBezTo>
                  <a:cubicBezTo>
                    <a:pt x="2053" y="6808"/>
                    <a:pt x="2439" y="6762"/>
                    <a:pt x="2644" y="6644"/>
                  </a:cubicBezTo>
                  <a:cubicBezTo>
                    <a:pt x="2781" y="6571"/>
                    <a:pt x="2925" y="6553"/>
                    <a:pt x="3146" y="6553"/>
                  </a:cubicBezTo>
                  <a:cubicBezTo>
                    <a:pt x="3352" y="6553"/>
                    <a:pt x="3625" y="6568"/>
                    <a:pt x="4021" y="6568"/>
                  </a:cubicBezTo>
                  <a:cubicBezTo>
                    <a:pt x="4161" y="6568"/>
                    <a:pt x="4316" y="6566"/>
                    <a:pt x="4489" y="6561"/>
                  </a:cubicBezTo>
                  <a:cubicBezTo>
                    <a:pt x="4573" y="6561"/>
                    <a:pt x="4632" y="6537"/>
                    <a:pt x="4692" y="6537"/>
                  </a:cubicBezTo>
                  <a:cubicBezTo>
                    <a:pt x="6228" y="7704"/>
                    <a:pt x="8145" y="8990"/>
                    <a:pt x="8406" y="9085"/>
                  </a:cubicBezTo>
                  <a:cubicBezTo>
                    <a:pt x="8691" y="9192"/>
                    <a:pt x="9269" y="9452"/>
                    <a:pt x="9532" y="9452"/>
                  </a:cubicBezTo>
                  <a:cubicBezTo>
                    <a:pt x="9621" y="9452"/>
                    <a:pt x="9675" y="9422"/>
                    <a:pt x="9669" y="9347"/>
                  </a:cubicBezTo>
                  <a:cubicBezTo>
                    <a:pt x="9657" y="9085"/>
                    <a:pt x="7383" y="6799"/>
                    <a:pt x="6347" y="5680"/>
                  </a:cubicBezTo>
                  <a:cubicBezTo>
                    <a:pt x="6382" y="5656"/>
                    <a:pt x="6418" y="5620"/>
                    <a:pt x="6454" y="5597"/>
                  </a:cubicBezTo>
                  <a:cubicBezTo>
                    <a:pt x="6670" y="5430"/>
                    <a:pt x="6788" y="5351"/>
                    <a:pt x="7018" y="5351"/>
                  </a:cubicBezTo>
                  <a:cubicBezTo>
                    <a:pt x="7117" y="5351"/>
                    <a:pt x="7237" y="5366"/>
                    <a:pt x="7394" y="5394"/>
                  </a:cubicBezTo>
                  <a:cubicBezTo>
                    <a:pt x="7562" y="5421"/>
                    <a:pt x="7717" y="5432"/>
                    <a:pt x="7854" y="5432"/>
                  </a:cubicBezTo>
                  <a:cubicBezTo>
                    <a:pt x="8145" y="5432"/>
                    <a:pt x="8357" y="5383"/>
                    <a:pt x="8454" y="5335"/>
                  </a:cubicBezTo>
                  <a:cubicBezTo>
                    <a:pt x="8740" y="5192"/>
                    <a:pt x="8835" y="5097"/>
                    <a:pt x="8454" y="5061"/>
                  </a:cubicBezTo>
                  <a:cubicBezTo>
                    <a:pt x="7942" y="5025"/>
                    <a:pt x="8014" y="4680"/>
                    <a:pt x="7502" y="4597"/>
                  </a:cubicBezTo>
                  <a:cubicBezTo>
                    <a:pt x="7455" y="4590"/>
                    <a:pt x="7412" y="4587"/>
                    <a:pt x="7372" y="4587"/>
                  </a:cubicBezTo>
                  <a:cubicBezTo>
                    <a:pt x="6976" y="4587"/>
                    <a:pt x="6896" y="4887"/>
                    <a:pt x="6561" y="5049"/>
                  </a:cubicBezTo>
                  <a:cubicBezTo>
                    <a:pt x="6479" y="5087"/>
                    <a:pt x="6368" y="5101"/>
                    <a:pt x="6231" y="5101"/>
                  </a:cubicBezTo>
                  <a:cubicBezTo>
                    <a:pt x="6110" y="5101"/>
                    <a:pt x="5968" y="5090"/>
                    <a:pt x="5811" y="5073"/>
                  </a:cubicBezTo>
                  <a:cubicBezTo>
                    <a:pt x="5442" y="4656"/>
                    <a:pt x="3930" y="2930"/>
                    <a:pt x="3334" y="2370"/>
                  </a:cubicBezTo>
                  <a:cubicBezTo>
                    <a:pt x="2644" y="1727"/>
                    <a:pt x="239" y="13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19"/>
          <p:cNvGrpSpPr/>
          <p:nvPr/>
        </p:nvGrpSpPr>
        <p:grpSpPr>
          <a:xfrm>
            <a:off x="-45" y="2536866"/>
            <a:ext cx="9144065" cy="3076551"/>
            <a:chOff x="-45" y="2536866"/>
            <a:chExt cx="9144065" cy="3076551"/>
          </a:xfrm>
        </p:grpSpPr>
        <p:grpSp>
          <p:nvGrpSpPr>
            <p:cNvPr id="1737" name="Google Shape;1737;p19"/>
            <p:cNvGrpSpPr/>
            <p:nvPr/>
          </p:nvGrpSpPr>
          <p:grpSpPr>
            <a:xfrm flipH="1">
              <a:off x="-45" y="2536866"/>
              <a:ext cx="9144065" cy="2915489"/>
              <a:chOff x="-45" y="1762005"/>
              <a:chExt cx="9144065" cy="2915489"/>
            </a:xfrm>
          </p:grpSpPr>
          <p:sp>
            <p:nvSpPr>
              <p:cNvPr id="1738" name="Google Shape;1738;p19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39" name="Google Shape;1739;p19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1740" name="Google Shape;1740;p19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19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2" name="Google Shape;1742;p19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3" name="Google Shape;1743;p19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4" name="Google Shape;1744;p19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19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19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19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19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19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19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19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19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19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19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19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19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19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19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19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19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19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19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19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19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19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19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19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19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19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19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71" name="Google Shape;1771;p19"/>
            <p:cNvGrpSpPr/>
            <p:nvPr/>
          </p:nvGrpSpPr>
          <p:grpSpPr>
            <a:xfrm flipH="1">
              <a:off x="-43" y="3635948"/>
              <a:ext cx="9144017" cy="1977469"/>
              <a:chOff x="0" y="3174687"/>
              <a:chExt cx="9144017" cy="1977469"/>
            </a:xfrm>
          </p:grpSpPr>
          <p:sp>
            <p:nvSpPr>
              <p:cNvPr id="1772" name="Google Shape;1772;p19"/>
              <p:cNvSpPr/>
              <p:nvPr/>
            </p:nvSpPr>
            <p:spPr>
              <a:xfrm>
                <a:off x="0" y="3174687"/>
                <a:ext cx="9144014" cy="1977466"/>
              </a:xfrm>
              <a:custGeom>
                <a:rect b="b" l="l" r="r" t="t"/>
                <a:pathLst>
                  <a:path extrusionOk="0" h="45590" w="210813">
                    <a:moveTo>
                      <a:pt x="210812" y="1"/>
                    </a:moveTo>
                    <a:cubicBezTo>
                      <a:pt x="204573" y="489"/>
                      <a:pt x="199680" y="5537"/>
                      <a:pt x="199370" y="11788"/>
                    </a:cubicBezTo>
                    <a:cubicBezTo>
                      <a:pt x="198644" y="11693"/>
                      <a:pt x="197906" y="11645"/>
                      <a:pt x="197168" y="11645"/>
                    </a:cubicBezTo>
                    <a:cubicBezTo>
                      <a:pt x="189333" y="11645"/>
                      <a:pt x="182392" y="16658"/>
                      <a:pt x="179939" y="24087"/>
                    </a:cubicBezTo>
                    <a:cubicBezTo>
                      <a:pt x="178503" y="23362"/>
                      <a:pt x="176997" y="23026"/>
                      <a:pt x="175525" y="23026"/>
                    </a:cubicBezTo>
                    <a:cubicBezTo>
                      <a:pt x="170907" y="23026"/>
                      <a:pt x="166622" y="26334"/>
                      <a:pt x="165854" y="31326"/>
                    </a:cubicBezTo>
                    <a:cubicBezTo>
                      <a:pt x="164327" y="30855"/>
                      <a:pt x="162763" y="30626"/>
                      <a:pt x="161212" y="30626"/>
                    </a:cubicBezTo>
                    <a:cubicBezTo>
                      <a:pt x="157116" y="30626"/>
                      <a:pt x="153111" y="32225"/>
                      <a:pt x="150114" y="35196"/>
                    </a:cubicBezTo>
                    <a:cubicBezTo>
                      <a:pt x="149733" y="34958"/>
                      <a:pt x="149352" y="34731"/>
                      <a:pt x="148959" y="34517"/>
                    </a:cubicBezTo>
                    <a:cubicBezTo>
                      <a:pt x="146184" y="32582"/>
                      <a:pt x="143017" y="31658"/>
                      <a:pt x="139886" y="31658"/>
                    </a:cubicBezTo>
                    <a:cubicBezTo>
                      <a:pt x="134581" y="31658"/>
                      <a:pt x="129379" y="34310"/>
                      <a:pt x="126361" y="39184"/>
                    </a:cubicBezTo>
                    <a:cubicBezTo>
                      <a:pt x="124571" y="38080"/>
                      <a:pt x="122548" y="37532"/>
                      <a:pt x="120529" y="37532"/>
                    </a:cubicBezTo>
                    <a:cubicBezTo>
                      <a:pt x="118238" y="37532"/>
                      <a:pt x="115951" y="38238"/>
                      <a:pt x="114014" y="39637"/>
                    </a:cubicBezTo>
                    <a:cubicBezTo>
                      <a:pt x="111038" y="35771"/>
                      <a:pt x="106664" y="33866"/>
                      <a:pt x="102302" y="33866"/>
                    </a:cubicBezTo>
                    <a:cubicBezTo>
                      <a:pt x="97554" y="33866"/>
                      <a:pt x="92820" y="36123"/>
                      <a:pt x="89916" y="40565"/>
                    </a:cubicBezTo>
                    <a:cubicBezTo>
                      <a:pt x="87927" y="39321"/>
                      <a:pt x="85653" y="38683"/>
                      <a:pt x="83367" y="38683"/>
                    </a:cubicBezTo>
                    <a:cubicBezTo>
                      <a:pt x="81999" y="38683"/>
                      <a:pt x="80627" y="38911"/>
                      <a:pt x="79308" y="39375"/>
                    </a:cubicBezTo>
                    <a:cubicBezTo>
                      <a:pt x="76282" y="34325"/>
                      <a:pt x="71001" y="31649"/>
                      <a:pt x="65657" y="31649"/>
                    </a:cubicBezTo>
                    <a:cubicBezTo>
                      <a:pt x="61791" y="31649"/>
                      <a:pt x="57892" y="33050"/>
                      <a:pt x="54793" y="35970"/>
                    </a:cubicBezTo>
                    <a:cubicBezTo>
                      <a:pt x="53402" y="33870"/>
                      <a:pt x="51127" y="32761"/>
                      <a:pt x="48825" y="32761"/>
                    </a:cubicBezTo>
                    <a:cubicBezTo>
                      <a:pt x="47184" y="32761"/>
                      <a:pt x="45530" y="33324"/>
                      <a:pt x="44172" y="34493"/>
                    </a:cubicBezTo>
                    <a:cubicBezTo>
                      <a:pt x="43052" y="28577"/>
                      <a:pt x="37904" y="24757"/>
                      <a:pt x="32422" y="24757"/>
                    </a:cubicBezTo>
                    <a:cubicBezTo>
                      <a:pt x="30447" y="24757"/>
                      <a:pt x="28428" y="25253"/>
                      <a:pt x="26539" y="26326"/>
                    </a:cubicBezTo>
                    <a:cubicBezTo>
                      <a:pt x="23170" y="19301"/>
                      <a:pt x="16312" y="14598"/>
                      <a:pt x="8549" y="13979"/>
                    </a:cubicBezTo>
                    <a:cubicBezTo>
                      <a:pt x="10716" y="7680"/>
                      <a:pt x="6596" y="977"/>
                      <a:pt x="0" y="72"/>
                    </a:cubicBezTo>
                    <a:lnTo>
                      <a:pt x="0" y="45590"/>
                    </a:lnTo>
                    <a:lnTo>
                      <a:pt x="210812" y="45590"/>
                    </a:lnTo>
                    <a:lnTo>
                      <a:pt x="210812" y="1"/>
                    </a:ln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3" name="Google Shape;1773;p19"/>
              <p:cNvGrpSpPr/>
              <p:nvPr/>
            </p:nvGrpSpPr>
            <p:grpSpPr>
              <a:xfrm>
                <a:off x="3" y="3685994"/>
                <a:ext cx="9144014" cy="1466162"/>
                <a:chOff x="1212350" y="1446150"/>
                <a:chExt cx="5270325" cy="845050"/>
              </a:xfrm>
            </p:grpSpPr>
            <p:sp>
              <p:nvSpPr>
                <p:cNvPr id="1774" name="Google Shape;1774;p19"/>
                <p:cNvSpPr/>
                <p:nvPr/>
              </p:nvSpPr>
              <p:spPr>
                <a:xfrm>
                  <a:off x="6191250" y="1446150"/>
                  <a:ext cx="61925" cy="195575"/>
                </a:xfrm>
                <a:custGeom>
                  <a:rect b="b" l="l" r="r" t="t"/>
                  <a:pathLst>
                    <a:path extrusionOk="0" h="7823" w="2477">
                      <a:moveTo>
                        <a:pt x="83" y="0"/>
                      </a:moveTo>
                      <a:cubicBezTo>
                        <a:pt x="83" y="36"/>
                        <a:pt x="0" y="4394"/>
                        <a:pt x="2250" y="7823"/>
                      </a:cubicBezTo>
                      <a:lnTo>
                        <a:pt x="2477" y="7668"/>
                      </a:lnTo>
                      <a:cubicBezTo>
                        <a:pt x="286" y="4322"/>
                        <a:pt x="357" y="48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19"/>
                <p:cNvSpPr/>
                <p:nvPr/>
              </p:nvSpPr>
              <p:spPr>
                <a:xfrm>
                  <a:off x="5709325" y="1750350"/>
                  <a:ext cx="130400" cy="181000"/>
                </a:xfrm>
                <a:custGeom>
                  <a:rect b="b" l="l" r="r" t="t"/>
                  <a:pathLst>
                    <a:path extrusionOk="0" h="7240" w="5216">
                      <a:moveTo>
                        <a:pt x="108" y="0"/>
                      </a:moveTo>
                      <a:lnTo>
                        <a:pt x="1" y="262"/>
                      </a:lnTo>
                      <a:cubicBezTo>
                        <a:pt x="48" y="286"/>
                        <a:pt x="4418" y="2167"/>
                        <a:pt x="4942" y="7239"/>
                      </a:cubicBezTo>
                      <a:lnTo>
                        <a:pt x="5216" y="7215"/>
                      </a:lnTo>
                      <a:cubicBezTo>
                        <a:pt x="4680" y="1977"/>
                        <a:pt x="156" y="24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19"/>
                <p:cNvSpPr/>
                <p:nvPr/>
              </p:nvSpPr>
              <p:spPr>
                <a:xfrm>
                  <a:off x="5357500" y="1931025"/>
                  <a:ext cx="132475" cy="100025"/>
                </a:xfrm>
                <a:custGeom>
                  <a:rect b="b" l="l" r="r" t="t"/>
                  <a:pathLst>
                    <a:path extrusionOk="0" h="4001" w="5299">
                      <a:moveTo>
                        <a:pt x="84" y="0"/>
                      </a:moveTo>
                      <a:lnTo>
                        <a:pt x="1" y="274"/>
                      </a:lnTo>
                      <a:cubicBezTo>
                        <a:pt x="36" y="286"/>
                        <a:pt x="3489" y="1429"/>
                        <a:pt x="5061" y="4001"/>
                      </a:cubicBezTo>
                      <a:lnTo>
                        <a:pt x="5299" y="3846"/>
                      </a:lnTo>
                      <a:cubicBezTo>
                        <a:pt x="3668" y="1203"/>
                        <a:pt x="239" y="48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19"/>
                <p:cNvSpPr/>
                <p:nvPr/>
              </p:nvSpPr>
              <p:spPr>
                <a:xfrm>
                  <a:off x="5395300" y="1991925"/>
                  <a:ext cx="399775" cy="160875"/>
                </a:xfrm>
                <a:custGeom>
                  <a:rect b="b" l="l" r="r" t="t"/>
                  <a:pathLst>
                    <a:path extrusionOk="0" h="6435" w="15991">
                      <a:moveTo>
                        <a:pt x="8515" y="0"/>
                      </a:moveTo>
                      <a:cubicBezTo>
                        <a:pt x="8100" y="0"/>
                        <a:pt x="7682" y="29"/>
                        <a:pt x="7264" y="88"/>
                      </a:cubicBezTo>
                      <a:cubicBezTo>
                        <a:pt x="3823" y="577"/>
                        <a:pt x="989" y="3017"/>
                        <a:pt x="1" y="6351"/>
                      </a:cubicBezTo>
                      <a:lnTo>
                        <a:pt x="275" y="6435"/>
                      </a:lnTo>
                      <a:cubicBezTo>
                        <a:pt x="1227" y="3208"/>
                        <a:pt x="3977" y="839"/>
                        <a:pt x="7311" y="362"/>
                      </a:cubicBezTo>
                      <a:cubicBezTo>
                        <a:pt x="7709" y="307"/>
                        <a:pt x="8107" y="279"/>
                        <a:pt x="8502" y="279"/>
                      </a:cubicBezTo>
                      <a:cubicBezTo>
                        <a:pt x="11402" y="279"/>
                        <a:pt x="14149" y="1750"/>
                        <a:pt x="15753" y="4244"/>
                      </a:cubicBezTo>
                      <a:lnTo>
                        <a:pt x="15991" y="4089"/>
                      </a:lnTo>
                      <a:cubicBezTo>
                        <a:pt x="14338" y="1516"/>
                        <a:pt x="11510" y="0"/>
                        <a:pt x="8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19"/>
                <p:cNvSpPr/>
                <p:nvPr/>
              </p:nvSpPr>
              <p:spPr>
                <a:xfrm>
                  <a:off x="6172200" y="1713175"/>
                  <a:ext cx="310475" cy="143150"/>
                </a:xfrm>
                <a:custGeom>
                  <a:rect b="b" l="l" r="r" t="t"/>
                  <a:pathLst>
                    <a:path extrusionOk="0" h="5726" w="12419">
                      <a:moveTo>
                        <a:pt x="9963" y="1"/>
                      </a:moveTo>
                      <a:cubicBezTo>
                        <a:pt x="7017" y="1"/>
                        <a:pt x="2496" y="858"/>
                        <a:pt x="0" y="5607"/>
                      </a:cubicBezTo>
                      <a:lnTo>
                        <a:pt x="238" y="5726"/>
                      </a:lnTo>
                      <a:cubicBezTo>
                        <a:pt x="2663" y="1114"/>
                        <a:pt x="7061" y="276"/>
                        <a:pt x="9938" y="276"/>
                      </a:cubicBezTo>
                      <a:cubicBezTo>
                        <a:pt x="11072" y="276"/>
                        <a:pt x="11970" y="406"/>
                        <a:pt x="12418" y="487"/>
                      </a:cubicBezTo>
                      <a:lnTo>
                        <a:pt x="12418" y="201"/>
                      </a:lnTo>
                      <a:cubicBezTo>
                        <a:pt x="11945" y="120"/>
                        <a:pt x="11064" y="1"/>
                        <a:pt x="99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19"/>
                <p:cNvSpPr/>
                <p:nvPr/>
              </p:nvSpPr>
              <p:spPr>
                <a:xfrm>
                  <a:off x="6065925" y="1838950"/>
                  <a:ext cx="174750" cy="93575"/>
                </a:xfrm>
                <a:custGeom>
                  <a:rect b="b" l="l" r="r" t="t"/>
                  <a:pathLst>
                    <a:path extrusionOk="0" h="3743" w="6990">
                      <a:moveTo>
                        <a:pt x="1631" y="0"/>
                      </a:moveTo>
                      <a:cubicBezTo>
                        <a:pt x="1096" y="0"/>
                        <a:pt x="549" y="67"/>
                        <a:pt x="0" y="207"/>
                      </a:cubicBezTo>
                      <a:lnTo>
                        <a:pt x="72" y="481"/>
                      </a:lnTo>
                      <a:cubicBezTo>
                        <a:pt x="563" y="356"/>
                        <a:pt x="1077" y="293"/>
                        <a:pt x="1593" y="293"/>
                      </a:cubicBezTo>
                      <a:cubicBezTo>
                        <a:pt x="3778" y="293"/>
                        <a:pt x="6003" y="1422"/>
                        <a:pt x="6716" y="3743"/>
                      </a:cubicBezTo>
                      <a:lnTo>
                        <a:pt x="6989" y="3660"/>
                      </a:lnTo>
                      <a:cubicBezTo>
                        <a:pt x="6304" y="1427"/>
                        <a:pt x="4106" y="0"/>
                        <a:pt x="16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19"/>
                <p:cNvSpPr/>
                <p:nvPr/>
              </p:nvSpPr>
              <p:spPr>
                <a:xfrm>
                  <a:off x="6254925" y="2155675"/>
                  <a:ext cx="227750" cy="135525"/>
                </a:xfrm>
                <a:custGeom>
                  <a:rect b="b" l="l" r="r" t="t"/>
                  <a:pathLst>
                    <a:path extrusionOk="0" h="5421" w="9110">
                      <a:moveTo>
                        <a:pt x="8855" y="0"/>
                      </a:moveTo>
                      <a:cubicBezTo>
                        <a:pt x="7177" y="0"/>
                        <a:pt x="1903" y="413"/>
                        <a:pt x="1" y="5421"/>
                      </a:cubicBezTo>
                      <a:lnTo>
                        <a:pt x="299" y="5421"/>
                      </a:lnTo>
                      <a:cubicBezTo>
                        <a:pt x="2179" y="675"/>
                        <a:pt x="7216" y="286"/>
                        <a:pt x="8841" y="286"/>
                      </a:cubicBezTo>
                      <a:cubicBezTo>
                        <a:pt x="8945" y="286"/>
                        <a:pt x="9035" y="287"/>
                        <a:pt x="9109" y="289"/>
                      </a:cubicBezTo>
                      <a:lnTo>
                        <a:pt x="9109" y="4"/>
                      </a:lnTo>
                      <a:cubicBezTo>
                        <a:pt x="9038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19"/>
                <p:cNvSpPr/>
                <p:nvPr/>
              </p:nvSpPr>
              <p:spPr>
                <a:xfrm>
                  <a:off x="1408200" y="2127750"/>
                  <a:ext cx="217325" cy="46175"/>
                </a:xfrm>
                <a:custGeom>
                  <a:rect b="b" l="l" r="r" t="t"/>
                  <a:pathLst>
                    <a:path extrusionOk="0" h="1847" w="8693">
                      <a:moveTo>
                        <a:pt x="4778" y="0"/>
                      </a:moveTo>
                      <a:cubicBezTo>
                        <a:pt x="3422" y="0"/>
                        <a:pt x="1789" y="389"/>
                        <a:pt x="0" y="1609"/>
                      </a:cubicBezTo>
                      <a:lnTo>
                        <a:pt x="167" y="1847"/>
                      </a:lnTo>
                      <a:cubicBezTo>
                        <a:pt x="1897" y="658"/>
                        <a:pt x="3477" y="281"/>
                        <a:pt x="4785" y="281"/>
                      </a:cubicBezTo>
                      <a:cubicBezTo>
                        <a:pt x="7042" y="281"/>
                        <a:pt x="8491" y="1403"/>
                        <a:pt x="8513" y="1418"/>
                      </a:cubicBezTo>
                      <a:lnTo>
                        <a:pt x="8692" y="1204"/>
                      </a:lnTo>
                      <a:cubicBezTo>
                        <a:pt x="8662" y="1181"/>
                        <a:pt x="7141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19"/>
                <p:cNvSpPr/>
                <p:nvPr/>
              </p:nvSpPr>
              <p:spPr>
                <a:xfrm>
                  <a:off x="1642150" y="1808000"/>
                  <a:ext cx="398600" cy="164725"/>
                </a:xfrm>
                <a:custGeom>
                  <a:rect b="b" l="l" r="r" t="t"/>
                  <a:pathLst>
                    <a:path extrusionOk="0" h="6589" w="15944">
                      <a:moveTo>
                        <a:pt x="7392" y="0"/>
                      </a:moveTo>
                      <a:cubicBezTo>
                        <a:pt x="4451" y="0"/>
                        <a:pt x="1657" y="1469"/>
                        <a:pt x="1" y="3969"/>
                      </a:cubicBezTo>
                      <a:lnTo>
                        <a:pt x="227" y="4124"/>
                      </a:lnTo>
                      <a:cubicBezTo>
                        <a:pt x="1839" y="1701"/>
                        <a:pt x="4539" y="287"/>
                        <a:pt x="7382" y="287"/>
                      </a:cubicBezTo>
                      <a:cubicBezTo>
                        <a:pt x="7837" y="287"/>
                        <a:pt x="8294" y="323"/>
                        <a:pt x="8752" y="397"/>
                      </a:cubicBezTo>
                      <a:cubicBezTo>
                        <a:pt x="12074" y="933"/>
                        <a:pt x="14776" y="3350"/>
                        <a:pt x="15669" y="6588"/>
                      </a:cubicBezTo>
                      <a:lnTo>
                        <a:pt x="15943" y="6505"/>
                      </a:lnTo>
                      <a:cubicBezTo>
                        <a:pt x="15015" y="3159"/>
                        <a:pt x="12217" y="659"/>
                        <a:pt x="8788" y="111"/>
                      </a:cubicBezTo>
                      <a:cubicBezTo>
                        <a:pt x="8321" y="37"/>
                        <a:pt x="7855" y="0"/>
                        <a:pt x="7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19"/>
                <p:cNvSpPr/>
                <p:nvPr/>
              </p:nvSpPr>
              <p:spPr>
                <a:xfrm>
                  <a:off x="1274550" y="1497150"/>
                  <a:ext cx="151525" cy="17775"/>
                </a:xfrm>
                <a:custGeom>
                  <a:rect b="b" l="l" r="r" t="t"/>
                  <a:pathLst>
                    <a:path extrusionOk="0" h="711" w="6061">
                      <a:moveTo>
                        <a:pt x="4978" y="1"/>
                      </a:moveTo>
                      <a:cubicBezTo>
                        <a:pt x="3767" y="1"/>
                        <a:pt x="1746" y="66"/>
                        <a:pt x="1" y="437"/>
                      </a:cubicBezTo>
                      <a:lnTo>
                        <a:pt x="48" y="710"/>
                      </a:lnTo>
                      <a:cubicBezTo>
                        <a:pt x="1814" y="340"/>
                        <a:pt x="3861" y="277"/>
                        <a:pt x="5050" y="277"/>
                      </a:cubicBezTo>
                      <a:cubicBezTo>
                        <a:pt x="5657" y="277"/>
                        <a:pt x="6041" y="294"/>
                        <a:pt x="6049" y="294"/>
                      </a:cubicBezTo>
                      <a:lnTo>
                        <a:pt x="6061" y="20"/>
                      </a:lnTo>
                      <a:cubicBezTo>
                        <a:pt x="6052" y="20"/>
                        <a:pt x="5634" y="1"/>
                        <a:pt x="4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19"/>
                <p:cNvSpPr/>
                <p:nvPr/>
              </p:nvSpPr>
              <p:spPr>
                <a:xfrm>
                  <a:off x="1212350" y="1888150"/>
                  <a:ext cx="302725" cy="243525"/>
                </a:xfrm>
                <a:custGeom>
                  <a:rect b="b" l="l" r="r" t="t"/>
                  <a:pathLst>
                    <a:path extrusionOk="0" h="9741" w="12109">
                      <a:moveTo>
                        <a:pt x="0" y="1"/>
                      </a:moveTo>
                      <a:lnTo>
                        <a:pt x="0" y="275"/>
                      </a:lnTo>
                      <a:cubicBezTo>
                        <a:pt x="1393" y="346"/>
                        <a:pt x="9787" y="1108"/>
                        <a:pt x="11835" y="9740"/>
                      </a:cubicBezTo>
                      <a:lnTo>
                        <a:pt x="12109" y="9681"/>
                      </a:lnTo>
                      <a:cubicBezTo>
                        <a:pt x="10001" y="834"/>
                        <a:pt x="1405" y="7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19"/>
                <p:cNvSpPr/>
                <p:nvPr/>
              </p:nvSpPr>
              <p:spPr>
                <a:xfrm>
                  <a:off x="5192300" y="2123900"/>
                  <a:ext cx="266125" cy="135450"/>
                </a:xfrm>
                <a:custGeom>
                  <a:rect b="b" l="l" r="r" t="t"/>
                  <a:pathLst>
                    <a:path extrusionOk="0" h="5418" w="10645">
                      <a:moveTo>
                        <a:pt x="5232" y="0"/>
                      </a:moveTo>
                      <a:cubicBezTo>
                        <a:pt x="2829" y="0"/>
                        <a:pt x="661" y="1594"/>
                        <a:pt x="1" y="3965"/>
                      </a:cubicBezTo>
                      <a:lnTo>
                        <a:pt x="274" y="4049"/>
                      </a:lnTo>
                      <a:cubicBezTo>
                        <a:pt x="902" y="1799"/>
                        <a:pt x="2943" y="287"/>
                        <a:pt x="5221" y="287"/>
                      </a:cubicBezTo>
                      <a:cubicBezTo>
                        <a:pt x="5452" y="287"/>
                        <a:pt x="5684" y="302"/>
                        <a:pt x="5918" y="334"/>
                      </a:cubicBezTo>
                      <a:cubicBezTo>
                        <a:pt x="8466" y="679"/>
                        <a:pt x="10359" y="2846"/>
                        <a:pt x="10359" y="5418"/>
                      </a:cubicBezTo>
                      <a:lnTo>
                        <a:pt x="10645" y="5418"/>
                      </a:lnTo>
                      <a:cubicBezTo>
                        <a:pt x="10633" y="2715"/>
                        <a:pt x="8633" y="417"/>
                        <a:pt x="5954" y="48"/>
                      </a:cubicBezTo>
                      <a:cubicBezTo>
                        <a:pt x="5712" y="16"/>
                        <a:pt x="5470" y="0"/>
                        <a:pt x="52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19"/>
                <p:cNvSpPr/>
                <p:nvPr/>
              </p:nvSpPr>
              <p:spPr>
                <a:xfrm>
                  <a:off x="2332125" y="2163450"/>
                  <a:ext cx="180400" cy="89650"/>
                </a:xfrm>
                <a:custGeom>
                  <a:rect b="b" l="l" r="r" t="t"/>
                  <a:pathLst>
                    <a:path extrusionOk="0" h="3586" w="7216">
                      <a:moveTo>
                        <a:pt x="2267" y="0"/>
                      </a:moveTo>
                      <a:cubicBezTo>
                        <a:pt x="987" y="0"/>
                        <a:pt x="22" y="432"/>
                        <a:pt x="0" y="443"/>
                      </a:cubicBezTo>
                      <a:lnTo>
                        <a:pt x="108" y="693"/>
                      </a:lnTo>
                      <a:cubicBezTo>
                        <a:pt x="193" y="656"/>
                        <a:pt x="1096" y="254"/>
                        <a:pt x="2280" y="254"/>
                      </a:cubicBezTo>
                      <a:cubicBezTo>
                        <a:pt x="3751" y="254"/>
                        <a:pt x="5654" y="874"/>
                        <a:pt x="6954" y="3586"/>
                      </a:cubicBezTo>
                      <a:lnTo>
                        <a:pt x="7216" y="3467"/>
                      </a:lnTo>
                      <a:cubicBezTo>
                        <a:pt x="5855" y="641"/>
                        <a:pt x="3827" y="0"/>
                        <a:pt x="22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19"/>
                <p:cNvSpPr/>
                <p:nvPr/>
              </p:nvSpPr>
              <p:spPr>
                <a:xfrm>
                  <a:off x="2472025" y="2048000"/>
                  <a:ext cx="112525" cy="155400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9" y="12"/>
                        <a:pt x="1227" y="2560"/>
                        <a:pt x="0" y="6120"/>
                      </a:cubicBezTo>
                      <a:lnTo>
                        <a:pt x="262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19"/>
                <p:cNvSpPr/>
                <p:nvPr/>
              </p:nvSpPr>
              <p:spPr>
                <a:xfrm>
                  <a:off x="3075675" y="2132525"/>
                  <a:ext cx="120275" cy="98250"/>
                </a:xfrm>
                <a:custGeom>
                  <a:rect b="b" l="l" r="r" t="t"/>
                  <a:pathLst>
                    <a:path extrusionOk="0" h="3930" w="4811">
                      <a:moveTo>
                        <a:pt x="4703" y="1"/>
                      </a:moveTo>
                      <a:cubicBezTo>
                        <a:pt x="4679" y="13"/>
                        <a:pt x="1631" y="1275"/>
                        <a:pt x="0" y="3787"/>
                      </a:cubicBezTo>
                      <a:lnTo>
                        <a:pt x="227" y="3930"/>
                      </a:lnTo>
                      <a:cubicBezTo>
                        <a:pt x="1822" y="1501"/>
                        <a:pt x="4787" y="263"/>
                        <a:pt x="4810" y="263"/>
                      </a:cubicBezTo>
                      <a:lnTo>
                        <a:pt x="47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19"/>
                <p:cNvSpPr/>
                <p:nvPr/>
              </p:nvSpPr>
              <p:spPr>
                <a:xfrm>
                  <a:off x="3458150" y="2162600"/>
                  <a:ext cx="78025" cy="79800"/>
                </a:xfrm>
                <a:custGeom>
                  <a:rect b="b" l="l" r="r" t="t"/>
                  <a:pathLst>
                    <a:path extrusionOk="0" h="3192" w="3121">
                      <a:moveTo>
                        <a:pt x="156" y="0"/>
                      </a:moveTo>
                      <a:lnTo>
                        <a:pt x="1" y="239"/>
                      </a:lnTo>
                      <a:cubicBezTo>
                        <a:pt x="13" y="250"/>
                        <a:pt x="1918" y="1596"/>
                        <a:pt x="2870" y="3191"/>
                      </a:cubicBezTo>
                      <a:lnTo>
                        <a:pt x="3120" y="3048"/>
                      </a:lnTo>
                      <a:cubicBezTo>
                        <a:pt x="2120" y="1393"/>
                        <a:pt x="239" y="6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19"/>
                <p:cNvSpPr/>
                <p:nvPr/>
              </p:nvSpPr>
              <p:spPr>
                <a:xfrm>
                  <a:off x="4001675" y="2139675"/>
                  <a:ext cx="63125" cy="71175"/>
                </a:xfrm>
                <a:custGeom>
                  <a:rect b="b" l="l" r="r" t="t"/>
                  <a:pathLst>
                    <a:path extrusionOk="0" h="2847" w="2525">
                      <a:moveTo>
                        <a:pt x="2346" y="1"/>
                      </a:moveTo>
                      <a:cubicBezTo>
                        <a:pt x="2287" y="48"/>
                        <a:pt x="834" y="1203"/>
                        <a:pt x="1" y="2703"/>
                      </a:cubicBezTo>
                      <a:lnTo>
                        <a:pt x="239" y="2846"/>
                      </a:lnTo>
                      <a:cubicBezTo>
                        <a:pt x="1060" y="1382"/>
                        <a:pt x="2501" y="227"/>
                        <a:pt x="2525" y="215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19"/>
                <p:cNvSpPr/>
                <p:nvPr/>
              </p:nvSpPr>
              <p:spPr>
                <a:xfrm>
                  <a:off x="3928450" y="2204200"/>
                  <a:ext cx="136950" cy="51000"/>
                </a:xfrm>
                <a:custGeom>
                  <a:rect b="b" l="l" r="r" t="t"/>
                  <a:pathLst>
                    <a:path extrusionOk="0" h="2040" w="5478">
                      <a:moveTo>
                        <a:pt x="1931" y="1"/>
                      </a:moveTo>
                      <a:cubicBezTo>
                        <a:pt x="1320" y="1"/>
                        <a:pt x="676" y="128"/>
                        <a:pt x="1" y="384"/>
                      </a:cubicBezTo>
                      <a:lnTo>
                        <a:pt x="96" y="646"/>
                      </a:lnTo>
                      <a:cubicBezTo>
                        <a:pt x="750" y="398"/>
                        <a:pt x="1367" y="273"/>
                        <a:pt x="1948" y="273"/>
                      </a:cubicBezTo>
                      <a:cubicBezTo>
                        <a:pt x="3206" y="273"/>
                        <a:pt x="4298" y="858"/>
                        <a:pt x="5251" y="2039"/>
                      </a:cubicBezTo>
                      <a:lnTo>
                        <a:pt x="5478" y="1861"/>
                      </a:lnTo>
                      <a:cubicBezTo>
                        <a:pt x="4470" y="623"/>
                        <a:pt x="3281" y="1"/>
                        <a:pt x="19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19"/>
                <p:cNvSpPr/>
                <p:nvPr/>
              </p:nvSpPr>
              <p:spPr>
                <a:xfrm>
                  <a:off x="4318675" y="2128975"/>
                  <a:ext cx="55700" cy="102700"/>
                </a:xfrm>
                <a:custGeom>
                  <a:rect b="b" l="l" r="r" t="t"/>
                  <a:pathLst>
                    <a:path extrusionOk="0" h="4108" w="2228">
                      <a:moveTo>
                        <a:pt x="2001" y="0"/>
                      </a:moveTo>
                      <a:cubicBezTo>
                        <a:pt x="1180" y="1262"/>
                        <a:pt x="513" y="2596"/>
                        <a:pt x="1" y="4012"/>
                      </a:cubicBezTo>
                      <a:lnTo>
                        <a:pt x="263" y="4108"/>
                      </a:lnTo>
                      <a:cubicBezTo>
                        <a:pt x="775" y="2715"/>
                        <a:pt x="1430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19"/>
                <p:cNvSpPr/>
                <p:nvPr/>
              </p:nvSpPr>
              <p:spPr>
                <a:xfrm>
                  <a:off x="4963100" y="2028350"/>
                  <a:ext cx="104800" cy="79200"/>
                </a:xfrm>
                <a:custGeom>
                  <a:rect b="b" l="l" r="r" t="t"/>
                  <a:pathLst>
                    <a:path extrusionOk="0" h="3168" w="4192">
                      <a:moveTo>
                        <a:pt x="168" y="1"/>
                      </a:moveTo>
                      <a:lnTo>
                        <a:pt x="1" y="227"/>
                      </a:lnTo>
                      <a:lnTo>
                        <a:pt x="4037" y="3168"/>
                      </a:lnTo>
                      <a:lnTo>
                        <a:pt x="4192" y="294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94" name="Google Shape;1794;p19"/>
            <p:cNvGrpSpPr/>
            <p:nvPr/>
          </p:nvGrpSpPr>
          <p:grpSpPr>
            <a:xfrm>
              <a:off x="2816242" y="4410290"/>
              <a:ext cx="2275667" cy="852445"/>
              <a:chOff x="6139625" y="939075"/>
              <a:chExt cx="1818642" cy="681247"/>
            </a:xfrm>
          </p:grpSpPr>
          <p:sp>
            <p:nvSpPr>
              <p:cNvPr id="1795" name="Google Shape;1795;p19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19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19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19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9" name="Google Shape;1799;p19"/>
            <p:cNvGrpSpPr/>
            <p:nvPr/>
          </p:nvGrpSpPr>
          <p:grpSpPr>
            <a:xfrm>
              <a:off x="3898967" y="4584090"/>
              <a:ext cx="2275667" cy="852445"/>
              <a:chOff x="6139625" y="939075"/>
              <a:chExt cx="1818642" cy="681247"/>
            </a:xfrm>
          </p:grpSpPr>
          <p:sp>
            <p:nvSpPr>
              <p:cNvPr id="1800" name="Google Shape;1800;p19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19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19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19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4" name="Google Shape;1804;p19"/>
          <p:cNvSpPr txBox="1"/>
          <p:nvPr>
            <p:ph type="title"/>
          </p:nvPr>
        </p:nvSpPr>
        <p:spPr>
          <a:xfrm>
            <a:off x="720000" y="985363"/>
            <a:ext cx="3767400" cy="22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05" name="Google Shape;1805;p19"/>
          <p:cNvSpPr txBox="1"/>
          <p:nvPr>
            <p:ph idx="1" type="subTitle"/>
          </p:nvPr>
        </p:nvSpPr>
        <p:spPr>
          <a:xfrm>
            <a:off x="720000" y="3217338"/>
            <a:ext cx="37674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6" name="Google Shape;1806;p19"/>
          <p:cNvSpPr/>
          <p:nvPr>
            <p:ph idx="2" type="pic"/>
          </p:nvPr>
        </p:nvSpPr>
        <p:spPr>
          <a:xfrm>
            <a:off x="4768975" y="732900"/>
            <a:ext cx="3661800" cy="36774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8" name="Google Shape;1808;p20"/>
          <p:cNvGrpSpPr/>
          <p:nvPr/>
        </p:nvGrpSpPr>
        <p:grpSpPr>
          <a:xfrm>
            <a:off x="-45" y="177378"/>
            <a:ext cx="9144065" cy="5198777"/>
            <a:chOff x="-45" y="177378"/>
            <a:chExt cx="9144065" cy="5198777"/>
          </a:xfrm>
        </p:grpSpPr>
        <p:grpSp>
          <p:nvGrpSpPr>
            <p:cNvPr id="1809" name="Google Shape;1809;p20"/>
            <p:cNvGrpSpPr/>
            <p:nvPr/>
          </p:nvGrpSpPr>
          <p:grpSpPr>
            <a:xfrm flipH="1">
              <a:off x="-45" y="2460666"/>
              <a:ext cx="9144065" cy="2915489"/>
              <a:chOff x="-45" y="1762005"/>
              <a:chExt cx="9144065" cy="2915489"/>
            </a:xfrm>
          </p:grpSpPr>
          <p:sp>
            <p:nvSpPr>
              <p:cNvPr id="1810" name="Google Shape;1810;p20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11" name="Google Shape;1811;p20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1812" name="Google Shape;1812;p20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0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20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43" name="Google Shape;1843;p20"/>
            <p:cNvGrpSpPr/>
            <p:nvPr/>
          </p:nvGrpSpPr>
          <p:grpSpPr>
            <a:xfrm flipH="1">
              <a:off x="-43" y="3178748"/>
              <a:ext cx="9144017" cy="1977469"/>
              <a:chOff x="0" y="3174687"/>
              <a:chExt cx="9144017" cy="1977469"/>
            </a:xfrm>
          </p:grpSpPr>
          <p:sp>
            <p:nvSpPr>
              <p:cNvPr id="1844" name="Google Shape;1844;p20"/>
              <p:cNvSpPr/>
              <p:nvPr/>
            </p:nvSpPr>
            <p:spPr>
              <a:xfrm>
                <a:off x="0" y="3174687"/>
                <a:ext cx="9144014" cy="1977466"/>
              </a:xfrm>
              <a:custGeom>
                <a:rect b="b" l="l" r="r" t="t"/>
                <a:pathLst>
                  <a:path extrusionOk="0" h="45590" w="210813">
                    <a:moveTo>
                      <a:pt x="210812" y="1"/>
                    </a:moveTo>
                    <a:cubicBezTo>
                      <a:pt x="204573" y="489"/>
                      <a:pt x="199680" y="5537"/>
                      <a:pt x="199370" y="11788"/>
                    </a:cubicBezTo>
                    <a:cubicBezTo>
                      <a:pt x="198644" y="11693"/>
                      <a:pt x="197906" y="11645"/>
                      <a:pt x="197168" y="11645"/>
                    </a:cubicBezTo>
                    <a:cubicBezTo>
                      <a:pt x="189333" y="11645"/>
                      <a:pt x="182392" y="16658"/>
                      <a:pt x="179939" y="24087"/>
                    </a:cubicBezTo>
                    <a:cubicBezTo>
                      <a:pt x="178503" y="23362"/>
                      <a:pt x="176997" y="23026"/>
                      <a:pt x="175525" y="23026"/>
                    </a:cubicBezTo>
                    <a:cubicBezTo>
                      <a:pt x="170907" y="23026"/>
                      <a:pt x="166622" y="26334"/>
                      <a:pt x="165854" y="31326"/>
                    </a:cubicBezTo>
                    <a:cubicBezTo>
                      <a:pt x="164327" y="30855"/>
                      <a:pt x="162763" y="30626"/>
                      <a:pt x="161212" y="30626"/>
                    </a:cubicBezTo>
                    <a:cubicBezTo>
                      <a:pt x="157116" y="30626"/>
                      <a:pt x="153111" y="32225"/>
                      <a:pt x="150114" y="35196"/>
                    </a:cubicBezTo>
                    <a:cubicBezTo>
                      <a:pt x="149733" y="34958"/>
                      <a:pt x="149352" y="34731"/>
                      <a:pt x="148959" y="34517"/>
                    </a:cubicBezTo>
                    <a:cubicBezTo>
                      <a:pt x="146184" y="32582"/>
                      <a:pt x="143017" y="31658"/>
                      <a:pt x="139886" y="31658"/>
                    </a:cubicBezTo>
                    <a:cubicBezTo>
                      <a:pt x="134581" y="31658"/>
                      <a:pt x="129379" y="34310"/>
                      <a:pt x="126361" y="39184"/>
                    </a:cubicBezTo>
                    <a:cubicBezTo>
                      <a:pt x="124571" y="38080"/>
                      <a:pt x="122548" y="37532"/>
                      <a:pt x="120529" y="37532"/>
                    </a:cubicBezTo>
                    <a:cubicBezTo>
                      <a:pt x="118238" y="37532"/>
                      <a:pt x="115951" y="38238"/>
                      <a:pt x="114014" y="39637"/>
                    </a:cubicBezTo>
                    <a:cubicBezTo>
                      <a:pt x="111038" y="35771"/>
                      <a:pt x="106664" y="33866"/>
                      <a:pt x="102302" y="33866"/>
                    </a:cubicBezTo>
                    <a:cubicBezTo>
                      <a:pt x="97554" y="33866"/>
                      <a:pt x="92820" y="36123"/>
                      <a:pt x="89916" y="40565"/>
                    </a:cubicBezTo>
                    <a:cubicBezTo>
                      <a:pt x="87927" y="39321"/>
                      <a:pt x="85653" y="38683"/>
                      <a:pt x="83367" y="38683"/>
                    </a:cubicBezTo>
                    <a:cubicBezTo>
                      <a:pt x="81999" y="38683"/>
                      <a:pt x="80627" y="38911"/>
                      <a:pt x="79308" y="39375"/>
                    </a:cubicBezTo>
                    <a:cubicBezTo>
                      <a:pt x="76282" y="34325"/>
                      <a:pt x="71001" y="31649"/>
                      <a:pt x="65657" y="31649"/>
                    </a:cubicBezTo>
                    <a:cubicBezTo>
                      <a:pt x="61791" y="31649"/>
                      <a:pt x="57892" y="33050"/>
                      <a:pt x="54793" y="35970"/>
                    </a:cubicBezTo>
                    <a:cubicBezTo>
                      <a:pt x="53402" y="33870"/>
                      <a:pt x="51127" y="32761"/>
                      <a:pt x="48825" y="32761"/>
                    </a:cubicBezTo>
                    <a:cubicBezTo>
                      <a:pt x="47184" y="32761"/>
                      <a:pt x="45530" y="33324"/>
                      <a:pt x="44172" y="34493"/>
                    </a:cubicBezTo>
                    <a:cubicBezTo>
                      <a:pt x="43052" y="28577"/>
                      <a:pt x="37904" y="24757"/>
                      <a:pt x="32422" y="24757"/>
                    </a:cubicBezTo>
                    <a:cubicBezTo>
                      <a:pt x="30447" y="24757"/>
                      <a:pt x="28428" y="25253"/>
                      <a:pt x="26539" y="26326"/>
                    </a:cubicBezTo>
                    <a:cubicBezTo>
                      <a:pt x="23170" y="19301"/>
                      <a:pt x="16312" y="14598"/>
                      <a:pt x="8549" y="13979"/>
                    </a:cubicBezTo>
                    <a:cubicBezTo>
                      <a:pt x="10716" y="7680"/>
                      <a:pt x="6596" y="977"/>
                      <a:pt x="0" y="72"/>
                    </a:cubicBezTo>
                    <a:lnTo>
                      <a:pt x="0" y="45590"/>
                    </a:lnTo>
                    <a:lnTo>
                      <a:pt x="210812" y="45590"/>
                    </a:lnTo>
                    <a:lnTo>
                      <a:pt x="210812" y="1"/>
                    </a:ln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45" name="Google Shape;1845;p20"/>
              <p:cNvGrpSpPr/>
              <p:nvPr/>
            </p:nvGrpSpPr>
            <p:grpSpPr>
              <a:xfrm>
                <a:off x="3" y="3685994"/>
                <a:ext cx="9144014" cy="1466162"/>
                <a:chOff x="1212350" y="1446150"/>
                <a:chExt cx="5270325" cy="845050"/>
              </a:xfrm>
            </p:grpSpPr>
            <p:sp>
              <p:nvSpPr>
                <p:cNvPr id="1846" name="Google Shape;1846;p20"/>
                <p:cNvSpPr/>
                <p:nvPr/>
              </p:nvSpPr>
              <p:spPr>
                <a:xfrm>
                  <a:off x="6191250" y="1446150"/>
                  <a:ext cx="61925" cy="195575"/>
                </a:xfrm>
                <a:custGeom>
                  <a:rect b="b" l="l" r="r" t="t"/>
                  <a:pathLst>
                    <a:path extrusionOk="0" h="7823" w="2477">
                      <a:moveTo>
                        <a:pt x="83" y="0"/>
                      </a:moveTo>
                      <a:cubicBezTo>
                        <a:pt x="83" y="36"/>
                        <a:pt x="0" y="4394"/>
                        <a:pt x="2250" y="7823"/>
                      </a:cubicBezTo>
                      <a:lnTo>
                        <a:pt x="2477" y="7668"/>
                      </a:lnTo>
                      <a:cubicBezTo>
                        <a:pt x="286" y="4322"/>
                        <a:pt x="357" y="48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0"/>
                <p:cNvSpPr/>
                <p:nvPr/>
              </p:nvSpPr>
              <p:spPr>
                <a:xfrm>
                  <a:off x="5709325" y="1750350"/>
                  <a:ext cx="130400" cy="181000"/>
                </a:xfrm>
                <a:custGeom>
                  <a:rect b="b" l="l" r="r" t="t"/>
                  <a:pathLst>
                    <a:path extrusionOk="0" h="7240" w="5216">
                      <a:moveTo>
                        <a:pt x="108" y="0"/>
                      </a:moveTo>
                      <a:lnTo>
                        <a:pt x="1" y="262"/>
                      </a:lnTo>
                      <a:cubicBezTo>
                        <a:pt x="48" y="286"/>
                        <a:pt x="4418" y="2167"/>
                        <a:pt x="4942" y="7239"/>
                      </a:cubicBezTo>
                      <a:lnTo>
                        <a:pt x="5216" y="7215"/>
                      </a:lnTo>
                      <a:cubicBezTo>
                        <a:pt x="4680" y="1977"/>
                        <a:pt x="156" y="24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0"/>
                <p:cNvSpPr/>
                <p:nvPr/>
              </p:nvSpPr>
              <p:spPr>
                <a:xfrm>
                  <a:off x="5357500" y="1931025"/>
                  <a:ext cx="132475" cy="100025"/>
                </a:xfrm>
                <a:custGeom>
                  <a:rect b="b" l="l" r="r" t="t"/>
                  <a:pathLst>
                    <a:path extrusionOk="0" h="4001" w="5299">
                      <a:moveTo>
                        <a:pt x="84" y="0"/>
                      </a:moveTo>
                      <a:lnTo>
                        <a:pt x="1" y="274"/>
                      </a:lnTo>
                      <a:cubicBezTo>
                        <a:pt x="36" y="286"/>
                        <a:pt x="3489" y="1429"/>
                        <a:pt x="5061" y="4001"/>
                      </a:cubicBezTo>
                      <a:lnTo>
                        <a:pt x="5299" y="3846"/>
                      </a:lnTo>
                      <a:cubicBezTo>
                        <a:pt x="3668" y="1203"/>
                        <a:pt x="239" y="48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0"/>
                <p:cNvSpPr/>
                <p:nvPr/>
              </p:nvSpPr>
              <p:spPr>
                <a:xfrm>
                  <a:off x="5395300" y="1991925"/>
                  <a:ext cx="399775" cy="160875"/>
                </a:xfrm>
                <a:custGeom>
                  <a:rect b="b" l="l" r="r" t="t"/>
                  <a:pathLst>
                    <a:path extrusionOk="0" h="6435" w="15991">
                      <a:moveTo>
                        <a:pt x="8515" y="0"/>
                      </a:moveTo>
                      <a:cubicBezTo>
                        <a:pt x="8100" y="0"/>
                        <a:pt x="7682" y="29"/>
                        <a:pt x="7264" y="88"/>
                      </a:cubicBezTo>
                      <a:cubicBezTo>
                        <a:pt x="3823" y="577"/>
                        <a:pt x="989" y="3017"/>
                        <a:pt x="1" y="6351"/>
                      </a:cubicBezTo>
                      <a:lnTo>
                        <a:pt x="275" y="6435"/>
                      </a:lnTo>
                      <a:cubicBezTo>
                        <a:pt x="1227" y="3208"/>
                        <a:pt x="3977" y="839"/>
                        <a:pt x="7311" y="362"/>
                      </a:cubicBezTo>
                      <a:cubicBezTo>
                        <a:pt x="7709" y="307"/>
                        <a:pt x="8107" y="279"/>
                        <a:pt x="8502" y="279"/>
                      </a:cubicBezTo>
                      <a:cubicBezTo>
                        <a:pt x="11402" y="279"/>
                        <a:pt x="14149" y="1750"/>
                        <a:pt x="15753" y="4244"/>
                      </a:cubicBezTo>
                      <a:lnTo>
                        <a:pt x="15991" y="4089"/>
                      </a:lnTo>
                      <a:cubicBezTo>
                        <a:pt x="14338" y="1516"/>
                        <a:pt x="11510" y="0"/>
                        <a:pt x="8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0"/>
                <p:cNvSpPr/>
                <p:nvPr/>
              </p:nvSpPr>
              <p:spPr>
                <a:xfrm>
                  <a:off x="6172200" y="1713175"/>
                  <a:ext cx="310475" cy="143150"/>
                </a:xfrm>
                <a:custGeom>
                  <a:rect b="b" l="l" r="r" t="t"/>
                  <a:pathLst>
                    <a:path extrusionOk="0" h="5726" w="12419">
                      <a:moveTo>
                        <a:pt x="9963" y="1"/>
                      </a:moveTo>
                      <a:cubicBezTo>
                        <a:pt x="7017" y="1"/>
                        <a:pt x="2496" y="858"/>
                        <a:pt x="0" y="5607"/>
                      </a:cubicBezTo>
                      <a:lnTo>
                        <a:pt x="238" y="5726"/>
                      </a:lnTo>
                      <a:cubicBezTo>
                        <a:pt x="2663" y="1114"/>
                        <a:pt x="7061" y="276"/>
                        <a:pt x="9938" y="276"/>
                      </a:cubicBezTo>
                      <a:cubicBezTo>
                        <a:pt x="11072" y="276"/>
                        <a:pt x="11970" y="406"/>
                        <a:pt x="12418" y="487"/>
                      </a:cubicBezTo>
                      <a:lnTo>
                        <a:pt x="12418" y="201"/>
                      </a:lnTo>
                      <a:cubicBezTo>
                        <a:pt x="11945" y="120"/>
                        <a:pt x="11064" y="1"/>
                        <a:pt x="99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0"/>
                <p:cNvSpPr/>
                <p:nvPr/>
              </p:nvSpPr>
              <p:spPr>
                <a:xfrm>
                  <a:off x="6065925" y="1838950"/>
                  <a:ext cx="174750" cy="93575"/>
                </a:xfrm>
                <a:custGeom>
                  <a:rect b="b" l="l" r="r" t="t"/>
                  <a:pathLst>
                    <a:path extrusionOk="0" h="3743" w="6990">
                      <a:moveTo>
                        <a:pt x="1631" y="0"/>
                      </a:moveTo>
                      <a:cubicBezTo>
                        <a:pt x="1096" y="0"/>
                        <a:pt x="549" y="67"/>
                        <a:pt x="0" y="207"/>
                      </a:cubicBezTo>
                      <a:lnTo>
                        <a:pt x="72" y="481"/>
                      </a:lnTo>
                      <a:cubicBezTo>
                        <a:pt x="563" y="356"/>
                        <a:pt x="1077" y="293"/>
                        <a:pt x="1593" y="293"/>
                      </a:cubicBezTo>
                      <a:cubicBezTo>
                        <a:pt x="3778" y="293"/>
                        <a:pt x="6003" y="1422"/>
                        <a:pt x="6716" y="3743"/>
                      </a:cubicBezTo>
                      <a:lnTo>
                        <a:pt x="6989" y="3660"/>
                      </a:lnTo>
                      <a:cubicBezTo>
                        <a:pt x="6304" y="1427"/>
                        <a:pt x="4106" y="0"/>
                        <a:pt x="16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0"/>
                <p:cNvSpPr/>
                <p:nvPr/>
              </p:nvSpPr>
              <p:spPr>
                <a:xfrm>
                  <a:off x="6254925" y="2155675"/>
                  <a:ext cx="227750" cy="135525"/>
                </a:xfrm>
                <a:custGeom>
                  <a:rect b="b" l="l" r="r" t="t"/>
                  <a:pathLst>
                    <a:path extrusionOk="0" h="5421" w="9110">
                      <a:moveTo>
                        <a:pt x="8855" y="0"/>
                      </a:moveTo>
                      <a:cubicBezTo>
                        <a:pt x="7177" y="0"/>
                        <a:pt x="1903" y="413"/>
                        <a:pt x="1" y="5421"/>
                      </a:cubicBezTo>
                      <a:lnTo>
                        <a:pt x="299" y="5421"/>
                      </a:lnTo>
                      <a:cubicBezTo>
                        <a:pt x="2179" y="675"/>
                        <a:pt x="7216" y="286"/>
                        <a:pt x="8841" y="286"/>
                      </a:cubicBezTo>
                      <a:cubicBezTo>
                        <a:pt x="8945" y="286"/>
                        <a:pt x="9035" y="287"/>
                        <a:pt x="9109" y="289"/>
                      </a:cubicBezTo>
                      <a:lnTo>
                        <a:pt x="9109" y="4"/>
                      </a:lnTo>
                      <a:cubicBezTo>
                        <a:pt x="9038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20"/>
                <p:cNvSpPr/>
                <p:nvPr/>
              </p:nvSpPr>
              <p:spPr>
                <a:xfrm>
                  <a:off x="1408200" y="2127750"/>
                  <a:ext cx="217325" cy="46175"/>
                </a:xfrm>
                <a:custGeom>
                  <a:rect b="b" l="l" r="r" t="t"/>
                  <a:pathLst>
                    <a:path extrusionOk="0" h="1847" w="8693">
                      <a:moveTo>
                        <a:pt x="4778" y="0"/>
                      </a:moveTo>
                      <a:cubicBezTo>
                        <a:pt x="3422" y="0"/>
                        <a:pt x="1789" y="389"/>
                        <a:pt x="0" y="1609"/>
                      </a:cubicBezTo>
                      <a:lnTo>
                        <a:pt x="167" y="1847"/>
                      </a:lnTo>
                      <a:cubicBezTo>
                        <a:pt x="1897" y="658"/>
                        <a:pt x="3477" y="281"/>
                        <a:pt x="4785" y="281"/>
                      </a:cubicBezTo>
                      <a:cubicBezTo>
                        <a:pt x="7042" y="281"/>
                        <a:pt x="8491" y="1403"/>
                        <a:pt x="8513" y="1418"/>
                      </a:cubicBezTo>
                      <a:lnTo>
                        <a:pt x="8692" y="1204"/>
                      </a:lnTo>
                      <a:cubicBezTo>
                        <a:pt x="8662" y="1181"/>
                        <a:pt x="7141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20"/>
                <p:cNvSpPr/>
                <p:nvPr/>
              </p:nvSpPr>
              <p:spPr>
                <a:xfrm>
                  <a:off x="1642150" y="1808000"/>
                  <a:ext cx="398600" cy="164725"/>
                </a:xfrm>
                <a:custGeom>
                  <a:rect b="b" l="l" r="r" t="t"/>
                  <a:pathLst>
                    <a:path extrusionOk="0" h="6589" w="15944">
                      <a:moveTo>
                        <a:pt x="7392" y="0"/>
                      </a:moveTo>
                      <a:cubicBezTo>
                        <a:pt x="4451" y="0"/>
                        <a:pt x="1657" y="1469"/>
                        <a:pt x="1" y="3969"/>
                      </a:cubicBezTo>
                      <a:lnTo>
                        <a:pt x="227" y="4124"/>
                      </a:lnTo>
                      <a:cubicBezTo>
                        <a:pt x="1839" y="1701"/>
                        <a:pt x="4539" y="287"/>
                        <a:pt x="7382" y="287"/>
                      </a:cubicBezTo>
                      <a:cubicBezTo>
                        <a:pt x="7837" y="287"/>
                        <a:pt x="8294" y="323"/>
                        <a:pt x="8752" y="397"/>
                      </a:cubicBezTo>
                      <a:cubicBezTo>
                        <a:pt x="12074" y="933"/>
                        <a:pt x="14776" y="3350"/>
                        <a:pt x="15669" y="6588"/>
                      </a:cubicBezTo>
                      <a:lnTo>
                        <a:pt x="15943" y="6505"/>
                      </a:lnTo>
                      <a:cubicBezTo>
                        <a:pt x="15015" y="3159"/>
                        <a:pt x="12217" y="659"/>
                        <a:pt x="8788" y="111"/>
                      </a:cubicBezTo>
                      <a:cubicBezTo>
                        <a:pt x="8321" y="37"/>
                        <a:pt x="7855" y="0"/>
                        <a:pt x="7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20"/>
                <p:cNvSpPr/>
                <p:nvPr/>
              </p:nvSpPr>
              <p:spPr>
                <a:xfrm>
                  <a:off x="1274550" y="1497150"/>
                  <a:ext cx="151525" cy="17775"/>
                </a:xfrm>
                <a:custGeom>
                  <a:rect b="b" l="l" r="r" t="t"/>
                  <a:pathLst>
                    <a:path extrusionOk="0" h="711" w="6061">
                      <a:moveTo>
                        <a:pt x="4978" y="1"/>
                      </a:moveTo>
                      <a:cubicBezTo>
                        <a:pt x="3767" y="1"/>
                        <a:pt x="1746" y="66"/>
                        <a:pt x="1" y="437"/>
                      </a:cubicBezTo>
                      <a:lnTo>
                        <a:pt x="48" y="710"/>
                      </a:lnTo>
                      <a:cubicBezTo>
                        <a:pt x="1814" y="340"/>
                        <a:pt x="3861" y="277"/>
                        <a:pt x="5050" y="277"/>
                      </a:cubicBezTo>
                      <a:cubicBezTo>
                        <a:pt x="5657" y="277"/>
                        <a:pt x="6041" y="294"/>
                        <a:pt x="6049" y="294"/>
                      </a:cubicBezTo>
                      <a:lnTo>
                        <a:pt x="6061" y="20"/>
                      </a:lnTo>
                      <a:cubicBezTo>
                        <a:pt x="6052" y="20"/>
                        <a:pt x="5634" y="1"/>
                        <a:pt x="4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20"/>
                <p:cNvSpPr/>
                <p:nvPr/>
              </p:nvSpPr>
              <p:spPr>
                <a:xfrm>
                  <a:off x="1212350" y="1888150"/>
                  <a:ext cx="302725" cy="243525"/>
                </a:xfrm>
                <a:custGeom>
                  <a:rect b="b" l="l" r="r" t="t"/>
                  <a:pathLst>
                    <a:path extrusionOk="0" h="9741" w="12109">
                      <a:moveTo>
                        <a:pt x="0" y="1"/>
                      </a:moveTo>
                      <a:lnTo>
                        <a:pt x="0" y="275"/>
                      </a:lnTo>
                      <a:cubicBezTo>
                        <a:pt x="1393" y="346"/>
                        <a:pt x="9787" y="1108"/>
                        <a:pt x="11835" y="9740"/>
                      </a:cubicBezTo>
                      <a:lnTo>
                        <a:pt x="12109" y="9681"/>
                      </a:lnTo>
                      <a:cubicBezTo>
                        <a:pt x="10001" y="834"/>
                        <a:pt x="1405" y="7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20"/>
                <p:cNvSpPr/>
                <p:nvPr/>
              </p:nvSpPr>
              <p:spPr>
                <a:xfrm>
                  <a:off x="5192300" y="2123900"/>
                  <a:ext cx="266125" cy="135450"/>
                </a:xfrm>
                <a:custGeom>
                  <a:rect b="b" l="l" r="r" t="t"/>
                  <a:pathLst>
                    <a:path extrusionOk="0" h="5418" w="10645">
                      <a:moveTo>
                        <a:pt x="5232" y="0"/>
                      </a:moveTo>
                      <a:cubicBezTo>
                        <a:pt x="2829" y="0"/>
                        <a:pt x="661" y="1594"/>
                        <a:pt x="1" y="3965"/>
                      </a:cubicBezTo>
                      <a:lnTo>
                        <a:pt x="274" y="4049"/>
                      </a:lnTo>
                      <a:cubicBezTo>
                        <a:pt x="902" y="1799"/>
                        <a:pt x="2943" y="287"/>
                        <a:pt x="5221" y="287"/>
                      </a:cubicBezTo>
                      <a:cubicBezTo>
                        <a:pt x="5452" y="287"/>
                        <a:pt x="5684" y="302"/>
                        <a:pt x="5918" y="334"/>
                      </a:cubicBezTo>
                      <a:cubicBezTo>
                        <a:pt x="8466" y="679"/>
                        <a:pt x="10359" y="2846"/>
                        <a:pt x="10359" y="5418"/>
                      </a:cubicBezTo>
                      <a:lnTo>
                        <a:pt x="10645" y="5418"/>
                      </a:lnTo>
                      <a:cubicBezTo>
                        <a:pt x="10633" y="2715"/>
                        <a:pt x="8633" y="417"/>
                        <a:pt x="5954" y="48"/>
                      </a:cubicBezTo>
                      <a:cubicBezTo>
                        <a:pt x="5712" y="16"/>
                        <a:pt x="5470" y="0"/>
                        <a:pt x="52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20"/>
                <p:cNvSpPr/>
                <p:nvPr/>
              </p:nvSpPr>
              <p:spPr>
                <a:xfrm>
                  <a:off x="2332125" y="2163450"/>
                  <a:ext cx="180400" cy="89650"/>
                </a:xfrm>
                <a:custGeom>
                  <a:rect b="b" l="l" r="r" t="t"/>
                  <a:pathLst>
                    <a:path extrusionOk="0" h="3586" w="7216">
                      <a:moveTo>
                        <a:pt x="2267" y="0"/>
                      </a:moveTo>
                      <a:cubicBezTo>
                        <a:pt x="987" y="0"/>
                        <a:pt x="22" y="432"/>
                        <a:pt x="0" y="443"/>
                      </a:cubicBezTo>
                      <a:lnTo>
                        <a:pt x="108" y="693"/>
                      </a:lnTo>
                      <a:cubicBezTo>
                        <a:pt x="193" y="656"/>
                        <a:pt x="1096" y="254"/>
                        <a:pt x="2280" y="254"/>
                      </a:cubicBezTo>
                      <a:cubicBezTo>
                        <a:pt x="3751" y="254"/>
                        <a:pt x="5654" y="874"/>
                        <a:pt x="6954" y="3586"/>
                      </a:cubicBezTo>
                      <a:lnTo>
                        <a:pt x="7216" y="3467"/>
                      </a:lnTo>
                      <a:cubicBezTo>
                        <a:pt x="5855" y="641"/>
                        <a:pt x="3827" y="0"/>
                        <a:pt x="22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20"/>
                <p:cNvSpPr/>
                <p:nvPr/>
              </p:nvSpPr>
              <p:spPr>
                <a:xfrm>
                  <a:off x="2472025" y="2048000"/>
                  <a:ext cx="112525" cy="155400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9" y="12"/>
                        <a:pt x="1227" y="2560"/>
                        <a:pt x="0" y="6120"/>
                      </a:cubicBezTo>
                      <a:lnTo>
                        <a:pt x="262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20"/>
                <p:cNvSpPr/>
                <p:nvPr/>
              </p:nvSpPr>
              <p:spPr>
                <a:xfrm>
                  <a:off x="3075675" y="2132525"/>
                  <a:ext cx="120275" cy="98250"/>
                </a:xfrm>
                <a:custGeom>
                  <a:rect b="b" l="l" r="r" t="t"/>
                  <a:pathLst>
                    <a:path extrusionOk="0" h="3930" w="4811">
                      <a:moveTo>
                        <a:pt x="4703" y="1"/>
                      </a:moveTo>
                      <a:cubicBezTo>
                        <a:pt x="4679" y="13"/>
                        <a:pt x="1631" y="1275"/>
                        <a:pt x="0" y="3787"/>
                      </a:cubicBezTo>
                      <a:lnTo>
                        <a:pt x="227" y="3930"/>
                      </a:lnTo>
                      <a:cubicBezTo>
                        <a:pt x="1822" y="1501"/>
                        <a:pt x="4787" y="263"/>
                        <a:pt x="4810" y="263"/>
                      </a:cubicBezTo>
                      <a:lnTo>
                        <a:pt x="47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20"/>
                <p:cNvSpPr/>
                <p:nvPr/>
              </p:nvSpPr>
              <p:spPr>
                <a:xfrm>
                  <a:off x="3458150" y="2162600"/>
                  <a:ext cx="78025" cy="79800"/>
                </a:xfrm>
                <a:custGeom>
                  <a:rect b="b" l="l" r="r" t="t"/>
                  <a:pathLst>
                    <a:path extrusionOk="0" h="3192" w="3121">
                      <a:moveTo>
                        <a:pt x="156" y="0"/>
                      </a:moveTo>
                      <a:lnTo>
                        <a:pt x="1" y="239"/>
                      </a:lnTo>
                      <a:cubicBezTo>
                        <a:pt x="13" y="250"/>
                        <a:pt x="1918" y="1596"/>
                        <a:pt x="2870" y="3191"/>
                      </a:cubicBezTo>
                      <a:lnTo>
                        <a:pt x="3120" y="3048"/>
                      </a:lnTo>
                      <a:cubicBezTo>
                        <a:pt x="2120" y="1393"/>
                        <a:pt x="239" y="6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20"/>
                <p:cNvSpPr/>
                <p:nvPr/>
              </p:nvSpPr>
              <p:spPr>
                <a:xfrm>
                  <a:off x="4001675" y="2139675"/>
                  <a:ext cx="63125" cy="71175"/>
                </a:xfrm>
                <a:custGeom>
                  <a:rect b="b" l="l" r="r" t="t"/>
                  <a:pathLst>
                    <a:path extrusionOk="0" h="2847" w="2525">
                      <a:moveTo>
                        <a:pt x="2346" y="1"/>
                      </a:moveTo>
                      <a:cubicBezTo>
                        <a:pt x="2287" y="48"/>
                        <a:pt x="834" y="1203"/>
                        <a:pt x="1" y="2703"/>
                      </a:cubicBezTo>
                      <a:lnTo>
                        <a:pt x="239" y="2846"/>
                      </a:lnTo>
                      <a:cubicBezTo>
                        <a:pt x="1060" y="1382"/>
                        <a:pt x="2501" y="227"/>
                        <a:pt x="2525" y="215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20"/>
                <p:cNvSpPr/>
                <p:nvPr/>
              </p:nvSpPr>
              <p:spPr>
                <a:xfrm>
                  <a:off x="3928450" y="2204200"/>
                  <a:ext cx="136950" cy="51000"/>
                </a:xfrm>
                <a:custGeom>
                  <a:rect b="b" l="l" r="r" t="t"/>
                  <a:pathLst>
                    <a:path extrusionOk="0" h="2040" w="5478">
                      <a:moveTo>
                        <a:pt x="1931" y="1"/>
                      </a:moveTo>
                      <a:cubicBezTo>
                        <a:pt x="1320" y="1"/>
                        <a:pt x="676" y="128"/>
                        <a:pt x="1" y="384"/>
                      </a:cubicBezTo>
                      <a:lnTo>
                        <a:pt x="96" y="646"/>
                      </a:lnTo>
                      <a:cubicBezTo>
                        <a:pt x="750" y="398"/>
                        <a:pt x="1367" y="273"/>
                        <a:pt x="1948" y="273"/>
                      </a:cubicBezTo>
                      <a:cubicBezTo>
                        <a:pt x="3206" y="273"/>
                        <a:pt x="4298" y="858"/>
                        <a:pt x="5251" y="2039"/>
                      </a:cubicBezTo>
                      <a:lnTo>
                        <a:pt x="5478" y="1861"/>
                      </a:lnTo>
                      <a:cubicBezTo>
                        <a:pt x="4470" y="623"/>
                        <a:pt x="3281" y="1"/>
                        <a:pt x="19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20"/>
                <p:cNvSpPr/>
                <p:nvPr/>
              </p:nvSpPr>
              <p:spPr>
                <a:xfrm>
                  <a:off x="4318675" y="2128975"/>
                  <a:ext cx="55700" cy="102700"/>
                </a:xfrm>
                <a:custGeom>
                  <a:rect b="b" l="l" r="r" t="t"/>
                  <a:pathLst>
                    <a:path extrusionOk="0" h="4108" w="2228">
                      <a:moveTo>
                        <a:pt x="2001" y="0"/>
                      </a:moveTo>
                      <a:cubicBezTo>
                        <a:pt x="1180" y="1262"/>
                        <a:pt x="513" y="2596"/>
                        <a:pt x="1" y="4012"/>
                      </a:cubicBezTo>
                      <a:lnTo>
                        <a:pt x="263" y="4108"/>
                      </a:lnTo>
                      <a:cubicBezTo>
                        <a:pt x="775" y="2715"/>
                        <a:pt x="1430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20"/>
                <p:cNvSpPr/>
                <p:nvPr/>
              </p:nvSpPr>
              <p:spPr>
                <a:xfrm>
                  <a:off x="4963100" y="2028350"/>
                  <a:ext cx="104800" cy="79200"/>
                </a:xfrm>
                <a:custGeom>
                  <a:rect b="b" l="l" r="r" t="t"/>
                  <a:pathLst>
                    <a:path extrusionOk="0" h="3168" w="4192">
                      <a:moveTo>
                        <a:pt x="168" y="1"/>
                      </a:moveTo>
                      <a:lnTo>
                        <a:pt x="1" y="227"/>
                      </a:lnTo>
                      <a:lnTo>
                        <a:pt x="4037" y="3168"/>
                      </a:lnTo>
                      <a:lnTo>
                        <a:pt x="4192" y="294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66" name="Google Shape;1866;p20"/>
            <p:cNvGrpSpPr/>
            <p:nvPr/>
          </p:nvGrpSpPr>
          <p:grpSpPr>
            <a:xfrm>
              <a:off x="435136" y="565107"/>
              <a:ext cx="1639324" cy="614076"/>
              <a:chOff x="6139625" y="939075"/>
              <a:chExt cx="1818642" cy="681247"/>
            </a:xfrm>
          </p:grpSpPr>
          <p:sp>
            <p:nvSpPr>
              <p:cNvPr id="1867" name="Google Shape;1867;p20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0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20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20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1" name="Google Shape;1871;p20"/>
            <p:cNvGrpSpPr/>
            <p:nvPr/>
          </p:nvGrpSpPr>
          <p:grpSpPr>
            <a:xfrm>
              <a:off x="6638967" y="177378"/>
              <a:ext cx="2275667" cy="852445"/>
              <a:chOff x="6139625" y="939075"/>
              <a:chExt cx="1818642" cy="681247"/>
            </a:xfrm>
          </p:grpSpPr>
          <p:sp>
            <p:nvSpPr>
              <p:cNvPr id="1872" name="Google Shape;1872;p20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20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20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20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6" name="Google Shape;1876;p20"/>
            <p:cNvGrpSpPr/>
            <p:nvPr/>
          </p:nvGrpSpPr>
          <p:grpSpPr>
            <a:xfrm>
              <a:off x="1384504" y="555308"/>
              <a:ext cx="1145826" cy="474522"/>
              <a:chOff x="5525375" y="1545600"/>
              <a:chExt cx="289650" cy="119950"/>
            </a:xfrm>
          </p:grpSpPr>
          <p:sp>
            <p:nvSpPr>
              <p:cNvPr id="1877" name="Google Shape;1877;p20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20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9" name="Google Shape;1879;p20"/>
          <p:cNvGrpSpPr/>
          <p:nvPr/>
        </p:nvGrpSpPr>
        <p:grpSpPr>
          <a:xfrm>
            <a:off x="8138037" y="248143"/>
            <a:ext cx="779164" cy="931034"/>
            <a:chOff x="3840250" y="590138"/>
            <a:chExt cx="1090350" cy="1302875"/>
          </a:xfrm>
        </p:grpSpPr>
        <p:sp>
          <p:nvSpPr>
            <p:cNvPr id="1880" name="Google Shape;1880;p20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0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0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0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0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0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0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0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0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0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0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0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0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0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0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5" name="Google Shape;1895;p20"/>
          <p:cNvGrpSpPr/>
          <p:nvPr/>
        </p:nvGrpSpPr>
        <p:grpSpPr>
          <a:xfrm flipH="1">
            <a:off x="262138" y="4000990"/>
            <a:ext cx="1426281" cy="984582"/>
            <a:chOff x="754950" y="603975"/>
            <a:chExt cx="1847275" cy="1275200"/>
          </a:xfrm>
        </p:grpSpPr>
        <p:sp>
          <p:nvSpPr>
            <p:cNvPr id="1896" name="Google Shape;1896;p20"/>
            <p:cNvSpPr/>
            <p:nvPr/>
          </p:nvSpPr>
          <p:spPr>
            <a:xfrm>
              <a:off x="1569025" y="841800"/>
              <a:ext cx="814425" cy="814425"/>
            </a:xfrm>
            <a:custGeom>
              <a:rect b="b" l="l" r="r" t="t"/>
              <a:pathLst>
                <a:path extrusionOk="0" h="32577" w="32577">
                  <a:moveTo>
                    <a:pt x="16289" y="1"/>
                  </a:moveTo>
                  <a:cubicBezTo>
                    <a:pt x="7287" y="1"/>
                    <a:pt x="1" y="7299"/>
                    <a:pt x="1" y="16289"/>
                  </a:cubicBezTo>
                  <a:cubicBezTo>
                    <a:pt x="1" y="25290"/>
                    <a:pt x="7287" y="32576"/>
                    <a:pt x="16289" y="32576"/>
                  </a:cubicBezTo>
                  <a:cubicBezTo>
                    <a:pt x="25278" y="32576"/>
                    <a:pt x="32576" y="25290"/>
                    <a:pt x="32576" y="16289"/>
                  </a:cubicBezTo>
                  <a:cubicBezTo>
                    <a:pt x="32576" y="7299"/>
                    <a:pt x="25278" y="1"/>
                    <a:pt x="16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0"/>
            <p:cNvSpPr/>
            <p:nvPr/>
          </p:nvSpPr>
          <p:spPr>
            <a:xfrm>
              <a:off x="1650000" y="922775"/>
              <a:ext cx="652475" cy="652775"/>
            </a:xfrm>
            <a:custGeom>
              <a:rect b="b" l="l" r="r" t="t"/>
              <a:pathLst>
                <a:path extrusionOk="0" h="26111" w="26099">
                  <a:moveTo>
                    <a:pt x="13050" y="0"/>
                  </a:moveTo>
                  <a:cubicBezTo>
                    <a:pt x="5834" y="0"/>
                    <a:pt x="0" y="5846"/>
                    <a:pt x="0" y="13050"/>
                  </a:cubicBezTo>
                  <a:cubicBezTo>
                    <a:pt x="0" y="20265"/>
                    <a:pt x="5834" y="26111"/>
                    <a:pt x="13050" y="26111"/>
                  </a:cubicBezTo>
                  <a:cubicBezTo>
                    <a:pt x="20253" y="26111"/>
                    <a:pt x="26099" y="20265"/>
                    <a:pt x="26099" y="13050"/>
                  </a:cubicBezTo>
                  <a:cubicBezTo>
                    <a:pt x="26099" y="5846"/>
                    <a:pt x="20253" y="0"/>
                    <a:pt x="13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0"/>
            <p:cNvSpPr/>
            <p:nvPr/>
          </p:nvSpPr>
          <p:spPr>
            <a:xfrm>
              <a:off x="2011950" y="603975"/>
              <a:ext cx="125025" cy="172075"/>
            </a:xfrm>
            <a:custGeom>
              <a:rect b="b" l="l" r="r" t="t"/>
              <a:pathLst>
                <a:path extrusionOk="0" h="6883" w="5001">
                  <a:moveTo>
                    <a:pt x="3489" y="1"/>
                  </a:moveTo>
                  <a:lnTo>
                    <a:pt x="0" y="5883"/>
                  </a:lnTo>
                  <a:cubicBezTo>
                    <a:pt x="1703" y="6002"/>
                    <a:pt x="3382" y="6335"/>
                    <a:pt x="5001" y="6883"/>
                  </a:cubicBezTo>
                  <a:lnTo>
                    <a:pt x="3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0"/>
            <p:cNvSpPr/>
            <p:nvPr/>
          </p:nvSpPr>
          <p:spPr>
            <a:xfrm>
              <a:off x="2410800" y="1363900"/>
              <a:ext cx="191425" cy="133075"/>
            </a:xfrm>
            <a:custGeom>
              <a:rect b="b" l="l" r="r" t="t"/>
              <a:pathLst>
                <a:path extrusionOk="0" h="5323" w="7657">
                  <a:moveTo>
                    <a:pt x="2060" y="0"/>
                  </a:moveTo>
                  <a:cubicBezTo>
                    <a:pt x="1632" y="1834"/>
                    <a:pt x="941" y="3608"/>
                    <a:pt x="1" y="5251"/>
                  </a:cubicBezTo>
                  <a:lnTo>
                    <a:pt x="7656" y="5323"/>
                  </a:lnTo>
                  <a:lnTo>
                    <a:pt x="7656" y="532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0"/>
            <p:cNvSpPr/>
            <p:nvPr/>
          </p:nvSpPr>
          <p:spPr>
            <a:xfrm>
              <a:off x="1554150" y="765900"/>
              <a:ext cx="141700" cy="144700"/>
            </a:xfrm>
            <a:custGeom>
              <a:rect b="b" l="l" r="r" t="t"/>
              <a:pathLst>
                <a:path extrusionOk="0" h="5788" w="5668">
                  <a:moveTo>
                    <a:pt x="0" y="1"/>
                  </a:moveTo>
                  <a:lnTo>
                    <a:pt x="2191" y="5787"/>
                  </a:lnTo>
                  <a:cubicBezTo>
                    <a:pt x="3227" y="4656"/>
                    <a:pt x="4394" y="3656"/>
                    <a:pt x="5668" y="27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0"/>
            <p:cNvSpPr/>
            <p:nvPr/>
          </p:nvSpPr>
          <p:spPr>
            <a:xfrm>
              <a:off x="2379850" y="929325"/>
              <a:ext cx="185750" cy="148250"/>
            </a:xfrm>
            <a:custGeom>
              <a:rect b="b" l="l" r="r" t="t"/>
              <a:pathLst>
                <a:path extrusionOk="0" h="5930" w="7430">
                  <a:moveTo>
                    <a:pt x="7430" y="0"/>
                  </a:moveTo>
                  <a:lnTo>
                    <a:pt x="0" y="1024"/>
                  </a:lnTo>
                  <a:cubicBezTo>
                    <a:pt x="1108" y="2525"/>
                    <a:pt x="1989" y="4179"/>
                    <a:pt x="2632" y="5930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0"/>
            <p:cNvSpPr/>
            <p:nvPr/>
          </p:nvSpPr>
          <p:spPr>
            <a:xfrm>
              <a:off x="2071775" y="1696975"/>
              <a:ext cx="125625" cy="182200"/>
            </a:xfrm>
            <a:custGeom>
              <a:rect b="b" l="l" r="r" t="t"/>
              <a:pathLst>
                <a:path extrusionOk="0" h="7288" w="5025">
                  <a:moveTo>
                    <a:pt x="5025" y="1"/>
                  </a:moveTo>
                  <a:lnTo>
                    <a:pt x="5025" y="1"/>
                  </a:lnTo>
                  <a:cubicBezTo>
                    <a:pt x="3429" y="786"/>
                    <a:pt x="1739" y="1358"/>
                    <a:pt x="0" y="1703"/>
                  </a:cubicBezTo>
                  <a:lnTo>
                    <a:pt x="4382" y="72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0"/>
            <p:cNvSpPr/>
            <p:nvPr/>
          </p:nvSpPr>
          <p:spPr>
            <a:xfrm>
              <a:off x="1340725" y="1229050"/>
              <a:ext cx="144400" cy="110775"/>
            </a:xfrm>
            <a:custGeom>
              <a:rect b="b" l="l" r="r" t="t"/>
              <a:pathLst>
                <a:path extrusionOk="0" h="4431" w="5776">
                  <a:moveTo>
                    <a:pt x="5454" y="1"/>
                  </a:moveTo>
                  <a:lnTo>
                    <a:pt x="1" y="2561"/>
                  </a:lnTo>
                  <a:lnTo>
                    <a:pt x="5775" y="4430"/>
                  </a:lnTo>
                  <a:cubicBezTo>
                    <a:pt x="5549" y="3228"/>
                    <a:pt x="5442" y="2013"/>
                    <a:pt x="5442" y="799"/>
                  </a:cubicBezTo>
                  <a:cubicBezTo>
                    <a:pt x="5442" y="537"/>
                    <a:pt x="5442" y="263"/>
                    <a:pt x="5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0"/>
            <p:cNvSpPr/>
            <p:nvPr/>
          </p:nvSpPr>
          <p:spPr>
            <a:xfrm>
              <a:off x="1619925" y="1633275"/>
              <a:ext cx="136650" cy="155400"/>
            </a:xfrm>
            <a:custGeom>
              <a:rect b="b" l="l" r="r" t="t"/>
              <a:pathLst>
                <a:path extrusionOk="0" h="6216" w="5466">
                  <a:moveTo>
                    <a:pt x="1477" y="1"/>
                  </a:moveTo>
                  <a:lnTo>
                    <a:pt x="1" y="6216"/>
                  </a:lnTo>
                  <a:lnTo>
                    <a:pt x="5466" y="2584"/>
                  </a:lnTo>
                  <a:cubicBezTo>
                    <a:pt x="4037" y="1882"/>
                    <a:pt x="2703" y="1013"/>
                    <a:pt x="1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754950" y="1019600"/>
              <a:ext cx="1446925" cy="656850"/>
            </a:xfrm>
            <a:custGeom>
              <a:rect b="b" l="l" r="r" t="t"/>
              <a:pathLst>
                <a:path extrusionOk="0" h="26274" w="57877">
                  <a:moveTo>
                    <a:pt x="27032" y="1"/>
                  </a:moveTo>
                  <a:cubicBezTo>
                    <a:pt x="26310" y="1"/>
                    <a:pt x="25577" y="57"/>
                    <a:pt x="24837" y="176"/>
                  </a:cubicBezTo>
                  <a:cubicBezTo>
                    <a:pt x="16859" y="1438"/>
                    <a:pt x="13478" y="9070"/>
                    <a:pt x="13478" y="9070"/>
                  </a:cubicBezTo>
                  <a:cubicBezTo>
                    <a:pt x="13478" y="9070"/>
                    <a:pt x="13105" y="9014"/>
                    <a:pt x="12502" y="9014"/>
                  </a:cubicBezTo>
                  <a:cubicBezTo>
                    <a:pt x="10964" y="9014"/>
                    <a:pt x="7930" y="9376"/>
                    <a:pt x="5775" y="11951"/>
                  </a:cubicBezTo>
                  <a:cubicBezTo>
                    <a:pt x="2774" y="15535"/>
                    <a:pt x="4620" y="20619"/>
                    <a:pt x="4620" y="20619"/>
                  </a:cubicBezTo>
                  <a:cubicBezTo>
                    <a:pt x="0" y="21535"/>
                    <a:pt x="917" y="26274"/>
                    <a:pt x="917" y="26274"/>
                  </a:cubicBezTo>
                  <a:lnTo>
                    <a:pt x="57757" y="26274"/>
                  </a:lnTo>
                  <a:cubicBezTo>
                    <a:pt x="57876" y="18416"/>
                    <a:pt x="50364" y="18190"/>
                    <a:pt x="50364" y="18190"/>
                  </a:cubicBezTo>
                  <a:cubicBezTo>
                    <a:pt x="50364" y="18190"/>
                    <a:pt x="50364" y="13796"/>
                    <a:pt x="47589" y="12070"/>
                  </a:cubicBezTo>
                  <a:cubicBezTo>
                    <a:pt x="46324" y="11277"/>
                    <a:pt x="44890" y="11061"/>
                    <a:pt x="43704" y="11061"/>
                  </a:cubicBezTo>
                  <a:cubicBezTo>
                    <a:pt x="42291" y="11061"/>
                    <a:pt x="41232" y="11367"/>
                    <a:pt x="41232" y="11367"/>
                  </a:cubicBezTo>
                  <a:cubicBezTo>
                    <a:pt x="40087" y="5395"/>
                    <a:pt x="34083" y="1"/>
                    <a:pt x="27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861800" y="1157450"/>
              <a:ext cx="1229950" cy="519000"/>
            </a:xfrm>
            <a:custGeom>
              <a:rect b="b" l="l" r="r" t="t"/>
              <a:pathLst>
                <a:path extrusionOk="0" h="20760" w="49198">
                  <a:moveTo>
                    <a:pt x="21789" y="1"/>
                  </a:moveTo>
                  <a:cubicBezTo>
                    <a:pt x="21352" y="1"/>
                    <a:pt x="20903" y="26"/>
                    <a:pt x="20444" y="79"/>
                  </a:cubicBezTo>
                  <a:cubicBezTo>
                    <a:pt x="13395" y="889"/>
                    <a:pt x="11776" y="7616"/>
                    <a:pt x="11776" y="7616"/>
                  </a:cubicBezTo>
                  <a:cubicBezTo>
                    <a:pt x="11732" y="7615"/>
                    <a:pt x="11689" y="7615"/>
                    <a:pt x="11646" y="7615"/>
                  </a:cubicBezTo>
                  <a:cubicBezTo>
                    <a:pt x="9300" y="7615"/>
                    <a:pt x="7055" y="8563"/>
                    <a:pt x="5430" y="10247"/>
                  </a:cubicBezTo>
                  <a:cubicBezTo>
                    <a:pt x="2656" y="13128"/>
                    <a:pt x="3572" y="16367"/>
                    <a:pt x="3572" y="16367"/>
                  </a:cubicBezTo>
                  <a:cubicBezTo>
                    <a:pt x="1" y="17629"/>
                    <a:pt x="108" y="20760"/>
                    <a:pt x="108" y="20760"/>
                  </a:cubicBezTo>
                  <a:lnTo>
                    <a:pt x="49197" y="20760"/>
                  </a:lnTo>
                  <a:cubicBezTo>
                    <a:pt x="48533" y="15095"/>
                    <a:pt x="43173" y="14985"/>
                    <a:pt x="42758" y="14985"/>
                  </a:cubicBezTo>
                  <a:cubicBezTo>
                    <a:pt x="42741" y="14985"/>
                    <a:pt x="42732" y="14985"/>
                    <a:pt x="42732" y="14985"/>
                  </a:cubicBezTo>
                  <a:cubicBezTo>
                    <a:pt x="42732" y="14985"/>
                    <a:pt x="43315" y="11747"/>
                    <a:pt x="40887" y="9437"/>
                  </a:cubicBezTo>
                  <a:cubicBezTo>
                    <a:pt x="39875" y="8476"/>
                    <a:pt x="38386" y="8195"/>
                    <a:pt x="36991" y="8195"/>
                  </a:cubicBezTo>
                  <a:cubicBezTo>
                    <a:pt x="35035" y="8195"/>
                    <a:pt x="33267" y="8747"/>
                    <a:pt x="33267" y="8747"/>
                  </a:cubicBezTo>
                  <a:cubicBezTo>
                    <a:pt x="31964" y="5185"/>
                    <a:pt x="28051" y="1"/>
                    <a:pt x="2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7" name="Google Shape;1907;p20"/>
          <p:cNvSpPr txBox="1"/>
          <p:nvPr>
            <p:ph type="title"/>
          </p:nvPr>
        </p:nvSpPr>
        <p:spPr>
          <a:xfrm>
            <a:off x="1242050" y="1290013"/>
            <a:ext cx="25839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08" name="Google Shape;1908;p20"/>
          <p:cNvSpPr txBox="1"/>
          <p:nvPr>
            <p:ph idx="1" type="subTitle"/>
          </p:nvPr>
        </p:nvSpPr>
        <p:spPr>
          <a:xfrm>
            <a:off x="1242050" y="2455213"/>
            <a:ext cx="25839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"/>
          <p:cNvGrpSpPr/>
          <p:nvPr/>
        </p:nvGrpSpPr>
        <p:grpSpPr>
          <a:xfrm>
            <a:off x="-2569934" y="-466857"/>
            <a:ext cx="4872757" cy="5958026"/>
            <a:chOff x="-4987009" y="-466857"/>
            <a:chExt cx="4872757" cy="5958026"/>
          </a:xfrm>
        </p:grpSpPr>
        <p:sp>
          <p:nvSpPr>
            <p:cNvPr id="149" name="Google Shape;149;p3"/>
            <p:cNvSpPr/>
            <p:nvPr/>
          </p:nvSpPr>
          <p:spPr>
            <a:xfrm>
              <a:off x="-3707403" y="3014750"/>
              <a:ext cx="680376" cy="1923674"/>
            </a:xfrm>
            <a:custGeom>
              <a:rect b="b" l="l" r="r" t="t"/>
              <a:pathLst>
                <a:path extrusionOk="0" h="43287" w="15310">
                  <a:moveTo>
                    <a:pt x="15297" y="1"/>
                  </a:moveTo>
                  <a:cubicBezTo>
                    <a:pt x="15128" y="1"/>
                    <a:pt x="74" y="43162"/>
                    <a:pt x="22" y="43162"/>
                  </a:cubicBezTo>
                  <a:cubicBezTo>
                    <a:pt x="22" y="43162"/>
                    <a:pt x="22" y="43162"/>
                    <a:pt x="22" y="43162"/>
                  </a:cubicBezTo>
                  <a:lnTo>
                    <a:pt x="22" y="43162"/>
                  </a:lnTo>
                  <a:cubicBezTo>
                    <a:pt x="0" y="43235"/>
                    <a:pt x="60" y="43286"/>
                    <a:pt x="123" y="43286"/>
                  </a:cubicBezTo>
                  <a:cubicBezTo>
                    <a:pt x="162" y="43286"/>
                    <a:pt x="202" y="43267"/>
                    <a:pt x="225" y="43221"/>
                  </a:cubicBezTo>
                  <a:lnTo>
                    <a:pt x="15310" y="2"/>
                  </a:lnTo>
                  <a:lnTo>
                    <a:pt x="15298" y="2"/>
                  </a:lnTo>
                  <a:cubicBezTo>
                    <a:pt x="15298" y="1"/>
                    <a:pt x="15298" y="1"/>
                    <a:pt x="15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4328719" y="2230117"/>
              <a:ext cx="1096424" cy="3108622"/>
            </a:xfrm>
            <a:custGeom>
              <a:rect b="b" l="l" r="r" t="t"/>
              <a:pathLst>
                <a:path extrusionOk="0" h="69951" w="24672">
                  <a:moveTo>
                    <a:pt x="24671" y="0"/>
                  </a:moveTo>
                  <a:cubicBezTo>
                    <a:pt x="24501" y="0"/>
                    <a:pt x="89" y="69807"/>
                    <a:pt x="37" y="69807"/>
                  </a:cubicBezTo>
                  <a:cubicBezTo>
                    <a:pt x="37" y="69807"/>
                    <a:pt x="37" y="69807"/>
                    <a:pt x="37" y="69807"/>
                  </a:cubicBezTo>
                  <a:lnTo>
                    <a:pt x="37" y="69807"/>
                  </a:lnTo>
                  <a:cubicBezTo>
                    <a:pt x="1" y="69888"/>
                    <a:pt x="68" y="69950"/>
                    <a:pt x="133" y="69950"/>
                  </a:cubicBezTo>
                  <a:cubicBezTo>
                    <a:pt x="174" y="69950"/>
                    <a:pt x="214" y="69926"/>
                    <a:pt x="228" y="69866"/>
                  </a:cubicBezTo>
                  <a:lnTo>
                    <a:pt x="24671" y="1"/>
                  </a:lnTo>
                  <a:cubicBezTo>
                    <a:pt x="24671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4160336" y="398790"/>
              <a:ext cx="410048" cy="1153796"/>
            </a:xfrm>
            <a:custGeom>
              <a:rect b="b" l="l" r="r" t="t"/>
              <a:pathLst>
                <a:path extrusionOk="0" h="25963" w="9227">
                  <a:moveTo>
                    <a:pt x="9225" y="1"/>
                  </a:moveTo>
                  <a:cubicBezTo>
                    <a:pt x="9057" y="1"/>
                    <a:pt x="74" y="25827"/>
                    <a:pt x="23" y="25827"/>
                  </a:cubicBezTo>
                  <a:cubicBezTo>
                    <a:pt x="23" y="25827"/>
                    <a:pt x="23" y="25827"/>
                    <a:pt x="23" y="25827"/>
                  </a:cubicBezTo>
                  <a:lnTo>
                    <a:pt x="23" y="25827"/>
                  </a:lnTo>
                  <a:cubicBezTo>
                    <a:pt x="0" y="25909"/>
                    <a:pt x="62" y="25963"/>
                    <a:pt x="122" y="25963"/>
                  </a:cubicBezTo>
                  <a:cubicBezTo>
                    <a:pt x="159" y="25963"/>
                    <a:pt x="195" y="25943"/>
                    <a:pt x="213" y="25898"/>
                  </a:cubicBezTo>
                  <a:lnTo>
                    <a:pt x="9226" y="2"/>
                  </a:lnTo>
                  <a:cubicBezTo>
                    <a:pt x="9226" y="1"/>
                    <a:pt x="9225" y="1"/>
                    <a:pt x="9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687839" y="1178712"/>
              <a:ext cx="410092" cy="1153929"/>
            </a:xfrm>
            <a:custGeom>
              <a:rect b="b" l="l" r="r" t="t"/>
              <a:pathLst>
                <a:path extrusionOk="0" h="25966" w="9228">
                  <a:moveTo>
                    <a:pt x="9226" y="1"/>
                  </a:moveTo>
                  <a:cubicBezTo>
                    <a:pt x="9059" y="1"/>
                    <a:pt x="76" y="25827"/>
                    <a:pt x="24" y="25827"/>
                  </a:cubicBezTo>
                  <a:cubicBezTo>
                    <a:pt x="24" y="25827"/>
                    <a:pt x="24" y="25827"/>
                    <a:pt x="24" y="25827"/>
                  </a:cubicBezTo>
                  <a:lnTo>
                    <a:pt x="24" y="25827"/>
                  </a:lnTo>
                  <a:cubicBezTo>
                    <a:pt x="1" y="25886"/>
                    <a:pt x="36" y="25946"/>
                    <a:pt x="84" y="25958"/>
                  </a:cubicBezTo>
                  <a:cubicBezTo>
                    <a:pt x="97" y="25963"/>
                    <a:pt x="110" y="25965"/>
                    <a:pt x="123" y="25965"/>
                  </a:cubicBezTo>
                  <a:cubicBezTo>
                    <a:pt x="168" y="25965"/>
                    <a:pt x="208" y="25935"/>
                    <a:pt x="227" y="25898"/>
                  </a:cubicBezTo>
                  <a:lnTo>
                    <a:pt x="9228" y="2"/>
                  </a:lnTo>
                  <a:cubicBezTo>
                    <a:pt x="9227" y="1"/>
                    <a:pt x="9227" y="1"/>
                    <a:pt x="9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461861" y="3630600"/>
              <a:ext cx="219578" cy="612517"/>
            </a:xfrm>
            <a:custGeom>
              <a:rect b="b" l="l" r="r" t="t"/>
              <a:pathLst>
                <a:path extrusionOk="0" h="13783" w="4941">
                  <a:moveTo>
                    <a:pt x="4938" y="1"/>
                  </a:moveTo>
                  <a:cubicBezTo>
                    <a:pt x="4792" y="1"/>
                    <a:pt x="75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9"/>
                    <a:pt x="62" y="13783"/>
                    <a:pt x="123" y="13783"/>
                  </a:cubicBezTo>
                  <a:cubicBezTo>
                    <a:pt x="160" y="13783"/>
                    <a:pt x="196" y="13763"/>
                    <a:pt x="214" y="13719"/>
                  </a:cubicBezTo>
                  <a:lnTo>
                    <a:pt x="4941" y="3"/>
                  </a:lnTo>
                  <a:cubicBezTo>
                    <a:pt x="4940" y="1"/>
                    <a:pt x="4939" y="1"/>
                    <a:pt x="4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353161" y="2289800"/>
              <a:ext cx="220422" cy="612650"/>
            </a:xfrm>
            <a:custGeom>
              <a:rect b="b" l="l" r="r" t="t"/>
              <a:pathLst>
                <a:path extrusionOk="0" h="13786" w="4960">
                  <a:moveTo>
                    <a:pt x="4956" y="1"/>
                  </a:moveTo>
                  <a:cubicBezTo>
                    <a:pt x="4795" y="1"/>
                    <a:pt x="89" y="13648"/>
                    <a:pt x="30" y="13648"/>
                  </a:cubicBezTo>
                  <a:cubicBezTo>
                    <a:pt x="1" y="13728"/>
                    <a:pt x="65" y="13786"/>
                    <a:pt x="131" y="13786"/>
                  </a:cubicBezTo>
                  <a:cubicBezTo>
                    <a:pt x="172" y="13786"/>
                    <a:pt x="214" y="13763"/>
                    <a:pt x="232" y="13707"/>
                  </a:cubicBezTo>
                  <a:lnTo>
                    <a:pt x="4959" y="3"/>
                  </a:lnTo>
                  <a:cubicBezTo>
                    <a:pt x="4958" y="2"/>
                    <a:pt x="4958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316887" y="-466857"/>
              <a:ext cx="220067" cy="612250"/>
            </a:xfrm>
            <a:custGeom>
              <a:rect b="b" l="l" r="r" t="t"/>
              <a:pathLst>
                <a:path extrusionOk="0" h="13777" w="4952">
                  <a:moveTo>
                    <a:pt x="4949" y="1"/>
                  </a:moveTo>
                  <a:cubicBezTo>
                    <a:pt x="4788" y="1"/>
                    <a:pt x="82" y="13647"/>
                    <a:pt x="23" y="13647"/>
                  </a:cubicBezTo>
                  <a:cubicBezTo>
                    <a:pt x="1" y="13721"/>
                    <a:pt x="66" y="13777"/>
                    <a:pt x="130" y="13777"/>
                  </a:cubicBezTo>
                  <a:cubicBezTo>
                    <a:pt x="169" y="13777"/>
                    <a:pt x="207" y="13756"/>
                    <a:pt x="225" y="13707"/>
                  </a:cubicBezTo>
                  <a:lnTo>
                    <a:pt x="4952" y="3"/>
                  </a:lnTo>
                  <a:cubicBezTo>
                    <a:pt x="4951" y="1"/>
                    <a:pt x="4950" y="1"/>
                    <a:pt x="4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4233351" y="-466857"/>
              <a:ext cx="219534" cy="612250"/>
            </a:xfrm>
            <a:custGeom>
              <a:rect b="b" l="l" r="r" t="t"/>
              <a:pathLst>
                <a:path extrusionOk="0" h="13777" w="4940">
                  <a:moveTo>
                    <a:pt x="4937" y="1"/>
                  </a:moveTo>
                  <a:cubicBezTo>
                    <a:pt x="4787" y="1"/>
                    <a:pt x="70" y="13647"/>
                    <a:pt x="23" y="13647"/>
                  </a:cubicBezTo>
                  <a:cubicBezTo>
                    <a:pt x="0" y="13721"/>
                    <a:pt x="61" y="13777"/>
                    <a:pt x="121" y="13777"/>
                  </a:cubicBezTo>
                  <a:cubicBezTo>
                    <a:pt x="158" y="13777"/>
                    <a:pt x="195" y="13756"/>
                    <a:pt x="213" y="13707"/>
                  </a:cubicBezTo>
                  <a:lnTo>
                    <a:pt x="4940" y="3"/>
                  </a:lnTo>
                  <a:cubicBezTo>
                    <a:pt x="4939" y="1"/>
                    <a:pt x="4938" y="1"/>
                    <a:pt x="4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4386624" y="2688249"/>
              <a:ext cx="263307" cy="735526"/>
            </a:xfrm>
            <a:custGeom>
              <a:rect b="b" l="l" r="r" t="t"/>
              <a:pathLst>
                <a:path extrusionOk="0" h="16551" w="5925">
                  <a:moveTo>
                    <a:pt x="5922" y="0"/>
                  </a:moveTo>
                  <a:cubicBezTo>
                    <a:pt x="5767" y="0"/>
                    <a:pt x="82" y="16409"/>
                    <a:pt x="31" y="16409"/>
                  </a:cubicBezTo>
                  <a:cubicBezTo>
                    <a:pt x="31" y="16409"/>
                    <a:pt x="31" y="16409"/>
                    <a:pt x="31" y="16409"/>
                  </a:cubicBezTo>
                  <a:lnTo>
                    <a:pt x="31" y="16409"/>
                  </a:lnTo>
                  <a:cubicBezTo>
                    <a:pt x="1" y="16492"/>
                    <a:pt x="69" y="16550"/>
                    <a:pt x="136" y="16550"/>
                  </a:cubicBezTo>
                  <a:cubicBezTo>
                    <a:pt x="176" y="16550"/>
                    <a:pt x="215" y="16530"/>
                    <a:pt x="233" y="16481"/>
                  </a:cubicBezTo>
                  <a:lnTo>
                    <a:pt x="5924" y="3"/>
                  </a:lnTo>
                  <a:cubicBezTo>
                    <a:pt x="5924" y="1"/>
                    <a:pt x="5923" y="0"/>
                    <a:pt x="5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3482048" y="4756043"/>
              <a:ext cx="262951" cy="735126"/>
            </a:xfrm>
            <a:custGeom>
              <a:rect b="b" l="l" r="r" t="t"/>
              <a:pathLst>
                <a:path extrusionOk="0" h="16542" w="5917">
                  <a:moveTo>
                    <a:pt x="5915" y="0"/>
                  </a:moveTo>
                  <a:cubicBezTo>
                    <a:pt x="5760" y="0"/>
                    <a:pt x="87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6" y="16480"/>
                  </a:cubicBezTo>
                  <a:lnTo>
                    <a:pt x="5917" y="2"/>
                  </a:lnTo>
                  <a:cubicBezTo>
                    <a:pt x="5916" y="1"/>
                    <a:pt x="5916" y="0"/>
                    <a:pt x="5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4736101" y="2064445"/>
              <a:ext cx="391072" cy="1101090"/>
            </a:xfrm>
            <a:custGeom>
              <a:rect b="b" l="l" r="r" t="t"/>
              <a:pathLst>
                <a:path extrusionOk="0" h="24777" w="8800">
                  <a:moveTo>
                    <a:pt x="8798" y="1"/>
                  </a:moveTo>
                  <a:cubicBezTo>
                    <a:pt x="8634" y="1"/>
                    <a:pt x="76" y="24636"/>
                    <a:pt x="13" y="24636"/>
                  </a:cubicBezTo>
                  <a:cubicBezTo>
                    <a:pt x="13" y="24636"/>
                    <a:pt x="13" y="24636"/>
                    <a:pt x="13" y="24636"/>
                  </a:cubicBezTo>
                  <a:lnTo>
                    <a:pt x="13" y="24636"/>
                  </a:lnTo>
                  <a:cubicBezTo>
                    <a:pt x="1" y="24696"/>
                    <a:pt x="25" y="24755"/>
                    <a:pt x="84" y="24767"/>
                  </a:cubicBezTo>
                  <a:cubicBezTo>
                    <a:pt x="96" y="24773"/>
                    <a:pt x="110" y="24776"/>
                    <a:pt x="123" y="24776"/>
                  </a:cubicBezTo>
                  <a:cubicBezTo>
                    <a:pt x="160" y="24776"/>
                    <a:pt x="197" y="24752"/>
                    <a:pt x="215" y="24708"/>
                  </a:cubicBezTo>
                  <a:lnTo>
                    <a:pt x="8800" y="2"/>
                  </a:lnTo>
                  <a:cubicBezTo>
                    <a:pt x="8799" y="1"/>
                    <a:pt x="8799" y="1"/>
                    <a:pt x="8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4834980" y="2962844"/>
              <a:ext cx="262951" cy="735304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5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1" y="16491"/>
                    <a:pt x="62" y="16545"/>
                    <a:pt x="123" y="16545"/>
                  </a:cubicBezTo>
                  <a:cubicBezTo>
                    <a:pt x="159" y="16545"/>
                    <a:pt x="196" y="16526"/>
                    <a:pt x="214" y="16481"/>
                  </a:cubicBezTo>
                  <a:lnTo>
                    <a:pt x="5917" y="3"/>
                  </a:lnTo>
                  <a:cubicBezTo>
                    <a:pt x="5916" y="2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4555052" y="4730623"/>
              <a:ext cx="262951" cy="735304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91"/>
                    <a:pt x="61" y="16545"/>
                    <a:pt x="125" y="16545"/>
                  </a:cubicBezTo>
                  <a:cubicBezTo>
                    <a:pt x="163" y="16545"/>
                    <a:pt x="203" y="16526"/>
                    <a:pt x="225" y="16481"/>
                  </a:cubicBezTo>
                  <a:lnTo>
                    <a:pt x="5916" y="3"/>
                  </a:lnTo>
                  <a:cubicBezTo>
                    <a:pt x="5916" y="1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3953290" y="731645"/>
              <a:ext cx="465420" cy="1311113"/>
            </a:xfrm>
            <a:custGeom>
              <a:rect b="b" l="l" r="r" t="t"/>
              <a:pathLst>
                <a:path extrusionOk="0" h="29503" w="10473">
                  <a:moveTo>
                    <a:pt x="10471" y="0"/>
                  </a:moveTo>
                  <a:cubicBezTo>
                    <a:pt x="10303" y="0"/>
                    <a:pt x="87" y="29362"/>
                    <a:pt x="31" y="29362"/>
                  </a:cubicBezTo>
                  <a:cubicBezTo>
                    <a:pt x="31" y="29362"/>
                    <a:pt x="31" y="29362"/>
                    <a:pt x="31" y="29362"/>
                  </a:cubicBezTo>
                  <a:lnTo>
                    <a:pt x="31" y="29362"/>
                  </a:lnTo>
                  <a:cubicBezTo>
                    <a:pt x="1" y="29444"/>
                    <a:pt x="65" y="29503"/>
                    <a:pt x="128" y="29503"/>
                  </a:cubicBezTo>
                  <a:cubicBezTo>
                    <a:pt x="166" y="29503"/>
                    <a:pt x="204" y="29482"/>
                    <a:pt x="221" y="29434"/>
                  </a:cubicBezTo>
                  <a:lnTo>
                    <a:pt x="10473" y="1"/>
                  </a:lnTo>
                  <a:cubicBezTo>
                    <a:pt x="10472" y="1"/>
                    <a:pt x="10472" y="0"/>
                    <a:pt x="10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4987009" y="3640154"/>
              <a:ext cx="567365" cy="1602462"/>
            </a:xfrm>
            <a:custGeom>
              <a:rect b="b" l="l" r="r" t="t"/>
              <a:pathLst>
                <a:path extrusionOk="0" h="36059" w="12767">
                  <a:moveTo>
                    <a:pt x="12766" y="1"/>
                  </a:moveTo>
                  <a:cubicBezTo>
                    <a:pt x="12597" y="1"/>
                    <a:pt x="71" y="35923"/>
                    <a:pt x="15" y="35923"/>
                  </a:cubicBezTo>
                  <a:cubicBezTo>
                    <a:pt x="15" y="35923"/>
                    <a:pt x="15" y="35923"/>
                    <a:pt x="15" y="35923"/>
                  </a:cubicBezTo>
                  <a:lnTo>
                    <a:pt x="15" y="35923"/>
                  </a:lnTo>
                  <a:cubicBezTo>
                    <a:pt x="0" y="36005"/>
                    <a:pt x="60" y="36059"/>
                    <a:pt x="121" y="36059"/>
                  </a:cubicBezTo>
                  <a:cubicBezTo>
                    <a:pt x="158" y="36059"/>
                    <a:pt x="195" y="36039"/>
                    <a:pt x="218" y="35994"/>
                  </a:cubicBezTo>
                  <a:lnTo>
                    <a:pt x="12767" y="2"/>
                  </a:lnTo>
                  <a:cubicBezTo>
                    <a:pt x="12766" y="1"/>
                    <a:pt x="12766" y="1"/>
                    <a:pt x="12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764009" y="-466813"/>
              <a:ext cx="649757" cy="1838349"/>
            </a:xfrm>
            <a:custGeom>
              <a:rect b="b" l="l" r="r" t="t"/>
              <a:pathLst>
                <a:path extrusionOk="0" h="41367" w="14621">
                  <a:moveTo>
                    <a:pt x="14620" y="1"/>
                  </a:moveTo>
                  <a:cubicBezTo>
                    <a:pt x="14451" y="1"/>
                    <a:pt x="80" y="41221"/>
                    <a:pt x="12" y="41221"/>
                  </a:cubicBezTo>
                  <a:cubicBezTo>
                    <a:pt x="12" y="41221"/>
                    <a:pt x="12" y="41221"/>
                    <a:pt x="12" y="41221"/>
                  </a:cubicBezTo>
                  <a:lnTo>
                    <a:pt x="12" y="41221"/>
                  </a:lnTo>
                  <a:cubicBezTo>
                    <a:pt x="0" y="41281"/>
                    <a:pt x="24" y="41340"/>
                    <a:pt x="83" y="41364"/>
                  </a:cubicBezTo>
                  <a:cubicBezTo>
                    <a:pt x="91" y="41366"/>
                    <a:pt x="100" y="41367"/>
                    <a:pt x="108" y="41367"/>
                  </a:cubicBezTo>
                  <a:cubicBezTo>
                    <a:pt x="150" y="41367"/>
                    <a:pt x="194" y="41342"/>
                    <a:pt x="214" y="41293"/>
                  </a:cubicBezTo>
                  <a:lnTo>
                    <a:pt x="14621" y="2"/>
                  </a:lnTo>
                  <a:cubicBezTo>
                    <a:pt x="14621" y="1"/>
                    <a:pt x="14620" y="1"/>
                    <a:pt x="14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4211753" y="-466813"/>
              <a:ext cx="533413" cy="1507138"/>
            </a:xfrm>
            <a:custGeom>
              <a:rect b="b" l="l" r="r" t="t"/>
              <a:pathLst>
                <a:path extrusionOk="0" h="33914" w="12003">
                  <a:moveTo>
                    <a:pt x="12001" y="1"/>
                  </a:moveTo>
                  <a:cubicBezTo>
                    <a:pt x="11833" y="1"/>
                    <a:pt x="80" y="33768"/>
                    <a:pt x="13" y="33768"/>
                  </a:cubicBezTo>
                  <a:cubicBezTo>
                    <a:pt x="13" y="33768"/>
                    <a:pt x="13" y="33768"/>
                    <a:pt x="13" y="33768"/>
                  </a:cubicBezTo>
                  <a:lnTo>
                    <a:pt x="13" y="33768"/>
                  </a:lnTo>
                  <a:cubicBezTo>
                    <a:pt x="1" y="33827"/>
                    <a:pt x="25" y="33887"/>
                    <a:pt x="84" y="33911"/>
                  </a:cubicBezTo>
                  <a:cubicBezTo>
                    <a:pt x="92" y="33913"/>
                    <a:pt x="100" y="33914"/>
                    <a:pt x="109" y="33914"/>
                  </a:cubicBezTo>
                  <a:cubicBezTo>
                    <a:pt x="151" y="33914"/>
                    <a:pt x="195" y="33889"/>
                    <a:pt x="215" y="33839"/>
                  </a:cubicBezTo>
                  <a:lnTo>
                    <a:pt x="12002" y="2"/>
                  </a:lnTo>
                  <a:cubicBezTo>
                    <a:pt x="12002" y="1"/>
                    <a:pt x="12002" y="1"/>
                    <a:pt x="12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4442974" y="1651775"/>
              <a:ext cx="1095846" cy="3108400"/>
            </a:xfrm>
            <a:custGeom>
              <a:rect b="b" l="l" r="r" t="t"/>
              <a:pathLst>
                <a:path extrusionOk="0" h="69946" w="24659">
                  <a:moveTo>
                    <a:pt x="24658" y="1"/>
                  </a:moveTo>
                  <a:cubicBezTo>
                    <a:pt x="24489" y="1"/>
                    <a:pt x="88" y="69807"/>
                    <a:pt x="25" y="69807"/>
                  </a:cubicBezTo>
                  <a:cubicBezTo>
                    <a:pt x="25" y="69807"/>
                    <a:pt x="25" y="69807"/>
                    <a:pt x="25" y="69807"/>
                  </a:cubicBezTo>
                  <a:lnTo>
                    <a:pt x="25" y="69807"/>
                  </a:lnTo>
                  <a:cubicBezTo>
                    <a:pt x="1" y="69855"/>
                    <a:pt x="37" y="69915"/>
                    <a:pt x="96" y="69938"/>
                  </a:cubicBezTo>
                  <a:cubicBezTo>
                    <a:pt x="107" y="69944"/>
                    <a:pt x="118" y="69946"/>
                    <a:pt x="129" y="69946"/>
                  </a:cubicBezTo>
                  <a:cubicBezTo>
                    <a:pt x="168" y="69946"/>
                    <a:pt x="208" y="69916"/>
                    <a:pt x="227" y="69879"/>
                  </a:cubicBezTo>
                  <a:lnTo>
                    <a:pt x="24659" y="1"/>
                  </a:lnTo>
                  <a:cubicBezTo>
                    <a:pt x="24659" y="1"/>
                    <a:pt x="24658" y="1"/>
                    <a:pt x="24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1097664" y="3201531"/>
              <a:ext cx="680776" cy="1924385"/>
            </a:xfrm>
            <a:custGeom>
              <a:rect b="b" l="l" r="r" t="t"/>
              <a:pathLst>
                <a:path extrusionOk="0" h="43303" w="15319">
                  <a:moveTo>
                    <a:pt x="15318" y="1"/>
                  </a:moveTo>
                  <a:cubicBezTo>
                    <a:pt x="15149" y="1"/>
                    <a:pt x="94" y="43162"/>
                    <a:pt x="31" y="43162"/>
                  </a:cubicBezTo>
                  <a:cubicBezTo>
                    <a:pt x="31" y="43162"/>
                    <a:pt x="31" y="43162"/>
                    <a:pt x="31" y="43162"/>
                  </a:cubicBezTo>
                  <a:lnTo>
                    <a:pt x="31" y="43162"/>
                  </a:lnTo>
                  <a:cubicBezTo>
                    <a:pt x="1" y="43244"/>
                    <a:pt x="70" y="43303"/>
                    <a:pt x="137" y="43303"/>
                  </a:cubicBezTo>
                  <a:cubicBezTo>
                    <a:pt x="176" y="43303"/>
                    <a:pt x="216" y="43282"/>
                    <a:pt x="233" y="43233"/>
                  </a:cubicBezTo>
                  <a:lnTo>
                    <a:pt x="15319" y="2"/>
                  </a:lnTo>
                  <a:cubicBezTo>
                    <a:pt x="15318" y="1"/>
                    <a:pt x="15318" y="1"/>
                    <a:pt x="15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3915160" y="-466768"/>
              <a:ext cx="1095579" cy="3108489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8"/>
                  </a:cubicBezTo>
                  <a:lnTo>
                    <a:pt x="24652" y="1"/>
                  </a:lnTo>
                  <a:cubicBezTo>
                    <a:pt x="24652" y="0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3483604" y="1501524"/>
              <a:ext cx="1095757" cy="3108267"/>
            </a:xfrm>
            <a:custGeom>
              <a:rect b="b" l="l" r="r" t="t"/>
              <a:pathLst>
                <a:path extrusionOk="0" h="69943" w="24657">
                  <a:moveTo>
                    <a:pt x="24644" y="0"/>
                  </a:moveTo>
                  <a:cubicBezTo>
                    <a:pt x="24487" y="0"/>
                    <a:pt x="74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9"/>
                    <a:pt x="62" y="69943"/>
                    <a:pt x="122" y="69943"/>
                  </a:cubicBezTo>
                  <a:cubicBezTo>
                    <a:pt x="159" y="69943"/>
                    <a:pt x="195" y="69923"/>
                    <a:pt x="213" y="69879"/>
                  </a:cubicBezTo>
                  <a:lnTo>
                    <a:pt x="24657" y="1"/>
                  </a:lnTo>
                  <a:lnTo>
                    <a:pt x="24645" y="1"/>
                  </a:lnTo>
                  <a:cubicBezTo>
                    <a:pt x="24645" y="1"/>
                    <a:pt x="24645" y="0"/>
                    <a:pt x="24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3083955" y="1053924"/>
              <a:ext cx="1096113" cy="3108489"/>
            </a:xfrm>
            <a:custGeom>
              <a:rect b="b" l="l" r="r" t="t"/>
              <a:pathLst>
                <a:path extrusionOk="0" h="69948" w="24665">
                  <a:moveTo>
                    <a:pt x="24665" y="0"/>
                  </a:moveTo>
                  <a:lnTo>
                    <a:pt x="24658" y="20"/>
                  </a:lnTo>
                  <a:lnTo>
                    <a:pt x="24658" y="20"/>
                  </a:lnTo>
                  <a:cubicBezTo>
                    <a:pt x="24661" y="14"/>
                    <a:pt x="24663" y="12"/>
                    <a:pt x="24664" y="12"/>
                  </a:cubicBezTo>
                  <a:cubicBezTo>
                    <a:pt x="24664" y="12"/>
                    <a:pt x="24665" y="12"/>
                    <a:pt x="24665" y="12"/>
                  </a:cubicBezTo>
                  <a:lnTo>
                    <a:pt x="24665" y="0"/>
                  </a:lnTo>
                  <a:close/>
                  <a:moveTo>
                    <a:pt x="24658" y="20"/>
                  </a:moveTo>
                  <a:cubicBezTo>
                    <a:pt x="24178" y="906"/>
                    <a:pt x="98" y="69806"/>
                    <a:pt x="31" y="69806"/>
                  </a:cubicBezTo>
                  <a:cubicBezTo>
                    <a:pt x="31" y="69806"/>
                    <a:pt x="31" y="69806"/>
                    <a:pt x="31" y="69806"/>
                  </a:cubicBezTo>
                  <a:lnTo>
                    <a:pt x="31" y="69806"/>
                  </a:lnTo>
                  <a:cubicBezTo>
                    <a:pt x="1" y="69889"/>
                    <a:pt x="70" y="69947"/>
                    <a:pt x="136" y="69947"/>
                  </a:cubicBezTo>
                  <a:cubicBezTo>
                    <a:pt x="176" y="69947"/>
                    <a:pt x="215" y="69927"/>
                    <a:pt x="233" y="69878"/>
                  </a:cubicBezTo>
                  <a:lnTo>
                    <a:pt x="24658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3288112" y="2383036"/>
              <a:ext cx="1096068" cy="3108134"/>
            </a:xfrm>
            <a:custGeom>
              <a:rect b="b" l="l" r="r" t="t"/>
              <a:pathLst>
                <a:path extrusionOk="0" h="69940" w="24664">
                  <a:moveTo>
                    <a:pt x="24662" y="0"/>
                  </a:moveTo>
                  <a:cubicBezTo>
                    <a:pt x="24489" y="0"/>
                    <a:pt x="81" y="69807"/>
                    <a:pt x="29" y="69807"/>
                  </a:cubicBezTo>
                  <a:cubicBezTo>
                    <a:pt x="29" y="69807"/>
                    <a:pt x="29" y="69807"/>
                    <a:pt x="29" y="69807"/>
                  </a:cubicBezTo>
                  <a:lnTo>
                    <a:pt x="29" y="69807"/>
                  </a:lnTo>
                  <a:cubicBezTo>
                    <a:pt x="0" y="69887"/>
                    <a:pt x="64" y="69940"/>
                    <a:pt x="129" y="69940"/>
                  </a:cubicBezTo>
                  <a:cubicBezTo>
                    <a:pt x="170" y="69940"/>
                    <a:pt x="213" y="69918"/>
                    <a:pt x="231" y="69866"/>
                  </a:cubicBezTo>
                  <a:lnTo>
                    <a:pt x="24663" y="1"/>
                  </a:lnTo>
                  <a:cubicBezTo>
                    <a:pt x="24663" y="0"/>
                    <a:pt x="24663" y="0"/>
                    <a:pt x="24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1548197" y="2230117"/>
              <a:ext cx="1095846" cy="3108178"/>
            </a:xfrm>
            <a:custGeom>
              <a:rect b="b" l="l" r="r" t="t"/>
              <a:pathLst>
                <a:path extrusionOk="0" h="69941" w="24659">
                  <a:moveTo>
                    <a:pt x="24658" y="0"/>
                  </a:moveTo>
                  <a:cubicBezTo>
                    <a:pt x="24489" y="0"/>
                    <a:pt x="76" y="69807"/>
                    <a:pt x="25" y="69807"/>
                  </a:cubicBezTo>
                  <a:cubicBezTo>
                    <a:pt x="25" y="69807"/>
                    <a:pt x="25" y="69807"/>
                    <a:pt x="25" y="69807"/>
                  </a:cubicBezTo>
                  <a:lnTo>
                    <a:pt x="25" y="69807"/>
                  </a:lnTo>
                  <a:cubicBezTo>
                    <a:pt x="1" y="69855"/>
                    <a:pt x="37" y="69914"/>
                    <a:pt x="84" y="69938"/>
                  </a:cubicBezTo>
                  <a:cubicBezTo>
                    <a:pt x="94" y="69940"/>
                    <a:pt x="104" y="69941"/>
                    <a:pt x="114" y="69941"/>
                  </a:cubicBezTo>
                  <a:cubicBezTo>
                    <a:pt x="163" y="69941"/>
                    <a:pt x="207" y="69916"/>
                    <a:pt x="227" y="69866"/>
                  </a:cubicBezTo>
                  <a:lnTo>
                    <a:pt x="24659" y="1"/>
                  </a:lnTo>
                  <a:cubicBezTo>
                    <a:pt x="24659" y="0"/>
                    <a:pt x="24658" y="0"/>
                    <a:pt x="24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1380392" y="398790"/>
              <a:ext cx="410048" cy="1153796"/>
            </a:xfrm>
            <a:custGeom>
              <a:rect b="b" l="l" r="r" t="t"/>
              <a:pathLst>
                <a:path extrusionOk="0" h="25963" w="9227">
                  <a:moveTo>
                    <a:pt x="9225" y="1"/>
                  </a:moveTo>
                  <a:cubicBezTo>
                    <a:pt x="9057" y="1"/>
                    <a:pt x="75" y="25827"/>
                    <a:pt x="23" y="25827"/>
                  </a:cubicBezTo>
                  <a:cubicBezTo>
                    <a:pt x="23" y="25827"/>
                    <a:pt x="23" y="25827"/>
                    <a:pt x="23" y="25827"/>
                  </a:cubicBezTo>
                  <a:lnTo>
                    <a:pt x="23" y="25827"/>
                  </a:lnTo>
                  <a:cubicBezTo>
                    <a:pt x="1" y="25909"/>
                    <a:pt x="62" y="25963"/>
                    <a:pt x="123" y="25963"/>
                  </a:cubicBezTo>
                  <a:cubicBezTo>
                    <a:pt x="159" y="25963"/>
                    <a:pt x="196" y="25943"/>
                    <a:pt x="214" y="25898"/>
                  </a:cubicBezTo>
                  <a:lnTo>
                    <a:pt x="9227" y="2"/>
                  </a:lnTo>
                  <a:cubicBezTo>
                    <a:pt x="9226" y="1"/>
                    <a:pt x="9226" y="1"/>
                    <a:pt x="9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2936592" y="-466813"/>
              <a:ext cx="409603" cy="1153973"/>
            </a:xfrm>
            <a:custGeom>
              <a:rect b="b" l="l" r="r" t="t"/>
              <a:pathLst>
                <a:path extrusionOk="0" h="25967" w="9217">
                  <a:moveTo>
                    <a:pt x="9215" y="0"/>
                  </a:moveTo>
                  <a:cubicBezTo>
                    <a:pt x="9047" y="0"/>
                    <a:pt x="76" y="25826"/>
                    <a:pt x="13" y="25826"/>
                  </a:cubicBezTo>
                  <a:cubicBezTo>
                    <a:pt x="13" y="25826"/>
                    <a:pt x="13" y="25826"/>
                    <a:pt x="13" y="25826"/>
                  </a:cubicBezTo>
                  <a:lnTo>
                    <a:pt x="13" y="25826"/>
                  </a:lnTo>
                  <a:cubicBezTo>
                    <a:pt x="1" y="25886"/>
                    <a:pt x="25" y="25945"/>
                    <a:pt x="84" y="25957"/>
                  </a:cubicBezTo>
                  <a:cubicBezTo>
                    <a:pt x="97" y="25963"/>
                    <a:pt x="110" y="25966"/>
                    <a:pt x="123" y="25966"/>
                  </a:cubicBezTo>
                  <a:cubicBezTo>
                    <a:pt x="160" y="25966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0"/>
                    <a:pt x="9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2440730" y="628411"/>
              <a:ext cx="220111" cy="612383"/>
            </a:xfrm>
            <a:custGeom>
              <a:rect b="b" l="l" r="r" t="t"/>
              <a:pathLst>
                <a:path extrusionOk="0" h="13780" w="4953">
                  <a:moveTo>
                    <a:pt x="4949" y="0"/>
                  </a:moveTo>
                  <a:cubicBezTo>
                    <a:pt x="4788" y="0"/>
                    <a:pt x="74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0" y="13723"/>
                    <a:pt x="65" y="13780"/>
                    <a:pt x="130" y="13780"/>
                  </a:cubicBezTo>
                  <a:cubicBezTo>
                    <a:pt x="167" y="13780"/>
                    <a:pt x="204" y="13762"/>
                    <a:pt x="225" y="13719"/>
                  </a:cubicBezTo>
                  <a:lnTo>
                    <a:pt x="4952" y="3"/>
                  </a:lnTo>
                  <a:cubicBezTo>
                    <a:pt x="4951" y="1"/>
                    <a:pt x="4950" y="0"/>
                    <a:pt x="49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2645510" y="4113129"/>
              <a:ext cx="220111" cy="612028"/>
            </a:xfrm>
            <a:custGeom>
              <a:rect b="b" l="l" r="r" t="t"/>
              <a:pathLst>
                <a:path extrusionOk="0" h="13772" w="4953">
                  <a:moveTo>
                    <a:pt x="4950" y="1"/>
                  </a:moveTo>
                  <a:cubicBezTo>
                    <a:pt x="4788" y="1"/>
                    <a:pt x="75" y="13636"/>
                    <a:pt x="23" y="13636"/>
                  </a:cubicBezTo>
                  <a:cubicBezTo>
                    <a:pt x="23" y="13636"/>
                    <a:pt x="23" y="13636"/>
                    <a:pt x="23" y="13636"/>
                  </a:cubicBezTo>
                  <a:lnTo>
                    <a:pt x="23" y="13636"/>
                  </a:lnTo>
                  <a:cubicBezTo>
                    <a:pt x="1" y="13717"/>
                    <a:pt x="62" y="13771"/>
                    <a:pt x="126" y="13771"/>
                  </a:cubicBezTo>
                  <a:cubicBezTo>
                    <a:pt x="164" y="13771"/>
                    <a:pt x="203" y="13752"/>
                    <a:pt x="226" y="13707"/>
                  </a:cubicBezTo>
                  <a:lnTo>
                    <a:pt x="4952" y="3"/>
                  </a:lnTo>
                  <a:cubicBezTo>
                    <a:pt x="4952" y="2"/>
                    <a:pt x="4951" y="1"/>
                    <a:pt x="4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1606325" y="2688249"/>
              <a:ext cx="263485" cy="735126"/>
            </a:xfrm>
            <a:custGeom>
              <a:rect b="b" l="l" r="r" t="t"/>
              <a:pathLst>
                <a:path extrusionOk="0" h="16542" w="5929">
                  <a:moveTo>
                    <a:pt x="5926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70" y="16542"/>
                    <a:pt x="135" y="16542"/>
                  </a:cubicBezTo>
                  <a:cubicBezTo>
                    <a:pt x="172" y="16542"/>
                    <a:pt x="208" y="16524"/>
                    <a:pt x="225" y="16481"/>
                  </a:cubicBezTo>
                  <a:lnTo>
                    <a:pt x="5929" y="3"/>
                  </a:lnTo>
                  <a:cubicBezTo>
                    <a:pt x="5928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2953434" y="1790339"/>
              <a:ext cx="262951" cy="735304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52" y="1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91"/>
                    <a:pt x="62" y="16545"/>
                    <a:pt x="125" y="16545"/>
                  </a:cubicBezTo>
                  <a:cubicBezTo>
                    <a:pt x="164" y="16545"/>
                    <a:pt x="203" y="16526"/>
                    <a:pt x="225" y="16481"/>
                  </a:cubicBezTo>
                  <a:lnTo>
                    <a:pt x="5916" y="3"/>
                  </a:lnTo>
                  <a:cubicBezTo>
                    <a:pt x="5916" y="1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702060" y="4756043"/>
              <a:ext cx="263485" cy="735126"/>
            </a:xfrm>
            <a:custGeom>
              <a:rect b="b" l="l" r="r" t="t"/>
              <a:pathLst>
                <a:path extrusionOk="0" h="16542" w="5929">
                  <a:moveTo>
                    <a:pt x="5926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9" y="16541"/>
                    <a:pt x="135" y="16541"/>
                  </a:cubicBezTo>
                  <a:cubicBezTo>
                    <a:pt x="172" y="16541"/>
                    <a:pt x="208" y="16523"/>
                    <a:pt x="225" y="16480"/>
                  </a:cubicBezTo>
                  <a:lnTo>
                    <a:pt x="5928" y="2"/>
                  </a:lnTo>
                  <a:cubicBezTo>
                    <a:pt x="5928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1956112" y="2064445"/>
              <a:ext cx="391028" cy="1101090"/>
            </a:xfrm>
            <a:custGeom>
              <a:rect b="b" l="l" r="r" t="t"/>
              <a:pathLst>
                <a:path extrusionOk="0" h="24777" w="8799">
                  <a:moveTo>
                    <a:pt x="8797" y="1"/>
                  </a:moveTo>
                  <a:cubicBezTo>
                    <a:pt x="8634" y="1"/>
                    <a:pt x="76" y="24636"/>
                    <a:pt x="12" y="24636"/>
                  </a:cubicBezTo>
                  <a:cubicBezTo>
                    <a:pt x="12" y="24636"/>
                    <a:pt x="12" y="24636"/>
                    <a:pt x="12" y="24636"/>
                  </a:cubicBezTo>
                  <a:lnTo>
                    <a:pt x="12" y="24636"/>
                  </a:lnTo>
                  <a:cubicBezTo>
                    <a:pt x="0" y="24696"/>
                    <a:pt x="24" y="24755"/>
                    <a:pt x="84" y="24767"/>
                  </a:cubicBezTo>
                  <a:cubicBezTo>
                    <a:pt x="99" y="24773"/>
                    <a:pt x="114" y="24776"/>
                    <a:pt x="129" y="24776"/>
                  </a:cubicBezTo>
                  <a:cubicBezTo>
                    <a:pt x="171" y="24776"/>
                    <a:pt x="206" y="24752"/>
                    <a:pt x="215" y="24708"/>
                  </a:cubicBezTo>
                  <a:lnTo>
                    <a:pt x="8799" y="2"/>
                  </a:lnTo>
                  <a:cubicBezTo>
                    <a:pt x="8799" y="1"/>
                    <a:pt x="8798" y="1"/>
                    <a:pt x="8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2054991" y="2962844"/>
              <a:ext cx="262951" cy="735304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4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2" y="16545"/>
                    <a:pt x="125" y="16545"/>
                  </a:cubicBezTo>
                  <a:cubicBezTo>
                    <a:pt x="163" y="16545"/>
                    <a:pt x="203" y="16526"/>
                    <a:pt x="225" y="16481"/>
                  </a:cubicBezTo>
                  <a:lnTo>
                    <a:pt x="5916" y="3"/>
                  </a:lnTo>
                  <a:cubicBezTo>
                    <a:pt x="5916" y="2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2373537" y="3881419"/>
              <a:ext cx="263485" cy="735260"/>
            </a:xfrm>
            <a:custGeom>
              <a:rect b="b" l="l" r="r" t="t"/>
              <a:pathLst>
                <a:path extrusionOk="0" h="16545" w="5929">
                  <a:moveTo>
                    <a:pt x="5926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7" y="16545"/>
                    <a:pt x="131" y="16545"/>
                  </a:cubicBezTo>
                  <a:cubicBezTo>
                    <a:pt x="169" y="16545"/>
                    <a:pt x="208" y="16525"/>
                    <a:pt x="225" y="16480"/>
                  </a:cubicBezTo>
                  <a:lnTo>
                    <a:pt x="5929" y="2"/>
                  </a:lnTo>
                  <a:cubicBezTo>
                    <a:pt x="5928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3280957" y="1019439"/>
              <a:ext cx="262951" cy="735260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91"/>
                    <a:pt x="62" y="16545"/>
                    <a:pt x="122" y="16545"/>
                  </a:cubicBezTo>
                  <a:cubicBezTo>
                    <a:pt x="159" y="16545"/>
                    <a:pt x="195" y="16525"/>
                    <a:pt x="213" y="16481"/>
                  </a:cubicBez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1956068" y="-144623"/>
              <a:ext cx="262951" cy="735304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5"/>
                    <a:pt x="123" y="16545"/>
                  </a:cubicBezTo>
                  <a:cubicBezTo>
                    <a:pt x="159" y="16545"/>
                    <a:pt x="196" y="16526"/>
                    <a:pt x="214" y="16481"/>
                  </a:cubicBezTo>
                  <a:lnTo>
                    <a:pt x="5917" y="3"/>
                  </a:lnTo>
                  <a:cubicBezTo>
                    <a:pt x="5916" y="1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1173301" y="731645"/>
              <a:ext cx="465420" cy="1311113"/>
            </a:xfrm>
            <a:custGeom>
              <a:rect b="b" l="l" r="r" t="t"/>
              <a:pathLst>
                <a:path extrusionOk="0" h="29503" w="10473">
                  <a:moveTo>
                    <a:pt x="10471" y="0"/>
                  </a:moveTo>
                  <a:cubicBezTo>
                    <a:pt x="10303" y="0"/>
                    <a:pt x="86" y="29362"/>
                    <a:pt x="30" y="29362"/>
                  </a:cubicBezTo>
                  <a:cubicBezTo>
                    <a:pt x="30" y="29362"/>
                    <a:pt x="30" y="29362"/>
                    <a:pt x="30" y="29362"/>
                  </a:cubicBezTo>
                  <a:lnTo>
                    <a:pt x="30" y="29362"/>
                  </a:lnTo>
                  <a:cubicBezTo>
                    <a:pt x="0" y="29444"/>
                    <a:pt x="69" y="29503"/>
                    <a:pt x="136" y="29503"/>
                  </a:cubicBezTo>
                  <a:cubicBezTo>
                    <a:pt x="176" y="29503"/>
                    <a:pt x="215" y="29482"/>
                    <a:pt x="233" y="29434"/>
                  </a:cubicBezTo>
                  <a:lnTo>
                    <a:pt x="10472" y="1"/>
                  </a:lnTo>
                  <a:cubicBezTo>
                    <a:pt x="10472" y="1"/>
                    <a:pt x="10471" y="0"/>
                    <a:pt x="10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206931" y="3640154"/>
              <a:ext cx="567277" cy="1602906"/>
            </a:xfrm>
            <a:custGeom>
              <a:rect b="b" l="l" r="r" t="t"/>
              <a:pathLst>
                <a:path extrusionOk="0" h="36069" w="12765">
                  <a:moveTo>
                    <a:pt x="12763" y="1"/>
                  </a:moveTo>
                  <a:cubicBezTo>
                    <a:pt x="12595" y="1"/>
                    <a:pt x="68" y="35923"/>
                    <a:pt x="13" y="35923"/>
                  </a:cubicBezTo>
                  <a:cubicBezTo>
                    <a:pt x="13" y="35923"/>
                    <a:pt x="13" y="35923"/>
                    <a:pt x="13" y="35923"/>
                  </a:cubicBezTo>
                  <a:lnTo>
                    <a:pt x="13" y="35923"/>
                  </a:lnTo>
                  <a:cubicBezTo>
                    <a:pt x="1" y="35982"/>
                    <a:pt x="24" y="36042"/>
                    <a:pt x="84" y="36066"/>
                  </a:cubicBezTo>
                  <a:cubicBezTo>
                    <a:pt x="92" y="36068"/>
                    <a:pt x="100" y="36069"/>
                    <a:pt x="109" y="36069"/>
                  </a:cubicBezTo>
                  <a:cubicBezTo>
                    <a:pt x="150" y="36069"/>
                    <a:pt x="195" y="36044"/>
                    <a:pt x="215" y="35994"/>
                  </a:cubicBezTo>
                  <a:lnTo>
                    <a:pt x="12764" y="2"/>
                  </a:lnTo>
                  <a:cubicBezTo>
                    <a:pt x="12764" y="1"/>
                    <a:pt x="12763" y="1"/>
                    <a:pt x="12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1431764" y="-466813"/>
              <a:ext cx="533369" cy="1507138"/>
            </a:xfrm>
            <a:custGeom>
              <a:rect b="b" l="l" r="r" t="t"/>
              <a:pathLst>
                <a:path extrusionOk="0" h="33914" w="12002">
                  <a:moveTo>
                    <a:pt x="12001" y="1"/>
                  </a:moveTo>
                  <a:cubicBezTo>
                    <a:pt x="11844" y="1"/>
                    <a:pt x="80" y="33768"/>
                    <a:pt x="12" y="33768"/>
                  </a:cubicBezTo>
                  <a:cubicBezTo>
                    <a:pt x="12" y="33768"/>
                    <a:pt x="12" y="33768"/>
                    <a:pt x="12" y="33768"/>
                  </a:cubicBezTo>
                  <a:lnTo>
                    <a:pt x="12" y="33768"/>
                  </a:lnTo>
                  <a:cubicBezTo>
                    <a:pt x="0" y="33827"/>
                    <a:pt x="24" y="33887"/>
                    <a:pt x="84" y="33911"/>
                  </a:cubicBezTo>
                  <a:cubicBezTo>
                    <a:pt x="92" y="33913"/>
                    <a:pt x="100" y="33914"/>
                    <a:pt x="109" y="33914"/>
                  </a:cubicBezTo>
                  <a:cubicBezTo>
                    <a:pt x="153" y="33914"/>
                    <a:pt x="205" y="33889"/>
                    <a:pt x="215" y="33839"/>
                  </a:cubicBezTo>
                  <a:lnTo>
                    <a:pt x="12002" y="2"/>
                  </a:lnTo>
                  <a:cubicBezTo>
                    <a:pt x="12002" y="1"/>
                    <a:pt x="12001" y="1"/>
                    <a:pt x="12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2734034" y="-466813"/>
              <a:ext cx="670555" cy="1896655"/>
            </a:xfrm>
            <a:custGeom>
              <a:rect b="b" l="l" r="r" t="t"/>
              <a:pathLst>
                <a:path extrusionOk="0" h="42679" w="15089">
                  <a:moveTo>
                    <a:pt x="15087" y="1"/>
                  </a:moveTo>
                  <a:cubicBezTo>
                    <a:pt x="14919" y="1"/>
                    <a:pt x="83" y="42543"/>
                    <a:pt x="15" y="42543"/>
                  </a:cubicBezTo>
                  <a:cubicBezTo>
                    <a:pt x="15" y="42543"/>
                    <a:pt x="15" y="42543"/>
                    <a:pt x="15" y="42543"/>
                  </a:cubicBezTo>
                  <a:lnTo>
                    <a:pt x="15" y="42543"/>
                  </a:lnTo>
                  <a:cubicBezTo>
                    <a:pt x="0" y="42624"/>
                    <a:pt x="64" y="42678"/>
                    <a:pt x="126" y="42678"/>
                  </a:cubicBezTo>
                  <a:cubicBezTo>
                    <a:pt x="163" y="42678"/>
                    <a:pt x="199" y="42659"/>
                    <a:pt x="217" y="42614"/>
                  </a:cubicBezTo>
                  <a:lnTo>
                    <a:pt x="15088" y="2"/>
                  </a:lnTo>
                  <a:cubicBezTo>
                    <a:pt x="15088" y="1"/>
                    <a:pt x="15088" y="1"/>
                    <a:pt x="15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662630" y="1651775"/>
              <a:ext cx="1095490" cy="3107911"/>
            </a:xfrm>
            <a:custGeom>
              <a:rect b="b" l="l" r="r" t="t"/>
              <a:pathLst>
                <a:path extrusionOk="0" h="69935" w="24651">
                  <a:moveTo>
                    <a:pt x="24650" y="1"/>
                  </a:moveTo>
                  <a:cubicBezTo>
                    <a:pt x="24480" y="1"/>
                    <a:pt x="80" y="69807"/>
                    <a:pt x="16" y="69807"/>
                  </a:cubicBezTo>
                  <a:cubicBezTo>
                    <a:pt x="16" y="69807"/>
                    <a:pt x="16" y="69807"/>
                    <a:pt x="16" y="69807"/>
                  </a:cubicBezTo>
                  <a:lnTo>
                    <a:pt x="16" y="69807"/>
                  </a:lnTo>
                  <a:cubicBezTo>
                    <a:pt x="1" y="69883"/>
                    <a:pt x="63" y="69935"/>
                    <a:pt x="125" y="69935"/>
                  </a:cubicBezTo>
                  <a:cubicBezTo>
                    <a:pt x="161" y="69935"/>
                    <a:pt x="197" y="69918"/>
                    <a:pt x="219" y="69879"/>
                  </a:cubicBezTo>
                  <a:lnTo>
                    <a:pt x="24650" y="1"/>
                  </a:lnTo>
                  <a:cubicBezTo>
                    <a:pt x="24650" y="1"/>
                    <a:pt x="24650" y="1"/>
                    <a:pt x="24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2503391" y="604147"/>
              <a:ext cx="1095490" cy="3107911"/>
            </a:xfrm>
            <a:custGeom>
              <a:rect b="b" l="l" r="r" t="t"/>
              <a:pathLst>
                <a:path extrusionOk="0" h="69935" w="24651">
                  <a:moveTo>
                    <a:pt x="24649" y="0"/>
                  </a:moveTo>
                  <a:cubicBezTo>
                    <a:pt x="24480" y="0"/>
                    <a:pt x="68" y="69807"/>
                    <a:pt x="16" y="69807"/>
                  </a:cubicBezTo>
                  <a:cubicBezTo>
                    <a:pt x="16" y="69807"/>
                    <a:pt x="16" y="69807"/>
                    <a:pt x="16" y="69807"/>
                  </a:cubicBezTo>
                  <a:lnTo>
                    <a:pt x="16" y="69807"/>
                  </a:lnTo>
                  <a:cubicBezTo>
                    <a:pt x="1" y="69883"/>
                    <a:pt x="63" y="69934"/>
                    <a:pt x="125" y="69934"/>
                  </a:cubicBezTo>
                  <a:cubicBezTo>
                    <a:pt x="161" y="69934"/>
                    <a:pt x="197" y="69918"/>
                    <a:pt x="218" y="69879"/>
                  </a:cubicBezTo>
                  <a:lnTo>
                    <a:pt x="24650" y="1"/>
                  </a:lnTo>
                  <a:cubicBezTo>
                    <a:pt x="24650" y="1"/>
                    <a:pt x="24650" y="0"/>
                    <a:pt x="24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0" y="2277725"/>
            <a:ext cx="9144183" cy="3399169"/>
            <a:chOff x="0" y="2277725"/>
            <a:chExt cx="9144183" cy="3399169"/>
          </a:xfrm>
        </p:grpSpPr>
        <p:grpSp>
          <p:nvGrpSpPr>
            <p:cNvPr id="192" name="Google Shape;192;p3"/>
            <p:cNvGrpSpPr/>
            <p:nvPr/>
          </p:nvGrpSpPr>
          <p:grpSpPr>
            <a:xfrm flipH="1">
              <a:off x="0" y="2277725"/>
              <a:ext cx="9144057" cy="3399169"/>
              <a:chOff x="126" y="1744325"/>
              <a:chExt cx="9144057" cy="3399169"/>
            </a:xfrm>
          </p:grpSpPr>
          <p:sp>
            <p:nvSpPr>
              <p:cNvPr id="193" name="Google Shape;193;p3"/>
              <p:cNvSpPr/>
              <p:nvPr/>
            </p:nvSpPr>
            <p:spPr>
              <a:xfrm>
                <a:off x="126" y="1744325"/>
                <a:ext cx="9144057" cy="3399169"/>
              </a:xfrm>
              <a:custGeom>
                <a:rect b="b" l="l" r="r" t="t"/>
                <a:pathLst>
                  <a:path extrusionOk="0" h="78367" w="210814">
                    <a:moveTo>
                      <a:pt x="210813" y="0"/>
                    </a:moveTo>
                    <a:cubicBezTo>
                      <a:pt x="204586" y="488"/>
                      <a:pt x="199681" y="5537"/>
                      <a:pt x="199383" y="11775"/>
                    </a:cubicBezTo>
                    <a:cubicBezTo>
                      <a:pt x="198645" y="11692"/>
                      <a:pt x="197907" y="11645"/>
                      <a:pt x="197168" y="11645"/>
                    </a:cubicBezTo>
                    <a:cubicBezTo>
                      <a:pt x="197159" y="11644"/>
                      <a:pt x="197150" y="11644"/>
                      <a:pt x="197141" y="11644"/>
                    </a:cubicBezTo>
                    <a:cubicBezTo>
                      <a:pt x="189330" y="11644"/>
                      <a:pt x="182390" y="16666"/>
                      <a:pt x="179940" y="24087"/>
                    </a:cubicBezTo>
                    <a:cubicBezTo>
                      <a:pt x="178506" y="23361"/>
                      <a:pt x="177001" y="23025"/>
                      <a:pt x="175529" y="23025"/>
                    </a:cubicBezTo>
                    <a:cubicBezTo>
                      <a:pt x="170914" y="23025"/>
                      <a:pt x="166622" y="26331"/>
                      <a:pt x="165855" y="31314"/>
                    </a:cubicBezTo>
                    <a:cubicBezTo>
                      <a:pt x="164333" y="30847"/>
                      <a:pt x="162774" y="30620"/>
                      <a:pt x="161228" y="30620"/>
                    </a:cubicBezTo>
                    <a:cubicBezTo>
                      <a:pt x="157127" y="30620"/>
                      <a:pt x="153115" y="32217"/>
                      <a:pt x="150115" y="35183"/>
                    </a:cubicBezTo>
                    <a:cubicBezTo>
                      <a:pt x="149746" y="34957"/>
                      <a:pt x="149353" y="34731"/>
                      <a:pt x="148960" y="34516"/>
                    </a:cubicBezTo>
                    <a:cubicBezTo>
                      <a:pt x="146185" y="32581"/>
                      <a:pt x="143020" y="31657"/>
                      <a:pt x="139891" y="31657"/>
                    </a:cubicBezTo>
                    <a:cubicBezTo>
                      <a:pt x="134589" y="31657"/>
                      <a:pt x="129391" y="34309"/>
                      <a:pt x="126374" y="39184"/>
                    </a:cubicBezTo>
                    <a:cubicBezTo>
                      <a:pt x="124578" y="38073"/>
                      <a:pt x="122551" y="37523"/>
                      <a:pt x="120530" y="37523"/>
                    </a:cubicBezTo>
                    <a:cubicBezTo>
                      <a:pt x="118237" y="37523"/>
                      <a:pt x="115951" y="38231"/>
                      <a:pt x="114015" y="39636"/>
                    </a:cubicBezTo>
                    <a:cubicBezTo>
                      <a:pt x="111045" y="35771"/>
                      <a:pt x="106671" y="33865"/>
                      <a:pt x="102307" y="33865"/>
                    </a:cubicBezTo>
                    <a:cubicBezTo>
                      <a:pt x="97558" y="33865"/>
                      <a:pt x="92821" y="36122"/>
                      <a:pt x="89917" y="40565"/>
                    </a:cubicBezTo>
                    <a:cubicBezTo>
                      <a:pt x="87929" y="39321"/>
                      <a:pt x="85661" y="38688"/>
                      <a:pt x="83376" y="38688"/>
                    </a:cubicBezTo>
                    <a:cubicBezTo>
                      <a:pt x="82007" y="38688"/>
                      <a:pt x="80633" y="38915"/>
                      <a:pt x="79309" y="39374"/>
                    </a:cubicBezTo>
                    <a:cubicBezTo>
                      <a:pt x="76275" y="34336"/>
                      <a:pt x="70995" y="31665"/>
                      <a:pt x="65655" y="31665"/>
                    </a:cubicBezTo>
                    <a:cubicBezTo>
                      <a:pt x="61795" y="31665"/>
                      <a:pt x="57903" y="33061"/>
                      <a:pt x="54805" y="35969"/>
                    </a:cubicBezTo>
                    <a:cubicBezTo>
                      <a:pt x="53416" y="33877"/>
                      <a:pt x="51142" y="32771"/>
                      <a:pt x="48841" y="32771"/>
                    </a:cubicBezTo>
                    <a:cubicBezTo>
                      <a:pt x="47199" y="32771"/>
                      <a:pt x="45543" y="33334"/>
                      <a:pt x="44185" y="34504"/>
                    </a:cubicBezTo>
                    <a:cubicBezTo>
                      <a:pt x="43064" y="28584"/>
                      <a:pt x="37904" y="24764"/>
                      <a:pt x="32420" y="24764"/>
                    </a:cubicBezTo>
                    <a:cubicBezTo>
                      <a:pt x="30448" y="24764"/>
                      <a:pt x="28435" y="25258"/>
                      <a:pt x="26552" y="26325"/>
                    </a:cubicBezTo>
                    <a:cubicBezTo>
                      <a:pt x="23182" y="19300"/>
                      <a:pt x="16324" y="14597"/>
                      <a:pt x="8550" y="13990"/>
                    </a:cubicBezTo>
                    <a:cubicBezTo>
                      <a:pt x="10729" y="7692"/>
                      <a:pt x="6609" y="977"/>
                      <a:pt x="1" y="72"/>
                    </a:cubicBezTo>
                    <a:lnTo>
                      <a:pt x="1" y="78367"/>
                    </a:lnTo>
                    <a:lnTo>
                      <a:pt x="210813" y="78367"/>
                    </a:lnTo>
                    <a:lnTo>
                      <a:pt x="210813" y="0"/>
                    </a:ln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" name="Google Shape;194;p3"/>
              <p:cNvGrpSpPr/>
              <p:nvPr/>
            </p:nvGrpSpPr>
            <p:grpSpPr>
              <a:xfrm>
                <a:off x="126" y="2255576"/>
                <a:ext cx="9143872" cy="1955223"/>
                <a:chOff x="126" y="2255576"/>
                <a:chExt cx="9143872" cy="1955223"/>
              </a:xfrm>
            </p:grpSpPr>
            <p:sp>
              <p:nvSpPr>
                <p:cNvPr id="195" name="Google Shape;195;p3"/>
                <p:cNvSpPr/>
                <p:nvPr/>
              </p:nvSpPr>
              <p:spPr>
                <a:xfrm>
                  <a:off x="8638852" y="2255576"/>
                  <a:ext cx="107483" cy="338802"/>
                </a:xfrm>
                <a:custGeom>
                  <a:rect b="b" l="l" r="r" t="t"/>
                  <a:pathLst>
                    <a:path extrusionOk="0" h="7811" w="2478">
                      <a:moveTo>
                        <a:pt x="72" y="0"/>
                      </a:moveTo>
                      <a:cubicBezTo>
                        <a:pt x="72" y="36"/>
                        <a:pt x="1" y="4394"/>
                        <a:pt x="2239" y="7811"/>
                      </a:cubicBezTo>
                      <a:lnTo>
                        <a:pt x="2477" y="7668"/>
                      </a:lnTo>
                      <a:cubicBezTo>
                        <a:pt x="275" y="4310"/>
                        <a:pt x="346" y="36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7802253" y="2783352"/>
                  <a:ext cx="226765" cy="314035"/>
                </a:xfrm>
                <a:custGeom>
                  <a:rect b="b" l="l" r="r" t="t"/>
                  <a:pathLst>
                    <a:path extrusionOk="0" h="7240" w="5228">
                      <a:moveTo>
                        <a:pt x="108" y="1"/>
                      </a:moveTo>
                      <a:lnTo>
                        <a:pt x="1" y="262"/>
                      </a:lnTo>
                      <a:cubicBezTo>
                        <a:pt x="48" y="286"/>
                        <a:pt x="4430" y="2167"/>
                        <a:pt x="4942" y="7240"/>
                      </a:cubicBezTo>
                      <a:lnTo>
                        <a:pt x="5227" y="7204"/>
                      </a:lnTo>
                      <a:cubicBezTo>
                        <a:pt x="4692" y="1965"/>
                        <a:pt x="167" y="24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7191850" y="3096817"/>
                  <a:ext cx="229844" cy="173066"/>
                </a:xfrm>
                <a:custGeom>
                  <a:rect b="b" l="l" r="r" t="t"/>
                  <a:pathLst>
                    <a:path extrusionOk="0" h="3990" w="5299">
                      <a:moveTo>
                        <a:pt x="84" y="1"/>
                      </a:moveTo>
                      <a:lnTo>
                        <a:pt x="0" y="263"/>
                      </a:lnTo>
                      <a:cubicBezTo>
                        <a:pt x="36" y="274"/>
                        <a:pt x="3489" y="1429"/>
                        <a:pt x="5061" y="3989"/>
                      </a:cubicBezTo>
                      <a:lnTo>
                        <a:pt x="5299" y="3846"/>
                      </a:lnTo>
                      <a:cubicBezTo>
                        <a:pt x="3668" y="1191"/>
                        <a:pt x="239" y="48"/>
                        <a:pt x="8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7257431" y="3201956"/>
                  <a:ext cx="693610" cy="279118"/>
                </a:xfrm>
                <a:custGeom>
                  <a:rect b="b" l="l" r="r" t="t"/>
                  <a:pathLst>
                    <a:path extrusionOk="0" h="6435" w="15991">
                      <a:moveTo>
                        <a:pt x="8527" y="0"/>
                      </a:moveTo>
                      <a:cubicBezTo>
                        <a:pt x="8112" y="0"/>
                        <a:pt x="7694" y="29"/>
                        <a:pt x="7275" y="89"/>
                      </a:cubicBezTo>
                      <a:cubicBezTo>
                        <a:pt x="3834" y="577"/>
                        <a:pt x="989" y="3018"/>
                        <a:pt x="1" y="6352"/>
                      </a:cubicBezTo>
                      <a:lnTo>
                        <a:pt x="274" y="6435"/>
                      </a:lnTo>
                      <a:cubicBezTo>
                        <a:pt x="1227" y="3208"/>
                        <a:pt x="3977" y="839"/>
                        <a:pt x="7311" y="363"/>
                      </a:cubicBezTo>
                      <a:cubicBezTo>
                        <a:pt x="7710" y="307"/>
                        <a:pt x="8110" y="280"/>
                        <a:pt x="8506" y="280"/>
                      </a:cubicBezTo>
                      <a:cubicBezTo>
                        <a:pt x="11414" y="280"/>
                        <a:pt x="14160" y="1750"/>
                        <a:pt x="15752" y="4244"/>
                      </a:cubicBezTo>
                      <a:lnTo>
                        <a:pt x="15991" y="4089"/>
                      </a:lnTo>
                      <a:cubicBezTo>
                        <a:pt x="14349" y="1517"/>
                        <a:pt x="11522" y="0"/>
                        <a:pt x="852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8605281" y="2718551"/>
                  <a:ext cx="538718" cy="248712"/>
                </a:xfrm>
                <a:custGeom>
                  <a:rect b="b" l="l" r="r" t="t"/>
                  <a:pathLst>
                    <a:path extrusionOk="0" h="5734" w="12420">
                      <a:moveTo>
                        <a:pt x="9945" y="1"/>
                      </a:moveTo>
                      <a:cubicBezTo>
                        <a:pt x="7000" y="1"/>
                        <a:pt x="2490" y="866"/>
                        <a:pt x="1" y="5602"/>
                      </a:cubicBezTo>
                      <a:lnTo>
                        <a:pt x="251" y="5733"/>
                      </a:lnTo>
                      <a:cubicBezTo>
                        <a:pt x="2676" y="1122"/>
                        <a:pt x="7074" y="283"/>
                        <a:pt x="9947" y="283"/>
                      </a:cubicBezTo>
                      <a:cubicBezTo>
                        <a:pt x="11079" y="283"/>
                        <a:pt x="11975" y="414"/>
                        <a:pt x="12419" y="494"/>
                      </a:cubicBezTo>
                      <a:lnTo>
                        <a:pt x="12419" y="209"/>
                      </a:lnTo>
                      <a:cubicBezTo>
                        <a:pt x="11946" y="124"/>
                        <a:pt x="11057" y="1"/>
                        <a:pt x="994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8420941" y="2937070"/>
                  <a:ext cx="303191" cy="162396"/>
                </a:xfrm>
                <a:custGeom>
                  <a:rect b="b" l="l" r="r" t="t"/>
                  <a:pathLst>
                    <a:path extrusionOk="0" h="3744" w="6990">
                      <a:moveTo>
                        <a:pt x="1631" y="1"/>
                      </a:moveTo>
                      <a:cubicBezTo>
                        <a:pt x="1096" y="1"/>
                        <a:pt x="548" y="67"/>
                        <a:pt x="0" y="207"/>
                      </a:cubicBezTo>
                      <a:lnTo>
                        <a:pt x="72" y="481"/>
                      </a:lnTo>
                      <a:cubicBezTo>
                        <a:pt x="565" y="355"/>
                        <a:pt x="1082" y="292"/>
                        <a:pt x="1602" y="292"/>
                      </a:cubicBezTo>
                      <a:cubicBezTo>
                        <a:pt x="3787" y="292"/>
                        <a:pt x="6013" y="1415"/>
                        <a:pt x="6715" y="3743"/>
                      </a:cubicBezTo>
                      <a:lnTo>
                        <a:pt x="6989" y="3660"/>
                      </a:lnTo>
                      <a:cubicBezTo>
                        <a:pt x="6304" y="1428"/>
                        <a:pt x="4105" y="1"/>
                        <a:pt x="16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3823203" y="4048880"/>
                  <a:ext cx="303191" cy="161919"/>
                </a:xfrm>
                <a:custGeom>
                  <a:rect b="b" l="l" r="r" t="t"/>
                  <a:pathLst>
                    <a:path extrusionOk="0" h="3733" w="6990">
                      <a:moveTo>
                        <a:pt x="1639" y="1"/>
                      </a:moveTo>
                      <a:cubicBezTo>
                        <a:pt x="1102" y="1"/>
                        <a:pt x="552" y="68"/>
                        <a:pt x="1" y="208"/>
                      </a:cubicBezTo>
                      <a:lnTo>
                        <a:pt x="72" y="482"/>
                      </a:lnTo>
                      <a:cubicBezTo>
                        <a:pt x="569" y="356"/>
                        <a:pt x="1087" y="293"/>
                        <a:pt x="1608" y="293"/>
                      </a:cubicBezTo>
                      <a:cubicBezTo>
                        <a:pt x="3796" y="293"/>
                        <a:pt x="6014" y="1414"/>
                        <a:pt x="6716" y="3732"/>
                      </a:cubicBezTo>
                      <a:lnTo>
                        <a:pt x="6990" y="3649"/>
                      </a:lnTo>
                      <a:cubicBezTo>
                        <a:pt x="6305" y="1419"/>
                        <a:pt x="4110" y="1"/>
                        <a:pt x="163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5091547" y="4034653"/>
                  <a:ext cx="311996" cy="153938"/>
                </a:xfrm>
                <a:custGeom>
                  <a:rect b="b" l="l" r="r" t="t"/>
                  <a:pathLst>
                    <a:path extrusionOk="0" h="3549" w="7193">
                      <a:moveTo>
                        <a:pt x="5218" y="0"/>
                      </a:moveTo>
                      <a:cubicBezTo>
                        <a:pt x="3151" y="0"/>
                        <a:pt x="1080" y="1280"/>
                        <a:pt x="1" y="3429"/>
                      </a:cubicBezTo>
                      <a:lnTo>
                        <a:pt x="251" y="3548"/>
                      </a:lnTo>
                      <a:cubicBezTo>
                        <a:pt x="1179" y="1719"/>
                        <a:pt x="3108" y="273"/>
                        <a:pt x="5199" y="273"/>
                      </a:cubicBezTo>
                      <a:cubicBezTo>
                        <a:pt x="5817" y="273"/>
                        <a:pt x="6449" y="399"/>
                        <a:pt x="7073" y="679"/>
                      </a:cubicBezTo>
                      <a:lnTo>
                        <a:pt x="7192" y="417"/>
                      </a:lnTo>
                      <a:cubicBezTo>
                        <a:pt x="6557" y="134"/>
                        <a:pt x="5888" y="0"/>
                        <a:pt x="521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8748849" y="3486577"/>
                  <a:ext cx="395146" cy="235179"/>
                </a:xfrm>
                <a:custGeom>
                  <a:rect b="b" l="l" r="r" t="t"/>
                  <a:pathLst>
                    <a:path extrusionOk="0" h="5422" w="9110">
                      <a:moveTo>
                        <a:pt x="8855" y="0"/>
                      </a:moveTo>
                      <a:cubicBezTo>
                        <a:pt x="7178" y="0"/>
                        <a:pt x="1914" y="413"/>
                        <a:pt x="1" y="5421"/>
                      </a:cubicBezTo>
                      <a:lnTo>
                        <a:pt x="298" y="5421"/>
                      </a:lnTo>
                      <a:cubicBezTo>
                        <a:pt x="2182" y="668"/>
                        <a:pt x="7242" y="274"/>
                        <a:pt x="8851" y="274"/>
                      </a:cubicBezTo>
                      <a:cubicBezTo>
                        <a:pt x="8951" y="274"/>
                        <a:pt x="9037" y="276"/>
                        <a:pt x="9109" y="278"/>
                      </a:cubicBezTo>
                      <a:lnTo>
                        <a:pt x="9109" y="4"/>
                      </a:lnTo>
                      <a:cubicBezTo>
                        <a:pt x="9037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340482" y="3437912"/>
                  <a:ext cx="376495" cy="79853"/>
                </a:xfrm>
                <a:custGeom>
                  <a:rect b="b" l="l" r="r" t="t"/>
                  <a:pathLst>
                    <a:path extrusionOk="0" h="1841" w="8680">
                      <a:moveTo>
                        <a:pt x="4771" y="0"/>
                      </a:moveTo>
                      <a:cubicBezTo>
                        <a:pt x="3415" y="0"/>
                        <a:pt x="1784" y="390"/>
                        <a:pt x="0" y="1614"/>
                      </a:cubicBezTo>
                      <a:lnTo>
                        <a:pt x="155" y="1840"/>
                      </a:lnTo>
                      <a:cubicBezTo>
                        <a:pt x="1886" y="659"/>
                        <a:pt x="3463" y="283"/>
                        <a:pt x="4769" y="283"/>
                      </a:cubicBezTo>
                      <a:cubicBezTo>
                        <a:pt x="7030" y="283"/>
                        <a:pt x="8479" y="1408"/>
                        <a:pt x="8501" y="1423"/>
                      </a:cubicBezTo>
                      <a:lnTo>
                        <a:pt x="8680" y="1209"/>
                      </a:lnTo>
                      <a:cubicBezTo>
                        <a:pt x="8657" y="1186"/>
                        <a:pt x="7134" y="0"/>
                        <a:pt x="477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745856" y="2883373"/>
                  <a:ext cx="691571" cy="285798"/>
                </a:xfrm>
                <a:custGeom>
                  <a:rect b="b" l="l" r="r" t="t"/>
                  <a:pathLst>
                    <a:path extrusionOk="0" h="6589" w="15944">
                      <a:moveTo>
                        <a:pt x="7393" y="0"/>
                      </a:moveTo>
                      <a:cubicBezTo>
                        <a:pt x="4449" y="0"/>
                        <a:pt x="1666" y="1460"/>
                        <a:pt x="1" y="3957"/>
                      </a:cubicBezTo>
                      <a:lnTo>
                        <a:pt x="239" y="4100"/>
                      </a:lnTo>
                      <a:cubicBezTo>
                        <a:pt x="1840" y="1688"/>
                        <a:pt x="4539" y="275"/>
                        <a:pt x="7382" y="275"/>
                      </a:cubicBezTo>
                      <a:cubicBezTo>
                        <a:pt x="7836" y="275"/>
                        <a:pt x="8294" y="312"/>
                        <a:pt x="8752" y="385"/>
                      </a:cubicBezTo>
                      <a:cubicBezTo>
                        <a:pt x="12074" y="921"/>
                        <a:pt x="14776" y="3338"/>
                        <a:pt x="15681" y="6588"/>
                      </a:cubicBezTo>
                      <a:lnTo>
                        <a:pt x="15943" y="6505"/>
                      </a:lnTo>
                      <a:cubicBezTo>
                        <a:pt x="15014" y="3160"/>
                        <a:pt x="12228" y="659"/>
                        <a:pt x="8799" y="112"/>
                      </a:cubicBezTo>
                      <a:cubicBezTo>
                        <a:pt x="8329" y="37"/>
                        <a:pt x="7859" y="0"/>
                        <a:pt x="73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108084" y="2343712"/>
                  <a:ext cx="263416" cy="31187"/>
                </a:xfrm>
                <a:custGeom>
                  <a:rect b="b" l="l" r="r" t="t"/>
                  <a:pathLst>
                    <a:path extrusionOk="0" h="719" w="6073">
                      <a:moveTo>
                        <a:pt x="5083" y="0"/>
                      </a:moveTo>
                      <a:cubicBezTo>
                        <a:pt x="3884" y="0"/>
                        <a:pt x="1802" y="64"/>
                        <a:pt x="0" y="445"/>
                      </a:cubicBezTo>
                      <a:lnTo>
                        <a:pt x="60" y="719"/>
                      </a:lnTo>
                      <a:cubicBezTo>
                        <a:pt x="1825" y="348"/>
                        <a:pt x="3867" y="286"/>
                        <a:pt x="5057" y="286"/>
                      </a:cubicBezTo>
                      <a:cubicBezTo>
                        <a:pt x="5664" y="286"/>
                        <a:pt x="6049" y="302"/>
                        <a:pt x="6061" y="302"/>
                      </a:cubicBezTo>
                      <a:lnTo>
                        <a:pt x="6073" y="16"/>
                      </a:lnTo>
                      <a:cubicBezTo>
                        <a:pt x="6061" y="16"/>
                        <a:pt x="5682" y="0"/>
                        <a:pt x="508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126" y="3022474"/>
                  <a:ext cx="525271" cy="422472"/>
                </a:xfrm>
                <a:custGeom>
                  <a:rect b="b" l="l" r="r" t="t"/>
                  <a:pathLst>
                    <a:path extrusionOk="0" h="9740" w="12110">
                      <a:moveTo>
                        <a:pt x="1" y="0"/>
                      </a:moveTo>
                      <a:lnTo>
                        <a:pt x="1" y="274"/>
                      </a:lnTo>
                      <a:cubicBezTo>
                        <a:pt x="1394" y="345"/>
                        <a:pt x="9788" y="1107"/>
                        <a:pt x="11848" y="9739"/>
                      </a:cubicBezTo>
                      <a:lnTo>
                        <a:pt x="12110" y="9680"/>
                      </a:lnTo>
                      <a:cubicBezTo>
                        <a:pt x="10014" y="834"/>
                        <a:pt x="1418" y="72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6905234" y="3431319"/>
                  <a:ext cx="461206" cy="235179"/>
                </a:xfrm>
                <a:custGeom>
                  <a:rect b="b" l="l" r="r" t="t"/>
                  <a:pathLst>
                    <a:path extrusionOk="0" h="5422" w="10633">
                      <a:moveTo>
                        <a:pt x="5213" y="1"/>
                      </a:moveTo>
                      <a:cubicBezTo>
                        <a:pt x="2809" y="1"/>
                        <a:pt x="660" y="1602"/>
                        <a:pt x="0" y="3969"/>
                      </a:cubicBezTo>
                      <a:lnTo>
                        <a:pt x="274" y="4040"/>
                      </a:lnTo>
                      <a:cubicBezTo>
                        <a:pt x="889" y="1807"/>
                        <a:pt x="2931" y="287"/>
                        <a:pt x="5205" y="287"/>
                      </a:cubicBezTo>
                      <a:cubicBezTo>
                        <a:pt x="5440" y="287"/>
                        <a:pt x="5679" y="304"/>
                        <a:pt x="5918" y="337"/>
                      </a:cubicBezTo>
                      <a:cubicBezTo>
                        <a:pt x="8454" y="683"/>
                        <a:pt x="10359" y="2849"/>
                        <a:pt x="10359" y="5421"/>
                      </a:cubicBezTo>
                      <a:lnTo>
                        <a:pt x="10633" y="5421"/>
                      </a:lnTo>
                      <a:cubicBezTo>
                        <a:pt x="10633" y="2707"/>
                        <a:pt x="8632" y="421"/>
                        <a:pt x="5954" y="51"/>
                      </a:cubicBezTo>
                      <a:cubicBezTo>
                        <a:pt x="5705" y="17"/>
                        <a:pt x="5457" y="1"/>
                        <a:pt x="52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2814148" y="3510954"/>
                  <a:ext cx="693610" cy="278945"/>
                </a:xfrm>
                <a:custGeom>
                  <a:rect b="b" l="l" r="r" t="t"/>
                  <a:pathLst>
                    <a:path extrusionOk="0" h="6431" w="15991">
                      <a:moveTo>
                        <a:pt x="8490" y="0"/>
                      </a:moveTo>
                      <a:cubicBezTo>
                        <a:pt x="8083" y="0"/>
                        <a:pt x="7673" y="28"/>
                        <a:pt x="7263" y="85"/>
                      </a:cubicBezTo>
                      <a:cubicBezTo>
                        <a:pt x="3822" y="573"/>
                        <a:pt x="988" y="3026"/>
                        <a:pt x="0" y="6359"/>
                      </a:cubicBezTo>
                      <a:lnTo>
                        <a:pt x="274" y="6431"/>
                      </a:lnTo>
                      <a:cubicBezTo>
                        <a:pt x="1226" y="3204"/>
                        <a:pt x="3977" y="835"/>
                        <a:pt x="7311" y="371"/>
                      </a:cubicBezTo>
                      <a:cubicBezTo>
                        <a:pt x="7717" y="312"/>
                        <a:pt x="8123" y="284"/>
                        <a:pt x="8525" y="284"/>
                      </a:cubicBezTo>
                      <a:cubicBezTo>
                        <a:pt x="11417" y="284"/>
                        <a:pt x="14153" y="1753"/>
                        <a:pt x="15752" y="4240"/>
                      </a:cubicBezTo>
                      <a:lnTo>
                        <a:pt x="15990" y="4097"/>
                      </a:lnTo>
                      <a:cubicBezTo>
                        <a:pt x="14333" y="1518"/>
                        <a:pt x="11495" y="0"/>
                        <a:pt x="84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5596638" y="3436437"/>
                  <a:ext cx="693610" cy="279118"/>
                </a:xfrm>
                <a:custGeom>
                  <a:rect b="b" l="l" r="r" t="t"/>
                  <a:pathLst>
                    <a:path extrusionOk="0" h="6435" w="15991">
                      <a:moveTo>
                        <a:pt x="7474" y="0"/>
                      </a:moveTo>
                      <a:cubicBezTo>
                        <a:pt x="4482" y="0"/>
                        <a:pt x="1643" y="1526"/>
                        <a:pt x="0" y="4101"/>
                      </a:cubicBezTo>
                      <a:lnTo>
                        <a:pt x="238" y="4244"/>
                      </a:lnTo>
                      <a:cubicBezTo>
                        <a:pt x="1827" y="1756"/>
                        <a:pt x="4562" y="287"/>
                        <a:pt x="7461" y="287"/>
                      </a:cubicBezTo>
                      <a:cubicBezTo>
                        <a:pt x="7865" y="287"/>
                        <a:pt x="8272" y="316"/>
                        <a:pt x="8680" y="374"/>
                      </a:cubicBezTo>
                      <a:cubicBezTo>
                        <a:pt x="12013" y="838"/>
                        <a:pt x="14752" y="3208"/>
                        <a:pt x="15716" y="6434"/>
                      </a:cubicBezTo>
                      <a:lnTo>
                        <a:pt x="15990" y="6363"/>
                      </a:lnTo>
                      <a:cubicBezTo>
                        <a:pt x="15002" y="3029"/>
                        <a:pt x="12156" y="576"/>
                        <a:pt x="8715" y="88"/>
                      </a:cubicBezTo>
                      <a:cubicBezTo>
                        <a:pt x="8300" y="29"/>
                        <a:pt x="7886" y="0"/>
                        <a:pt x="74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2461951" y="3740663"/>
                  <a:ext cx="461206" cy="234659"/>
                </a:xfrm>
                <a:custGeom>
                  <a:rect b="b" l="l" r="r" t="t"/>
                  <a:pathLst>
                    <a:path extrusionOk="0" h="5410" w="10633">
                      <a:moveTo>
                        <a:pt x="5208" y="0"/>
                      </a:moveTo>
                      <a:cubicBezTo>
                        <a:pt x="2807" y="0"/>
                        <a:pt x="659" y="1593"/>
                        <a:pt x="0" y="3968"/>
                      </a:cubicBezTo>
                      <a:lnTo>
                        <a:pt x="274" y="4040"/>
                      </a:lnTo>
                      <a:cubicBezTo>
                        <a:pt x="901" y="1791"/>
                        <a:pt x="2943" y="278"/>
                        <a:pt x="5221" y="278"/>
                      </a:cubicBezTo>
                      <a:cubicBezTo>
                        <a:pt x="5451" y="278"/>
                        <a:pt x="5684" y="293"/>
                        <a:pt x="5917" y="325"/>
                      </a:cubicBezTo>
                      <a:cubicBezTo>
                        <a:pt x="8454" y="670"/>
                        <a:pt x="10359" y="2849"/>
                        <a:pt x="10359" y="5409"/>
                      </a:cubicBezTo>
                      <a:lnTo>
                        <a:pt x="10632" y="5409"/>
                      </a:lnTo>
                      <a:cubicBezTo>
                        <a:pt x="10632" y="2706"/>
                        <a:pt x="8632" y="409"/>
                        <a:pt x="5953" y="51"/>
                      </a:cubicBezTo>
                      <a:cubicBezTo>
                        <a:pt x="5703" y="17"/>
                        <a:pt x="5454" y="0"/>
                        <a:pt x="52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6091363" y="3694730"/>
                  <a:ext cx="458604" cy="298116"/>
                </a:xfrm>
                <a:custGeom>
                  <a:rect b="b" l="l" r="r" t="t"/>
                  <a:pathLst>
                    <a:path extrusionOk="0" h="6873" w="10573">
                      <a:moveTo>
                        <a:pt x="5942" y="0"/>
                      </a:moveTo>
                      <a:cubicBezTo>
                        <a:pt x="5223" y="0"/>
                        <a:pt x="4495" y="144"/>
                        <a:pt x="3798" y="444"/>
                      </a:cubicBezTo>
                      <a:cubicBezTo>
                        <a:pt x="1310" y="1515"/>
                        <a:pt x="0" y="4265"/>
                        <a:pt x="726" y="6873"/>
                      </a:cubicBezTo>
                      <a:lnTo>
                        <a:pt x="1000" y="6790"/>
                      </a:lnTo>
                      <a:cubicBezTo>
                        <a:pt x="310" y="4325"/>
                        <a:pt x="1548" y="1718"/>
                        <a:pt x="3905" y="706"/>
                      </a:cubicBezTo>
                      <a:cubicBezTo>
                        <a:pt x="4567" y="418"/>
                        <a:pt x="5260" y="281"/>
                        <a:pt x="5944" y="281"/>
                      </a:cubicBezTo>
                      <a:cubicBezTo>
                        <a:pt x="7695" y="281"/>
                        <a:pt x="9384" y="1181"/>
                        <a:pt x="10335" y="2765"/>
                      </a:cubicBezTo>
                      <a:lnTo>
                        <a:pt x="10573" y="2610"/>
                      </a:lnTo>
                      <a:cubicBezTo>
                        <a:pt x="9570" y="947"/>
                        <a:pt x="7789" y="0"/>
                        <a:pt x="59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1942937" y="3499546"/>
                  <a:ext cx="312994" cy="155586"/>
                </a:xfrm>
                <a:custGeom>
                  <a:rect b="b" l="l" r="r" t="t"/>
                  <a:pathLst>
                    <a:path extrusionOk="0" h="3587" w="7216">
                      <a:moveTo>
                        <a:pt x="2266" y="1"/>
                      </a:moveTo>
                      <a:cubicBezTo>
                        <a:pt x="986" y="1"/>
                        <a:pt x="22" y="432"/>
                        <a:pt x="0" y="443"/>
                      </a:cubicBezTo>
                      <a:lnTo>
                        <a:pt x="119" y="693"/>
                      </a:lnTo>
                      <a:cubicBezTo>
                        <a:pt x="199" y="656"/>
                        <a:pt x="1100" y="254"/>
                        <a:pt x="2283" y="254"/>
                      </a:cubicBezTo>
                      <a:cubicBezTo>
                        <a:pt x="3753" y="254"/>
                        <a:pt x="5659" y="875"/>
                        <a:pt x="6965" y="3586"/>
                      </a:cubicBezTo>
                      <a:lnTo>
                        <a:pt x="7215" y="3467"/>
                      </a:lnTo>
                      <a:cubicBezTo>
                        <a:pt x="5855" y="642"/>
                        <a:pt x="3826" y="1"/>
                        <a:pt x="226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2185658" y="3299765"/>
                  <a:ext cx="195231" cy="269619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8" y="13"/>
                        <a:pt x="1227" y="2549"/>
                        <a:pt x="0" y="6121"/>
                      </a:cubicBezTo>
                      <a:lnTo>
                        <a:pt x="274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3896548" y="3498592"/>
                  <a:ext cx="135373" cy="138453"/>
                </a:xfrm>
                <a:custGeom>
                  <a:rect b="b" l="l" r="r" t="t"/>
                  <a:pathLst>
                    <a:path extrusionOk="0" h="3192" w="3121">
                      <a:moveTo>
                        <a:pt x="155" y="1"/>
                      </a:moveTo>
                      <a:lnTo>
                        <a:pt x="1" y="227"/>
                      </a:lnTo>
                      <a:cubicBezTo>
                        <a:pt x="13" y="239"/>
                        <a:pt x="1918" y="1584"/>
                        <a:pt x="2882" y="3192"/>
                      </a:cubicBezTo>
                      <a:lnTo>
                        <a:pt x="3120" y="3049"/>
                      </a:lnTo>
                      <a:cubicBezTo>
                        <a:pt x="2132" y="1394"/>
                        <a:pt x="239" y="60"/>
                        <a:pt x="1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4839544" y="3458297"/>
                  <a:ext cx="109522" cy="124009"/>
                </a:xfrm>
                <a:custGeom>
                  <a:rect b="b" l="l" r="r" t="t"/>
                  <a:pathLst>
                    <a:path extrusionOk="0" h="2859" w="2525">
                      <a:moveTo>
                        <a:pt x="2346" y="1"/>
                      </a:moveTo>
                      <a:cubicBezTo>
                        <a:pt x="2286" y="49"/>
                        <a:pt x="846" y="1204"/>
                        <a:pt x="0" y="2716"/>
                      </a:cubicBezTo>
                      <a:lnTo>
                        <a:pt x="250" y="2858"/>
                      </a:lnTo>
                      <a:cubicBezTo>
                        <a:pt x="1060" y="1394"/>
                        <a:pt x="2513" y="239"/>
                        <a:pt x="2525" y="227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4712501" y="3570810"/>
                  <a:ext cx="237608" cy="88962"/>
                </a:xfrm>
                <a:custGeom>
                  <a:rect b="b" l="l" r="r" t="t"/>
                  <a:pathLst>
                    <a:path extrusionOk="0" h="2051" w="5478">
                      <a:moveTo>
                        <a:pt x="1929" y="0"/>
                      </a:moveTo>
                      <a:cubicBezTo>
                        <a:pt x="1318" y="0"/>
                        <a:pt x="675" y="128"/>
                        <a:pt x="1" y="384"/>
                      </a:cubicBezTo>
                      <a:lnTo>
                        <a:pt x="96" y="657"/>
                      </a:lnTo>
                      <a:cubicBezTo>
                        <a:pt x="750" y="405"/>
                        <a:pt x="1367" y="279"/>
                        <a:pt x="1949" y="279"/>
                      </a:cubicBezTo>
                      <a:cubicBezTo>
                        <a:pt x="3208" y="279"/>
                        <a:pt x="4302" y="870"/>
                        <a:pt x="5263" y="2050"/>
                      </a:cubicBezTo>
                      <a:lnTo>
                        <a:pt x="5477" y="1872"/>
                      </a:lnTo>
                      <a:cubicBezTo>
                        <a:pt x="4469" y="625"/>
                        <a:pt x="3279" y="0"/>
                        <a:pt x="192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5389527" y="3440254"/>
                  <a:ext cx="96639" cy="177664"/>
                </a:xfrm>
                <a:custGeom>
                  <a:rect b="b" l="l" r="r" t="t"/>
                  <a:pathLst>
                    <a:path extrusionOk="0" h="4096" w="2228">
                      <a:moveTo>
                        <a:pt x="2001" y="0"/>
                      </a:moveTo>
                      <a:cubicBezTo>
                        <a:pt x="1191" y="1250"/>
                        <a:pt x="513" y="2596"/>
                        <a:pt x="1" y="4001"/>
                      </a:cubicBezTo>
                      <a:lnTo>
                        <a:pt x="263" y="4096"/>
                      </a:lnTo>
                      <a:cubicBezTo>
                        <a:pt x="775" y="2715"/>
                        <a:pt x="1429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6508101" y="3265673"/>
                  <a:ext cx="181828" cy="137455"/>
                </a:xfrm>
                <a:custGeom>
                  <a:rect b="b" l="l" r="r" t="t"/>
                  <a:pathLst>
                    <a:path extrusionOk="0" h="3169" w="4192">
                      <a:moveTo>
                        <a:pt x="167" y="1"/>
                      </a:moveTo>
                      <a:lnTo>
                        <a:pt x="1" y="227"/>
                      </a:lnTo>
                      <a:lnTo>
                        <a:pt x="4025" y="3168"/>
                      </a:lnTo>
                      <a:lnTo>
                        <a:pt x="4192" y="2942"/>
                      </a:lnTo>
                      <a:lnTo>
                        <a:pt x="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0" name="Google Shape;220;p3"/>
            <p:cNvGrpSpPr/>
            <p:nvPr/>
          </p:nvGrpSpPr>
          <p:grpSpPr>
            <a:xfrm flipH="1">
              <a:off x="166" y="3174687"/>
              <a:ext cx="9144017" cy="1977469"/>
              <a:chOff x="0" y="3174687"/>
              <a:chExt cx="9144017" cy="1977469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0" y="3174687"/>
                <a:ext cx="9144014" cy="1977466"/>
              </a:xfrm>
              <a:custGeom>
                <a:rect b="b" l="l" r="r" t="t"/>
                <a:pathLst>
                  <a:path extrusionOk="0" h="45590" w="210813">
                    <a:moveTo>
                      <a:pt x="210812" y="1"/>
                    </a:moveTo>
                    <a:cubicBezTo>
                      <a:pt x="204573" y="489"/>
                      <a:pt x="199680" y="5537"/>
                      <a:pt x="199370" y="11788"/>
                    </a:cubicBezTo>
                    <a:cubicBezTo>
                      <a:pt x="198644" y="11693"/>
                      <a:pt x="197906" y="11645"/>
                      <a:pt x="197168" y="11645"/>
                    </a:cubicBezTo>
                    <a:cubicBezTo>
                      <a:pt x="189333" y="11645"/>
                      <a:pt x="182392" y="16658"/>
                      <a:pt x="179939" y="24087"/>
                    </a:cubicBezTo>
                    <a:cubicBezTo>
                      <a:pt x="178503" y="23362"/>
                      <a:pt x="176997" y="23026"/>
                      <a:pt x="175525" y="23026"/>
                    </a:cubicBezTo>
                    <a:cubicBezTo>
                      <a:pt x="170907" y="23026"/>
                      <a:pt x="166622" y="26334"/>
                      <a:pt x="165854" y="31326"/>
                    </a:cubicBezTo>
                    <a:cubicBezTo>
                      <a:pt x="164327" y="30855"/>
                      <a:pt x="162763" y="30626"/>
                      <a:pt x="161212" y="30626"/>
                    </a:cubicBezTo>
                    <a:cubicBezTo>
                      <a:pt x="157116" y="30626"/>
                      <a:pt x="153111" y="32225"/>
                      <a:pt x="150114" y="35196"/>
                    </a:cubicBezTo>
                    <a:cubicBezTo>
                      <a:pt x="149733" y="34958"/>
                      <a:pt x="149352" y="34731"/>
                      <a:pt x="148959" y="34517"/>
                    </a:cubicBezTo>
                    <a:cubicBezTo>
                      <a:pt x="146184" y="32582"/>
                      <a:pt x="143017" y="31658"/>
                      <a:pt x="139886" y="31658"/>
                    </a:cubicBezTo>
                    <a:cubicBezTo>
                      <a:pt x="134581" y="31658"/>
                      <a:pt x="129379" y="34310"/>
                      <a:pt x="126361" y="39184"/>
                    </a:cubicBezTo>
                    <a:cubicBezTo>
                      <a:pt x="124571" y="38080"/>
                      <a:pt x="122548" y="37532"/>
                      <a:pt x="120529" y="37532"/>
                    </a:cubicBezTo>
                    <a:cubicBezTo>
                      <a:pt x="118238" y="37532"/>
                      <a:pt x="115951" y="38238"/>
                      <a:pt x="114014" y="39637"/>
                    </a:cubicBezTo>
                    <a:cubicBezTo>
                      <a:pt x="111038" y="35771"/>
                      <a:pt x="106664" y="33866"/>
                      <a:pt x="102302" y="33866"/>
                    </a:cubicBezTo>
                    <a:cubicBezTo>
                      <a:pt x="97554" y="33866"/>
                      <a:pt x="92820" y="36123"/>
                      <a:pt x="89916" y="40565"/>
                    </a:cubicBezTo>
                    <a:cubicBezTo>
                      <a:pt x="87927" y="39321"/>
                      <a:pt x="85653" y="38683"/>
                      <a:pt x="83367" y="38683"/>
                    </a:cubicBezTo>
                    <a:cubicBezTo>
                      <a:pt x="81999" y="38683"/>
                      <a:pt x="80627" y="38911"/>
                      <a:pt x="79308" y="39375"/>
                    </a:cubicBezTo>
                    <a:cubicBezTo>
                      <a:pt x="76282" y="34325"/>
                      <a:pt x="71001" y="31649"/>
                      <a:pt x="65657" y="31649"/>
                    </a:cubicBezTo>
                    <a:cubicBezTo>
                      <a:pt x="61791" y="31649"/>
                      <a:pt x="57892" y="33050"/>
                      <a:pt x="54793" y="35970"/>
                    </a:cubicBezTo>
                    <a:cubicBezTo>
                      <a:pt x="53402" y="33870"/>
                      <a:pt x="51127" y="32761"/>
                      <a:pt x="48825" y="32761"/>
                    </a:cubicBezTo>
                    <a:cubicBezTo>
                      <a:pt x="47184" y="32761"/>
                      <a:pt x="45530" y="33324"/>
                      <a:pt x="44172" y="34493"/>
                    </a:cubicBezTo>
                    <a:cubicBezTo>
                      <a:pt x="43052" y="28577"/>
                      <a:pt x="37904" y="24757"/>
                      <a:pt x="32422" y="24757"/>
                    </a:cubicBezTo>
                    <a:cubicBezTo>
                      <a:pt x="30447" y="24757"/>
                      <a:pt x="28428" y="25253"/>
                      <a:pt x="26539" y="26326"/>
                    </a:cubicBezTo>
                    <a:cubicBezTo>
                      <a:pt x="23170" y="19301"/>
                      <a:pt x="16312" y="14598"/>
                      <a:pt x="8549" y="13979"/>
                    </a:cubicBezTo>
                    <a:cubicBezTo>
                      <a:pt x="10716" y="7680"/>
                      <a:pt x="6596" y="977"/>
                      <a:pt x="0" y="72"/>
                    </a:cubicBezTo>
                    <a:lnTo>
                      <a:pt x="0" y="45590"/>
                    </a:lnTo>
                    <a:lnTo>
                      <a:pt x="210812" y="45590"/>
                    </a:lnTo>
                    <a:lnTo>
                      <a:pt x="210812" y="1"/>
                    </a:ln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2" name="Google Shape;222;p3"/>
              <p:cNvGrpSpPr/>
              <p:nvPr/>
            </p:nvGrpSpPr>
            <p:grpSpPr>
              <a:xfrm>
                <a:off x="3" y="3685994"/>
                <a:ext cx="9144014" cy="1466162"/>
                <a:chOff x="1212350" y="1446150"/>
                <a:chExt cx="5270325" cy="845050"/>
              </a:xfrm>
            </p:grpSpPr>
            <p:sp>
              <p:nvSpPr>
                <p:cNvPr id="223" name="Google Shape;223;p3"/>
                <p:cNvSpPr/>
                <p:nvPr/>
              </p:nvSpPr>
              <p:spPr>
                <a:xfrm>
                  <a:off x="6191250" y="1446150"/>
                  <a:ext cx="61925" cy="195575"/>
                </a:xfrm>
                <a:custGeom>
                  <a:rect b="b" l="l" r="r" t="t"/>
                  <a:pathLst>
                    <a:path extrusionOk="0" h="7823" w="2477">
                      <a:moveTo>
                        <a:pt x="83" y="0"/>
                      </a:moveTo>
                      <a:cubicBezTo>
                        <a:pt x="83" y="36"/>
                        <a:pt x="0" y="4394"/>
                        <a:pt x="2250" y="7823"/>
                      </a:cubicBezTo>
                      <a:lnTo>
                        <a:pt x="2477" y="7668"/>
                      </a:lnTo>
                      <a:cubicBezTo>
                        <a:pt x="286" y="4322"/>
                        <a:pt x="357" y="48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3"/>
                <p:cNvSpPr/>
                <p:nvPr/>
              </p:nvSpPr>
              <p:spPr>
                <a:xfrm>
                  <a:off x="5709325" y="1750350"/>
                  <a:ext cx="130400" cy="181000"/>
                </a:xfrm>
                <a:custGeom>
                  <a:rect b="b" l="l" r="r" t="t"/>
                  <a:pathLst>
                    <a:path extrusionOk="0" h="7240" w="5216">
                      <a:moveTo>
                        <a:pt x="108" y="0"/>
                      </a:moveTo>
                      <a:lnTo>
                        <a:pt x="1" y="262"/>
                      </a:lnTo>
                      <a:cubicBezTo>
                        <a:pt x="48" y="286"/>
                        <a:pt x="4418" y="2167"/>
                        <a:pt x="4942" y="7239"/>
                      </a:cubicBezTo>
                      <a:lnTo>
                        <a:pt x="5216" y="7215"/>
                      </a:lnTo>
                      <a:cubicBezTo>
                        <a:pt x="4680" y="1977"/>
                        <a:pt x="156" y="24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3"/>
                <p:cNvSpPr/>
                <p:nvPr/>
              </p:nvSpPr>
              <p:spPr>
                <a:xfrm>
                  <a:off x="5357500" y="1931025"/>
                  <a:ext cx="132475" cy="100025"/>
                </a:xfrm>
                <a:custGeom>
                  <a:rect b="b" l="l" r="r" t="t"/>
                  <a:pathLst>
                    <a:path extrusionOk="0" h="4001" w="5299">
                      <a:moveTo>
                        <a:pt x="84" y="0"/>
                      </a:moveTo>
                      <a:lnTo>
                        <a:pt x="1" y="274"/>
                      </a:lnTo>
                      <a:cubicBezTo>
                        <a:pt x="36" y="286"/>
                        <a:pt x="3489" y="1429"/>
                        <a:pt x="5061" y="4001"/>
                      </a:cubicBezTo>
                      <a:lnTo>
                        <a:pt x="5299" y="3846"/>
                      </a:lnTo>
                      <a:cubicBezTo>
                        <a:pt x="3668" y="1203"/>
                        <a:pt x="239" y="48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3"/>
                <p:cNvSpPr/>
                <p:nvPr/>
              </p:nvSpPr>
              <p:spPr>
                <a:xfrm>
                  <a:off x="5395300" y="1991925"/>
                  <a:ext cx="399775" cy="160875"/>
                </a:xfrm>
                <a:custGeom>
                  <a:rect b="b" l="l" r="r" t="t"/>
                  <a:pathLst>
                    <a:path extrusionOk="0" h="6435" w="15991">
                      <a:moveTo>
                        <a:pt x="8515" y="0"/>
                      </a:moveTo>
                      <a:cubicBezTo>
                        <a:pt x="8100" y="0"/>
                        <a:pt x="7682" y="29"/>
                        <a:pt x="7264" y="88"/>
                      </a:cubicBezTo>
                      <a:cubicBezTo>
                        <a:pt x="3823" y="577"/>
                        <a:pt x="989" y="3017"/>
                        <a:pt x="1" y="6351"/>
                      </a:cubicBezTo>
                      <a:lnTo>
                        <a:pt x="275" y="6435"/>
                      </a:lnTo>
                      <a:cubicBezTo>
                        <a:pt x="1227" y="3208"/>
                        <a:pt x="3977" y="839"/>
                        <a:pt x="7311" y="362"/>
                      </a:cubicBezTo>
                      <a:cubicBezTo>
                        <a:pt x="7709" y="307"/>
                        <a:pt x="8107" y="279"/>
                        <a:pt x="8502" y="279"/>
                      </a:cubicBezTo>
                      <a:cubicBezTo>
                        <a:pt x="11402" y="279"/>
                        <a:pt x="14149" y="1750"/>
                        <a:pt x="15753" y="4244"/>
                      </a:cubicBezTo>
                      <a:lnTo>
                        <a:pt x="15991" y="4089"/>
                      </a:lnTo>
                      <a:cubicBezTo>
                        <a:pt x="14338" y="1516"/>
                        <a:pt x="11510" y="0"/>
                        <a:pt x="8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>
                  <a:off x="6172200" y="1713175"/>
                  <a:ext cx="310475" cy="143150"/>
                </a:xfrm>
                <a:custGeom>
                  <a:rect b="b" l="l" r="r" t="t"/>
                  <a:pathLst>
                    <a:path extrusionOk="0" h="5726" w="12419">
                      <a:moveTo>
                        <a:pt x="9963" y="1"/>
                      </a:moveTo>
                      <a:cubicBezTo>
                        <a:pt x="7017" y="1"/>
                        <a:pt x="2496" y="858"/>
                        <a:pt x="0" y="5607"/>
                      </a:cubicBezTo>
                      <a:lnTo>
                        <a:pt x="238" y="5726"/>
                      </a:lnTo>
                      <a:cubicBezTo>
                        <a:pt x="2663" y="1114"/>
                        <a:pt x="7061" y="276"/>
                        <a:pt x="9938" y="276"/>
                      </a:cubicBezTo>
                      <a:cubicBezTo>
                        <a:pt x="11072" y="276"/>
                        <a:pt x="11970" y="406"/>
                        <a:pt x="12418" y="487"/>
                      </a:cubicBezTo>
                      <a:lnTo>
                        <a:pt x="12418" y="201"/>
                      </a:lnTo>
                      <a:cubicBezTo>
                        <a:pt x="11945" y="120"/>
                        <a:pt x="11064" y="1"/>
                        <a:pt x="99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>
                  <a:off x="6065925" y="1838950"/>
                  <a:ext cx="174750" cy="93575"/>
                </a:xfrm>
                <a:custGeom>
                  <a:rect b="b" l="l" r="r" t="t"/>
                  <a:pathLst>
                    <a:path extrusionOk="0" h="3743" w="6990">
                      <a:moveTo>
                        <a:pt x="1631" y="0"/>
                      </a:moveTo>
                      <a:cubicBezTo>
                        <a:pt x="1096" y="0"/>
                        <a:pt x="549" y="67"/>
                        <a:pt x="0" y="207"/>
                      </a:cubicBezTo>
                      <a:lnTo>
                        <a:pt x="72" y="481"/>
                      </a:lnTo>
                      <a:cubicBezTo>
                        <a:pt x="563" y="356"/>
                        <a:pt x="1077" y="293"/>
                        <a:pt x="1593" y="293"/>
                      </a:cubicBezTo>
                      <a:cubicBezTo>
                        <a:pt x="3778" y="293"/>
                        <a:pt x="6003" y="1422"/>
                        <a:pt x="6716" y="3743"/>
                      </a:cubicBezTo>
                      <a:lnTo>
                        <a:pt x="6989" y="3660"/>
                      </a:lnTo>
                      <a:cubicBezTo>
                        <a:pt x="6304" y="1427"/>
                        <a:pt x="4106" y="0"/>
                        <a:pt x="16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>
                  <a:off x="6254925" y="2155675"/>
                  <a:ext cx="227750" cy="135525"/>
                </a:xfrm>
                <a:custGeom>
                  <a:rect b="b" l="l" r="r" t="t"/>
                  <a:pathLst>
                    <a:path extrusionOk="0" h="5421" w="9110">
                      <a:moveTo>
                        <a:pt x="8855" y="0"/>
                      </a:moveTo>
                      <a:cubicBezTo>
                        <a:pt x="7177" y="0"/>
                        <a:pt x="1903" y="413"/>
                        <a:pt x="1" y="5421"/>
                      </a:cubicBezTo>
                      <a:lnTo>
                        <a:pt x="299" y="5421"/>
                      </a:lnTo>
                      <a:cubicBezTo>
                        <a:pt x="2179" y="675"/>
                        <a:pt x="7216" y="286"/>
                        <a:pt x="8841" y="286"/>
                      </a:cubicBezTo>
                      <a:cubicBezTo>
                        <a:pt x="8945" y="286"/>
                        <a:pt x="9035" y="287"/>
                        <a:pt x="9109" y="289"/>
                      </a:cubicBezTo>
                      <a:lnTo>
                        <a:pt x="9109" y="4"/>
                      </a:lnTo>
                      <a:cubicBezTo>
                        <a:pt x="9038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3"/>
                <p:cNvSpPr/>
                <p:nvPr/>
              </p:nvSpPr>
              <p:spPr>
                <a:xfrm>
                  <a:off x="1408200" y="2127750"/>
                  <a:ext cx="217325" cy="46175"/>
                </a:xfrm>
                <a:custGeom>
                  <a:rect b="b" l="l" r="r" t="t"/>
                  <a:pathLst>
                    <a:path extrusionOk="0" h="1847" w="8693">
                      <a:moveTo>
                        <a:pt x="4778" y="0"/>
                      </a:moveTo>
                      <a:cubicBezTo>
                        <a:pt x="3422" y="0"/>
                        <a:pt x="1789" y="389"/>
                        <a:pt x="0" y="1609"/>
                      </a:cubicBezTo>
                      <a:lnTo>
                        <a:pt x="167" y="1847"/>
                      </a:lnTo>
                      <a:cubicBezTo>
                        <a:pt x="1897" y="658"/>
                        <a:pt x="3477" y="281"/>
                        <a:pt x="4785" y="281"/>
                      </a:cubicBezTo>
                      <a:cubicBezTo>
                        <a:pt x="7042" y="281"/>
                        <a:pt x="8491" y="1403"/>
                        <a:pt x="8513" y="1418"/>
                      </a:cubicBezTo>
                      <a:lnTo>
                        <a:pt x="8692" y="1204"/>
                      </a:lnTo>
                      <a:cubicBezTo>
                        <a:pt x="8662" y="1181"/>
                        <a:pt x="7141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3"/>
                <p:cNvSpPr/>
                <p:nvPr/>
              </p:nvSpPr>
              <p:spPr>
                <a:xfrm>
                  <a:off x="1642150" y="1808000"/>
                  <a:ext cx="398600" cy="164725"/>
                </a:xfrm>
                <a:custGeom>
                  <a:rect b="b" l="l" r="r" t="t"/>
                  <a:pathLst>
                    <a:path extrusionOk="0" h="6589" w="15944">
                      <a:moveTo>
                        <a:pt x="7392" y="0"/>
                      </a:moveTo>
                      <a:cubicBezTo>
                        <a:pt x="4451" y="0"/>
                        <a:pt x="1657" y="1469"/>
                        <a:pt x="1" y="3969"/>
                      </a:cubicBezTo>
                      <a:lnTo>
                        <a:pt x="227" y="4124"/>
                      </a:lnTo>
                      <a:cubicBezTo>
                        <a:pt x="1839" y="1701"/>
                        <a:pt x="4539" y="287"/>
                        <a:pt x="7382" y="287"/>
                      </a:cubicBezTo>
                      <a:cubicBezTo>
                        <a:pt x="7837" y="287"/>
                        <a:pt x="8294" y="323"/>
                        <a:pt x="8752" y="397"/>
                      </a:cubicBezTo>
                      <a:cubicBezTo>
                        <a:pt x="12074" y="933"/>
                        <a:pt x="14776" y="3350"/>
                        <a:pt x="15669" y="6588"/>
                      </a:cubicBezTo>
                      <a:lnTo>
                        <a:pt x="15943" y="6505"/>
                      </a:lnTo>
                      <a:cubicBezTo>
                        <a:pt x="15015" y="3159"/>
                        <a:pt x="12217" y="659"/>
                        <a:pt x="8788" y="111"/>
                      </a:cubicBezTo>
                      <a:cubicBezTo>
                        <a:pt x="8321" y="37"/>
                        <a:pt x="7855" y="0"/>
                        <a:pt x="7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1274550" y="1497150"/>
                  <a:ext cx="151525" cy="17775"/>
                </a:xfrm>
                <a:custGeom>
                  <a:rect b="b" l="l" r="r" t="t"/>
                  <a:pathLst>
                    <a:path extrusionOk="0" h="711" w="6061">
                      <a:moveTo>
                        <a:pt x="4978" y="1"/>
                      </a:moveTo>
                      <a:cubicBezTo>
                        <a:pt x="3767" y="1"/>
                        <a:pt x="1746" y="66"/>
                        <a:pt x="1" y="437"/>
                      </a:cubicBezTo>
                      <a:lnTo>
                        <a:pt x="48" y="710"/>
                      </a:lnTo>
                      <a:cubicBezTo>
                        <a:pt x="1814" y="340"/>
                        <a:pt x="3861" y="277"/>
                        <a:pt x="5050" y="277"/>
                      </a:cubicBezTo>
                      <a:cubicBezTo>
                        <a:pt x="5657" y="277"/>
                        <a:pt x="6041" y="294"/>
                        <a:pt x="6049" y="294"/>
                      </a:cubicBezTo>
                      <a:lnTo>
                        <a:pt x="6061" y="20"/>
                      </a:lnTo>
                      <a:cubicBezTo>
                        <a:pt x="6052" y="20"/>
                        <a:pt x="5634" y="1"/>
                        <a:pt x="4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1212350" y="1888150"/>
                  <a:ext cx="302725" cy="243525"/>
                </a:xfrm>
                <a:custGeom>
                  <a:rect b="b" l="l" r="r" t="t"/>
                  <a:pathLst>
                    <a:path extrusionOk="0" h="9741" w="12109">
                      <a:moveTo>
                        <a:pt x="0" y="1"/>
                      </a:moveTo>
                      <a:lnTo>
                        <a:pt x="0" y="275"/>
                      </a:lnTo>
                      <a:cubicBezTo>
                        <a:pt x="1393" y="346"/>
                        <a:pt x="9787" y="1108"/>
                        <a:pt x="11835" y="9740"/>
                      </a:cubicBezTo>
                      <a:lnTo>
                        <a:pt x="12109" y="9681"/>
                      </a:lnTo>
                      <a:cubicBezTo>
                        <a:pt x="10001" y="834"/>
                        <a:pt x="1405" y="7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3"/>
                <p:cNvSpPr/>
                <p:nvPr/>
              </p:nvSpPr>
              <p:spPr>
                <a:xfrm>
                  <a:off x="5192300" y="2123900"/>
                  <a:ext cx="266125" cy="135450"/>
                </a:xfrm>
                <a:custGeom>
                  <a:rect b="b" l="l" r="r" t="t"/>
                  <a:pathLst>
                    <a:path extrusionOk="0" h="5418" w="10645">
                      <a:moveTo>
                        <a:pt x="5232" y="0"/>
                      </a:moveTo>
                      <a:cubicBezTo>
                        <a:pt x="2829" y="0"/>
                        <a:pt x="661" y="1594"/>
                        <a:pt x="1" y="3965"/>
                      </a:cubicBezTo>
                      <a:lnTo>
                        <a:pt x="274" y="4049"/>
                      </a:lnTo>
                      <a:cubicBezTo>
                        <a:pt x="902" y="1799"/>
                        <a:pt x="2943" y="287"/>
                        <a:pt x="5221" y="287"/>
                      </a:cubicBezTo>
                      <a:cubicBezTo>
                        <a:pt x="5452" y="287"/>
                        <a:pt x="5684" y="302"/>
                        <a:pt x="5918" y="334"/>
                      </a:cubicBezTo>
                      <a:cubicBezTo>
                        <a:pt x="8466" y="679"/>
                        <a:pt x="10359" y="2846"/>
                        <a:pt x="10359" y="5418"/>
                      </a:cubicBezTo>
                      <a:lnTo>
                        <a:pt x="10645" y="5418"/>
                      </a:lnTo>
                      <a:cubicBezTo>
                        <a:pt x="10633" y="2715"/>
                        <a:pt x="8633" y="417"/>
                        <a:pt x="5954" y="48"/>
                      </a:cubicBezTo>
                      <a:cubicBezTo>
                        <a:pt x="5712" y="16"/>
                        <a:pt x="5470" y="0"/>
                        <a:pt x="52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3"/>
                <p:cNvSpPr/>
                <p:nvPr/>
              </p:nvSpPr>
              <p:spPr>
                <a:xfrm>
                  <a:off x="2332125" y="2163450"/>
                  <a:ext cx="180400" cy="89650"/>
                </a:xfrm>
                <a:custGeom>
                  <a:rect b="b" l="l" r="r" t="t"/>
                  <a:pathLst>
                    <a:path extrusionOk="0" h="3586" w="7216">
                      <a:moveTo>
                        <a:pt x="2267" y="0"/>
                      </a:moveTo>
                      <a:cubicBezTo>
                        <a:pt x="987" y="0"/>
                        <a:pt x="22" y="432"/>
                        <a:pt x="0" y="443"/>
                      </a:cubicBezTo>
                      <a:lnTo>
                        <a:pt x="108" y="693"/>
                      </a:lnTo>
                      <a:cubicBezTo>
                        <a:pt x="193" y="656"/>
                        <a:pt x="1096" y="254"/>
                        <a:pt x="2280" y="254"/>
                      </a:cubicBezTo>
                      <a:cubicBezTo>
                        <a:pt x="3751" y="254"/>
                        <a:pt x="5654" y="874"/>
                        <a:pt x="6954" y="3586"/>
                      </a:cubicBezTo>
                      <a:lnTo>
                        <a:pt x="7216" y="3467"/>
                      </a:lnTo>
                      <a:cubicBezTo>
                        <a:pt x="5855" y="641"/>
                        <a:pt x="3827" y="0"/>
                        <a:pt x="22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3"/>
                <p:cNvSpPr/>
                <p:nvPr/>
              </p:nvSpPr>
              <p:spPr>
                <a:xfrm>
                  <a:off x="2472025" y="2048000"/>
                  <a:ext cx="112525" cy="155400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9" y="12"/>
                        <a:pt x="1227" y="2560"/>
                        <a:pt x="0" y="6120"/>
                      </a:cubicBezTo>
                      <a:lnTo>
                        <a:pt x="262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3"/>
                <p:cNvSpPr/>
                <p:nvPr/>
              </p:nvSpPr>
              <p:spPr>
                <a:xfrm>
                  <a:off x="3075675" y="2132525"/>
                  <a:ext cx="120275" cy="98250"/>
                </a:xfrm>
                <a:custGeom>
                  <a:rect b="b" l="l" r="r" t="t"/>
                  <a:pathLst>
                    <a:path extrusionOk="0" h="3930" w="4811">
                      <a:moveTo>
                        <a:pt x="4703" y="1"/>
                      </a:moveTo>
                      <a:cubicBezTo>
                        <a:pt x="4679" y="13"/>
                        <a:pt x="1631" y="1275"/>
                        <a:pt x="0" y="3787"/>
                      </a:cubicBezTo>
                      <a:lnTo>
                        <a:pt x="227" y="3930"/>
                      </a:lnTo>
                      <a:cubicBezTo>
                        <a:pt x="1822" y="1501"/>
                        <a:pt x="4787" y="263"/>
                        <a:pt x="4810" y="263"/>
                      </a:cubicBezTo>
                      <a:lnTo>
                        <a:pt x="47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3"/>
                <p:cNvSpPr/>
                <p:nvPr/>
              </p:nvSpPr>
              <p:spPr>
                <a:xfrm>
                  <a:off x="3458150" y="2162600"/>
                  <a:ext cx="78025" cy="79800"/>
                </a:xfrm>
                <a:custGeom>
                  <a:rect b="b" l="l" r="r" t="t"/>
                  <a:pathLst>
                    <a:path extrusionOk="0" h="3192" w="3121">
                      <a:moveTo>
                        <a:pt x="156" y="0"/>
                      </a:moveTo>
                      <a:lnTo>
                        <a:pt x="1" y="239"/>
                      </a:lnTo>
                      <a:cubicBezTo>
                        <a:pt x="13" y="250"/>
                        <a:pt x="1918" y="1596"/>
                        <a:pt x="2870" y="3191"/>
                      </a:cubicBezTo>
                      <a:lnTo>
                        <a:pt x="3120" y="3048"/>
                      </a:lnTo>
                      <a:cubicBezTo>
                        <a:pt x="2120" y="1393"/>
                        <a:pt x="239" y="6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>
                  <a:off x="4001675" y="2139675"/>
                  <a:ext cx="63125" cy="71175"/>
                </a:xfrm>
                <a:custGeom>
                  <a:rect b="b" l="l" r="r" t="t"/>
                  <a:pathLst>
                    <a:path extrusionOk="0" h="2847" w="2525">
                      <a:moveTo>
                        <a:pt x="2346" y="1"/>
                      </a:moveTo>
                      <a:cubicBezTo>
                        <a:pt x="2287" y="48"/>
                        <a:pt x="834" y="1203"/>
                        <a:pt x="1" y="2703"/>
                      </a:cubicBezTo>
                      <a:lnTo>
                        <a:pt x="239" y="2846"/>
                      </a:lnTo>
                      <a:cubicBezTo>
                        <a:pt x="1060" y="1382"/>
                        <a:pt x="2501" y="227"/>
                        <a:pt x="2525" y="215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>
                  <a:off x="3928450" y="2204200"/>
                  <a:ext cx="136950" cy="51000"/>
                </a:xfrm>
                <a:custGeom>
                  <a:rect b="b" l="l" r="r" t="t"/>
                  <a:pathLst>
                    <a:path extrusionOk="0" h="2040" w="5478">
                      <a:moveTo>
                        <a:pt x="1931" y="1"/>
                      </a:moveTo>
                      <a:cubicBezTo>
                        <a:pt x="1320" y="1"/>
                        <a:pt x="676" y="128"/>
                        <a:pt x="1" y="384"/>
                      </a:cubicBezTo>
                      <a:lnTo>
                        <a:pt x="96" y="646"/>
                      </a:lnTo>
                      <a:cubicBezTo>
                        <a:pt x="750" y="398"/>
                        <a:pt x="1367" y="273"/>
                        <a:pt x="1948" y="273"/>
                      </a:cubicBezTo>
                      <a:cubicBezTo>
                        <a:pt x="3206" y="273"/>
                        <a:pt x="4298" y="858"/>
                        <a:pt x="5251" y="2039"/>
                      </a:cubicBezTo>
                      <a:lnTo>
                        <a:pt x="5478" y="1861"/>
                      </a:lnTo>
                      <a:cubicBezTo>
                        <a:pt x="4470" y="623"/>
                        <a:pt x="3281" y="1"/>
                        <a:pt x="19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3"/>
                <p:cNvSpPr/>
                <p:nvPr/>
              </p:nvSpPr>
              <p:spPr>
                <a:xfrm>
                  <a:off x="4318675" y="2128975"/>
                  <a:ext cx="55700" cy="102700"/>
                </a:xfrm>
                <a:custGeom>
                  <a:rect b="b" l="l" r="r" t="t"/>
                  <a:pathLst>
                    <a:path extrusionOk="0" h="4108" w="2228">
                      <a:moveTo>
                        <a:pt x="2001" y="0"/>
                      </a:moveTo>
                      <a:cubicBezTo>
                        <a:pt x="1180" y="1262"/>
                        <a:pt x="513" y="2596"/>
                        <a:pt x="1" y="4012"/>
                      </a:cubicBezTo>
                      <a:lnTo>
                        <a:pt x="263" y="4108"/>
                      </a:lnTo>
                      <a:cubicBezTo>
                        <a:pt x="775" y="2715"/>
                        <a:pt x="1430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3"/>
                <p:cNvSpPr/>
                <p:nvPr/>
              </p:nvSpPr>
              <p:spPr>
                <a:xfrm>
                  <a:off x="4963100" y="2028350"/>
                  <a:ext cx="104800" cy="79200"/>
                </a:xfrm>
                <a:custGeom>
                  <a:rect b="b" l="l" r="r" t="t"/>
                  <a:pathLst>
                    <a:path extrusionOk="0" h="3168" w="4192">
                      <a:moveTo>
                        <a:pt x="168" y="1"/>
                      </a:moveTo>
                      <a:lnTo>
                        <a:pt x="1" y="227"/>
                      </a:lnTo>
                      <a:lnTo>
                        <a:pt x="4037" y="3168"/>
                      </a:lnTo>
                      <a:lnTo>
                        <a:pt x="4192" y="294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43" name="Google Shape;243;p3"/>
          <p:cNvSpPr txBox="1"/>
          <p:nvPr>
            <p:ph type="title"/>
          </p:nvPr>
        </p:nvSpPr>
        <p:spPr>
          <a:xfrm>
            <a:off x="1912425" y="2139550"/>
            <a:ext cx="5319000" cy="10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4" name="Google Shape;244;p3"/>
          <p:cNvSpPr txBox="1"/>
          <p:nvPr>
            <p:ph hasCustomPrompt="1" idx="2" type="title"/>
          </p:nvPr>
        </p:nvSpPr>
        <p:spPr>
          <a:xfrm>
            <a:off x="3262775" y="1241225"/>
            <a:ext cx="26184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3"/>
          <p:cNvSpPr txBox="1"/>
          <p:nvPr>
            <p:ph idx="1" type="subTitle"/>
          </p:nvPr>
        </p:nvSpPr>
        <p:spPr>
          <a:xfrm>
            <a:off x="2302825" y="3152525"/>
            <a:ext cx="4538100" cy="47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6" name="Google Shape;246;p3"/>
          <p:cNvGrpSpPr/>
          <p:nvPr/>
        </p:nvGrpSpPr>
        <p:grpSpPr>
          <a:xfrm>
            <a:off x="6763046" y="-466902"/>
            <a:ext cx="5006077" cy="6077303"/>
            <a:chOff x="-9258004" y="-466902"/>
            <a:chExt cx="5006077" cy="6077303"/>
          </a:xfrm>
        </p:grpSpPr>
        <p:sp>
          <p:nvSpPr>
            <p:cNvPr id="247" name="Google Shape;247;p3"/>
            <p:cNvSpPr/>
            <p:nvPr/>
          </p:nvSpPr>
          <p:spPr>
            <a:xfrm>
              <a:off x="-7283090" y="357594"/>
              <a:ext cx="1096735" cy="3109111"/>
            </a:xfrm>
            <a:custGeom>
              <a:rect b="b" l="l" r="r" t="t"/>
              <a:pathLst>
                <a:path extrusionOk="0" h="69962" w="24679">
                  <a:moveTo>
                    <a:pt x="24678" y="0"/>
                  </a:moveTo>
                  <a:cubicBezTo>
                    <a:pt x="24678" y="0"/>
                    <a:pt x="24678" y="0"/>
                    <a:pt x="24677" y="1"/>
                  </a:cubicBezTo>
                  <a:lnTo>
                    <a:pt x="24679" y="1"/>
                  </a:lnTo>
                  <a:cubicBezTo>
                    <a:pt x="24679" y="0"/>
                    <a:pt x="24678" y="0"/>
                    <a:pt x="24678" y="0"/>
                  </a:cubicBezTo>
                  <a:close/>
                  <a:moveTo>
                    <a:pt x="24667" y="1"/>
                  </a:moveTo>
                  <a:lnTo>
                    <a:pt x="24631" y="103"/>
                  </a:lnTo>
                  <a:lnTo>
                    <a:pt x="24631" y="103"/>
                  </a:lnTo>
                  <a:cubicBezTo>
                    <a:pt x="24657" y="40"/>
                    <a:pt x="24672" y="5"/>
                    <a:pt x="24677" y="1"/>
                  </a:cubicBezTo>
                  <a:close/>
                  <a:moveTo>
                    <a:pt x="24631" y="103"/>
                  </a:moveTo>
                  <a:cubicBezTo>
                    <a:pt x="23428" y="3089"/>
                    <a:pt x="95" y="69807"/>
                    <a:pt x="45" y="69807"/>
                  </a:cubicBezTo>
                  <a:cubicBezTo>
                    <a:pt x="45" y="69807"/>
                    <a:pt x="45" y="69807"/>
                    <a:pt x="45" y="69807"/>
                  </a:cubicBezTo>
                  <a:lnTo>
                    <a:pt x="45" y="69807"/>
                  </a:lnTo>
                  <a:cubicBezTo>
                    <a:pt x="0" y="69896"/>
                    <a:pt x="71" y="69961"/>
                    <a:pt x="139" y="69961"/>
                  </a:cubicBezTo>
                  <a:cubicBezTo>
                    <a:pt x="181" y="69961"/>
                    <a:pt x="222" y="69937"/>
                    <a:pt x="235" y="69878"/>
                  </a:cubicBezTo>
                  <a:lnTo>
                    <a:pt x="2463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8980121" y="-466768"/>
              <a:ext cx="1095313" cy="3108400"/>
            </a:xfrm>
            <a:custGeom>
              <a:rect b="b" l="l" r="r" t="t"/>
              <a:pathLst>
                <a:path extrusionOk="0" h="69946" w="24647">
                  <a:moveTo>
                    <a:pt x="24646" y="0"/>
                  </a:moveTo>
                  <a:cubicBezTo>
                    <a:pt x="24477" y="0"/>
                    <a:pt x="76" y="69807"/>
                    <a:pt x="13" y="69807"/>
                  </a:cubicBezTo>
                  <a:cubicBezTo>
                    <a:pt x="13" y="69807"/>
                    <a:pt x="13" y="69807"/>
                    <a:pt x="13" y="69807"/>
                  </a:cubicBezTo>
                  <a:lnTo>
                    <a:pt x="13" y="69807"/>
                  </a:lnTo>
                  <a:cubicBezTo>
                    <a:pt x="1" y="69855"/>
                    <a:pt x="25" y="69914"/>
                    <a:pt x="84" y="69938"/>
                  </a:cubicBezTo>
                  <a:cubicBezTo>
                    <a:pt x="95" y="69943"/>
                    <a:pt x="106" y="69945"/>
                    <a:pt x="117" y="69945"/>
                  </a:cubicBezTo>
                  <a:cubicBezTo>
                    <a:pt x="156" y="69945"/>
                    <a:pt x="196" y="69916"/>
                    <a:pt x="215" y="69878"/>
                  </a:cubicBezTo>
                  <a:lnTo>
                    <a:pt x="24647" y="1"/>
                  </a:lnTo>
                  <a:cubicBezTo>
                    <a:pt x="24647" y="0"/>
                    <a:pt x="24646" y="0"/>
                    <a:pt x="24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6695993" y="-466768"/>
              <a:ext cx="1096424" cy="3108889"/>
            </a:xfrm>
            <a:custGeom>
              <a:rect b="b" l="l" r="r" t="t"/>
              <a:pathLst>
                <a:path extrusionOk="0" h="69957" w="24672">
                  <a:moveTo>
                    <a:pt x="24671" y="0"/>
                  </a:moveTo>
                  <a:cubicBezTo>
                    <a:pt x="24502" y="0"/>
                    <a:pt x="101" y="69807"/>
                    <a:pt x="38" y="69807"/>
                  </a:cubicBezTo>
                  <a:cubicBezTo>
                    <a:pt x="38" y="69807"/>
                    <a:pt x="38" y="69807"/>
                    <a:pt x="38" y="69807"/>
                  </a:cubicBezTo>
                  <a:lnTo>
                    <a:pt x="38" y="69807"/>
                  </a:lnTo>
                  <a:cubicBezTo>
                    <a:pt x="1" y="69895"/>
                    <a:pt x="73" y="69956"/>
                    <a:pt x="142" y="69956"/>
                  </a:cubicBezTo>
                  <a:cubicBezTo>
                    <a:pt x="185" y="69956"/>
                    <a:pt x="227" y="69933"/>
                    <a:pt x="240" y="69878"/>
                  </a:cubicBezTo>
                  <a:lnTo>
                    <a:pt x="24672" y="1"/>
                  </a:lnTo>
                  <a:cubicBezTo>
                    <a:pt x="24672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-7687405" y="268714"/>
              <a:ext cx="1095757" cy="3108267"/>
            </a:xfrm>
            <a:custGeom>
              <a:rect b="b" l="l" r="r" t="t"/>
              <a:pathLst>
                <a:path extrusionOk="0" h="69943" w="24657">
                  <a:moveTo>
                    <a:pt x="24657" y="0"/>
                  </a:moveTo>
                  <a:lnTo>
                    <a:pt x="24650" y="20"/>
                  </a:lnTo>
                  <a:lnTo>
                    <a:pt x="24650" y="20"/>
                  </a:lnTo>
                  <a:cubicBezTo>
                    <a:pt x="24653" y="15"/>
                    <a:pt x="24655" y="12"/>
                    <a:pt x="24656" y="12"/>
                  </a:cubicBezTo>
                  <a:cubicBezTo>
                    <a:pt x="24656" y="12"/>
                    <a:pt x="24656" y="12"/>
                    <a:pt x="24657" y="12"/>
                  </a:cubicBezTo>
                  <a:lnTo>
                    <a:pt x="24657" y="0"/>
                  </a:lnTo>
                  <a:close/>
                  <a:moveTo>
                    <a:pt x="24650" y="20"/>
                  </a:moveTo>
                  <a:cubicBezTo>
                    <a:pt x="24170" y="906"/>
                    <a:pt x="78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8"/>
                    <a:pt x="61" y="69942"/>
                    <a:pt x="125" y="69942"/>
                  </a:cubicBezTo>
                  <a:cubicBezTo>
                    <a:pt x="163" y="69942"/>
                    <a:pt x="203" y="69923"/>
                    <a:pt x="225" y="69878"/>
                  </a:cubicBezTo>
                  <a:lnTo>
                    <a:pt x="24650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-8701526" y="1729057"/>
              <a:ext cx="1096113" cy="3108089"/>
            </a:xfrm>
            <a:custGeom>
              <a:rect b="b" l="l" r="r" t="t"/>
              <a:pathLst>
                <a:path extrusionOk="0" h="69939" w="24665">
                  <a:moveTo>
                    <a:pt x="24664" y="0"/>
                  </a:moveTo>
                  <a:cubicBezTo>
                    <a:pt x="24490" y="0"/>
                    <a:pt x="98" y="69795"/>
                    <a:pt x="30" y="69795"/>
                  </a:cubicBezTo>
                  <a:cubicBezTo>
                    <a:pt x="30" y="69795"/>
                    <a:pt x="30" y="69795"/>
                    <a:pt x="30" y="69795"/>
                  </a:cubicBezTo>
                  <a:lnTo>
                    <a:pt x="30" y="69795"/>
                  </a:lnTo>
                  <a:cubicBezTo>
                    <a:pt x="1" y="69883"/>
                    <a:pt x="66" y="69939"/>
                    <a:pt x="132" y="69939"/>
                  </a:cubicBezTo>
                  <a:cubicBezTo>
                    <a:pt x="173" y="69939"/>
                    <a:pt x="214" y="69917"/>
                    <a:pt x="233" y="69866"/>
                  </a:cubicBezTo>
                  <a:lnTo>
                    <a:pt x="24664" y="1"/>
                  </a:lnTo>
                  <a:cubicBezTo>
                    <a:pt x="24664" y="0"/>
                    <a:pt x="24664" y="0"/>
                    <a:pt x="24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-6477660" y="1501524"/>
              <a:ext cx="1095579" cy="3108489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9"/>
                  </a:cubicBezTo>
                  <a:lnTo>
                    <a:pt x="24652" y="1"/>
                  </a:lnTo>
                  <a:cubicBezTo>
                    <a:pt x="24652" y="1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-5863899" y="1053924"/>
              <a:ext cx="1096113" cy="3108489"/>
            </a:xfrm>
            <a:custGeom>
              <a:rect b="b" l="l" r="r" t="t"/>
              <a:pathLst>
                <a:path extrusionOk="0" h="69948" w="24665">
                  <a:moveTo>
                    <a:pt x="24664" y="0"/>
                  </a:moveTo>
                  <a:lnTo>
                    <a:pt x="24657" y="20"/>
                  </a:lnTo>
                  <a:lnTo>
                    <a:pt x="24657" y="20"/>
                  </a:lnTo>
                  <a:cubicBezTo>
                    <a:pt x="24661" y="14"/>
                    <a:pt x="24663" y="12"/>
                    <a:pt x="24664" y="12"/>
                  </a:cubicBezTo>
                  <a:cubicBezTo>
                    <a:pt x="24664" y="12"/>
                    <a:pt x="24664" y="12"/>
                    <a:pt x="24664" y="12"/>
                  </a:cubicBezTo>
                  <a:lnTo>
                    <a:pt x="24664" y="0"/>
                  </a:lnTo>
                  <a:close/>
                  <a:moveTo>
                    <a:pt x="24657" y="20"/>
                  </a:moveTo>
                  <a:lnTo>
                    <a:pt x="24657" y="20"/>
                  </a:lnTo>
                  <a:cubicBezTo>
                    <a:pt x="24178" y="905"/>
                    <a:pt x="86" y="69806"/>
                    <a:pt x="30" y="69806"/>
                  </a:cubicBezTo>
                  <a:cubicBezTo>
                    <a:pt x="30" y="69806"/>
                    <a:pt x="30" y="69806"/>
                    <a:pt x="30" y="69806"/>
                  </a:cubicBezTo>
                  <a:lnTo>
                    <a:pt x="30" y="69806"/>
                  </a:lnTo>
                  <a:cubicBezTo>
                    <a:pt x="0" y="69889"/>
                    <a:pt x="69" y="69947"/>
                    <a:pt x="136" y="69947"/>
                  </a:cubicBezTo>
                  <a:cubicBezTo>
                    <a:pt x="176" y="69947"/>
                    <a:pt x="215" y="69927"/>
                    <a:pt x="233" y="69878"/>
                  </a:cubicBezTo>
                  <a:lnTo>
                    <a:pt x="24657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-6044814" y="2383036"/>
              <a:ext cx="1095535" cy="3108356"/>
            </a:xfrm>
            <a:custGeom>
              <a:rect b="b" l="l" r="r" t="t"/>
              <a:pathLst>
                <a:path extrusionOk="0" h="69945" w="24652">
                  <a:moveTo>
                    <a:pt x="24651" y="0"/>
                  </a:moveTo>
                  <a:cubicBezTo>
                    <a:pt x="24489" y="0"/>
                    <a:pt x="81" y="69807"/>
                    <a:pt x="29" y="69807"/>
                  </a:cubicBezTo>
                  <a:cubicBezTo>
                    <a:pt x="29" y="69807"/>
                    <a:pt x="29" y="69807"/>
                    <a:pt x="29" y="69807"/>
                  </a:cubicBezTo>
                  <a:lnTo>
                    <a:pt x="29" y="69807"/>
                  </a:lnTo>
                  <a:cubicBezTo>
                    <a:pt x="0" y="69887"/>
                    <a:pt x="60" y="69945"/>
                    <a:pt x="122" y="69945"/>
                  </a:cubicBezTo>
                  <a:cubicBezTo>
                    <a:pt x="162" y="69945"/>
                    <a:pt x="201" y="69922"/>
                    <a:pt x="220" y="69866"/>
                  </a:cubicBezTo>
                  <a:lnTo>
                    <a:pt x="24652" y="1"/>
                  </a:lnTo>
                  <a:cubicBezTo>
                    <a:pt x="24651" y="0"/>
                    <a:pt x="24651" y="0"/>
                    <a:pt x="24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-7854144" y="2346506"/>
              <a:ext cx="847160" cy="2399938"/>
            </a:xfrm>
            <a:custGeom>
              <a:rect b="b" l="l" r="r" t="t"/>
              <a:pathLst>
                <a:path extrusionOk="0" h="54004" w="19063">
                  <a:moveTo>
                    <a:pt x="19049" y="0"/>
                  </a:moveTo>
                  <a:cubicBezTo>
                    <a:pt x="18880" y="0"/>
                    <a:pt x="76" y="53865"/>
                    <a:pt x="12" y="53865"/>
                  </a:cubicBezTo>
                  <a:cubicBezTo>
                    <a:pt x="12" y="53865"/>
                    <a:pt x="12" y="53865"/>
                    <a:pt x="12" y="53865"/>
                  </a:cubicBezTo>
                  <a:lnTo>
                    <a:pt x="12" y="53865"/>
                  </a:lnTo>
                  <a:cubicBezTo>
                    <a:pt x="0" y="53913"/>
                    <a:pt x="24" y="53972"/>
                    <a:pt x="84" y="53996"/>
                  </a:cubicBezTo>
                  <a:cubicBezTo>
                    <a:pt x="94" y="54001"/>
                    <a:pt x="105" y="54003"/>
                    <a:pt x="116" y="54003"/>
                  </a:cubicBezTo>
                  <a:cubicBezTo>
                    <a:pt x="156" y="54003"/>
                    <a:pt x="196" y="53974"/>
                    <a:pt x="215" y="53936"/>
                  </a:cubicBezTo>
                  <a:lnTo>
                    <a:pt x="19062" y="1"/>
                  </a:lnTo>
                  <a:lnTo>
                    <a:pt x="19050" y="1"/>
                  </a:lnTo>
                  <a:cubicBezTo>
                    <a:pt x="19050" y="1"/>
                    <a:pt x="19050" y="0"/>
                    <a:pt x="19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5717825" y="-466813"/>
              <a:ext cx="410359" cy="1154373"/>
            </a:xfrm>
            <a:custGeom>
              <a:rect b="b" l="l" r="r" t="t"/>
              <a:pathLst>
                <a:path extrusionOk="0" h="25976" w="9234">
                  <a:moveTo>
                    <a:pt x="9232" y="0"/>
                  </a:moveTo>
                  <a:cubicBezTo>
                    <a:pt x="9076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15"/>
                    <a:pt x="71" y="25976"/>
                    <a:pt x="137" y="25976"/>
                  </a:cubicBezTo>
                  <a:cubicBezTo>
                    <a:pt x="179" y="25976"/>
                    <a:pt x="218" y="25952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2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-6686350" y="-217593"/>
              <a:ext cx="410048" cy="1154151"/>
            </a:xfrm>
            <a:custGeom>
              <a:rect b="b" l="l" r="r" t="t"/>
              <a:pathLst>
                <a:path extrusionOk="0" h="25971" w="9227">
                  <a:moveTo>
                    <a:pt x="9225" y="0"/>
                  </a:moveTo>
                  <a:cubicBezTo>
                    <a:pt x="9057" y="0"/>
                    <a:pt x="75" y="25838"/>
                    <a:pt x="23" y="25838"/>
                  </a:cubicBezTo>
                  <a:cubicBezTo>
                    <a:pt x="23" y="25838"/>
                    <a:pt x="23" y="25838"/>
                    <a:pt x="23" y="25838"/>
                  </a:cubicBezTo>
                  <a:lnTo>
                    <a:pt x="23" y="25838"/>
                  </a:lnTo>
                  <a:cubicBezTo>
                    <a:pt x="0" y="25914"/>
                    <a:pt x="65" y="25971"/>
                    <a:pt x="127" y="25971"/>
                  </a:cubicBezTo>
                  <a:cubicBezTo>
                    <a:pt x="162" y="25971"/>
                    <a:pt x="196" y="25953"/>
                    <a:pt x="214" y="25910"/>
                  </a:cubicBezTo>
                  <a:lnTo>
                    <a:pt x="9227" y="13"/>
                  </a:lnTo>
                  <a:lnTo>
                    <a:pt x="9227" y="2"/>
                  </a:lnTo>
                  <a:cubicBezTo>
                    <a:pt x="9226" y="1"/>
                    <a:pt x="9226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-9181700" y="-217593"/>
              <a:ext cx="409559" cy="1154418"/>
            </a:xfrm>
            <a:custGeom>
              <a:rect b="b" l="l" r="r" t="t"/>
              <a:pathLst>
                <a:path extrusionOk="0" h="25977" w="9216">
                  <a:moveTo>
                    <a:pt x="9214" y="0"/>
                  </a:moveTo>
                  <a:cubicBezTo>
                    <a:pt x="9047" y="0"/>
                    <a:pt x="76" y="25838"/>
                    <a:pt x="12" y="25838"/>
                  </a:cubicBezTo>
                  <a:cubicBezTo>
                    <a:pt x="12" y="25838"/>
                    <a:pt x="12" y="25838"/>
                    <a:pt x="12" y="25838"/>
                  </a:cubicBezTo>
                  <a:lnTo>
                    <a:pt x="12" y="25838"/>
                  </a:lnTo>
                  <a:cubicBezTo>
                    <a:pt x="0" y="25886"/>
                    <a:pt x="24" y="25945"/>
                    <a:pt x="84" y="25969"/>
                  </a:cubicBezTo>
                  <a:cubicBezTo>
                    <a:pt x="94" y="25974"/>
                    <a:pt x="105" y="25977"/>
                    <a:pt x="116" y="25977"/>
                  </a:cubicBezTo>
                  <a:cubicBezTo>
                    <a:pt x="156" y="25977"/>
                    <a:pt x="196" y="25947"/>
                    <a:pt x="215" y="25910"/>
                  </a:cubicBezTo>
                  <a:lnTo>
                    <a:pt x="9216" y="13"/>
                  </a:lnTo>
                  <a:lnTo>
                    <a:pt x="9216" y="2"/>
                  </a:lnTo>
                  <a:cubicBezTo>
                    <a:pt x="9216" y="1"/>
                    <a:pt x="9215" y="0"/>
                    <a:pt x="9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7215764" y="3133272"/>
              <a:ext cx="410359" cy="1154018"/>
            </a:xfrm>
            <a:custGeom>
              <a:rect b="b" l="l" r="r" t="t"/>
              <a:pathLst>
                <a:path extrusionOk="0" h="25968" w="9234">
                  <a:moveTo>
                    <a:pt x="9232" y="0"/>
                  </a:moveTo>
                  <a:cubicBezTo>
                    <a:pt x="9064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08"/>
                    <a:pt x="69" y="25967"/>
                    <a:pt x="136" y="25967"/>
                  </a:cubicBezTo>
                  <a:cubicBezTo>
                    <a:pt x="175" y="25967"/>
                    <a:pt x="215" y="25947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3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-9181700" y="917315"/>
              <a:ext cx="315924" cy="887600"/>
            </a:xfrm>
            <a:custGeom>
              <a:rect b="b" l="l" r="r" t="t"/>
              <a:pathLst>
                <a:path extrusionOk="0" h="19973" w="7109">
                  <a:moveTo>
                    <a:pt x="7107" y="1"/>
                  </a:moveTo>
                  <a:cubicBezTo>
                    <a:pt x="6952" y="1"/>
                    <a:pt x="76" y="19838"/>
                    <a:pt x="12" y="19838"/>
                  </a:cubicBezTo>
                  <a:cubicBezTo>
                    <a:pt x="12" y="19838"/>
                    <a:pt x="12" y="19838"/>
                    <a:pt x="12" y="19838"/>
                  </a:cubicBezTo>
                  <a:lnTo>
                    <a:pt x="12" y="19838"/>
                  </a:lnTo>
                  <a:cubicBezTo>
                    <a:pt x="0" y="19886"/>
                    <a:pt x="24" y="19945"/>
                    <a:pt x="84" y="19969"/>
                  </a:cubicBezTo>
                  <a:cubicBezTo>
                    <a:pt x="92" y="19971"/>
                    <a:pt x="100" y="19972"/>
                    <a:pt x="108" y="19972"/>
                  </a:cubicBezTo>
                  <a:cubicBezTo>
                    <a:pt x="150" y="19972"/>
                    <a:pt x="195" y="19947"/>
                    <a:pt x="215" y="19898"/>
                  </a:cubicBezTo>
                  <a:lnTo>
                    <a:pt x="7109" y="2"/>
                  </a:lnTo>
                  <a:cubicBezTo>
                    <a:pt x="7108" y="1"/>
                    <a:pt x="7107" y="1"/>
                    <a:pt x="7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-8733567" y="107796"/>
              <a:ext cx="410670" cy="1154640"/>
            </a:xfrm>
            <a:custGeom>
              <a:rect b="b" l="l" r="r" t="t"/>
              <a:pathLst>
                <a:path extrusionOk="0" h="25982" w="9241">
                  <a:moveTo>
                    <a:pt x="9239" y="1"/>
                  </a:moveTo>
                  <a:cubicBezTo>
                    <a:pt x="9071" y="1"/>
                    <a:pt x="88" y="25838"/>
                    <a:pt x="37" y="25838"/>
                  </a:cubicBezTo>
                  <a:cubicBezTo>
                    <a:pt x="37" y="25838"/>
                    <a:pt x="37" y="25838"/>
                    <a:pt x="37" y="25838"/>
                  </a:cubicBezTo>
                  <a:lnTo>
                    <a:pt x="37" y="25838"/>
                  </a:lnTo>
                  <a:cubicBezTo>
                    <a:pt x="0" y="25919"/>
                    <a:pt x="72" y="25982"/>
                    <a:pt x="141" y="25982"/>
                  </a:cubicBezTo>
                  <a:cubicBezTo>
                    <a:pt x="184" y="25982"/>
                    <a:pt x="225" y="25957"/>
                    <a:pt x="239" y="25898"/>
                  </a:cubicBezTo>
                  <a:lnTo>
                    <a:pt x="9240" y="2"/>
                  </a:lnTo>
                  <a:cubicBezTo>
                    <a:pt x="9240" y="1"/>
                    <a:pt x="9239" y="1"/>
                    <a:pt x="9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-7710692" y="-144578"/>
              <a:ext cx="410048" cy="1153751"/>
            </a:xfrm>
            <a:custGeom>
              <a:rect b="b" l="l" r="r" t="t"/>
              <a:pathLst>
                <a:path extrusionOk="0" h="25962" w="9227">
                  <a:moveTo>
                    <a:pt x="9225" y="0"/>
                  </a:moveTo>
                  <a:cubicBezTo>
                    <a:pt x="9057" y="0"/>
                    <a:pt x="74" y="25826"/>
                    <a:pt x="23" y="25826"/>
                  </a:cubicBezTo>
                  <a:cubicBezTo>
                    <a:pt x="23" y="25826"/>
                    <a:pt x="23" y="25826"/>
                    <a:pt x="23" y="25826"/>
                  </a:cubicBezTo>
                  <a:lnTo>
                    <a:pt x="23" y="25826"/>
                  </a:lnTo>
                  <a:cubicBezTo>
                    <a:pt x="0" y="25908"/>
                    <a:pt x="62" y="25962"/>
                    <a:pt x="125" y="25962"/>
                  </a:cubicBezTo>
                  <a:cubicBezTo>
                    <a:pt x="164" y="25962"/>
                    <a:pt x="203" y="25942"/>
                    <a:pt x="225" y="25898"/>
                  </a:cubicBezTo>
                  <a:lnTo>
                    <a:pt x="9226" y="2"/>
                  </a:lnTo>
                  <a:cubicBezTo>
                    <a:pt x="9226" y="1"/>
                    <a:pt x="9225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-8303922" y="1178712"/>
              <a:ext cx="409603" cy="1153973"/>
            </a:xfrm>
            <a:custGeom>
              <a:rect b="b" l="l" r="r" t="t"/>
              <a:pathLst>
                <a:path extrusionOk="0" h="25967" w="9217">
                  <a:moveTo>
                    <a:pt x="9215" y="1"/>
                  </a:moveTo>
                  <a:cubicBezTo>
                    <a:pt x="9047" y="1"/>
                    <a:pt x="76" y="25827"/>
                    <a:pt x="13" y="25827"/>
                  </a:cubicBezTo>
                  <a:cubicBezTo>
                    <a:pt x="13" y="25827"/>
                    <a:pt x="13" y="25827"/>
                    <a:pt x="13" y="25827"/>
                  </a:cubicBezTo>
                  <a:lnTo>
                    <a:pt x="13" y="25827"/>
                  </a:lnTo>
                  <a:cubicBezTo>
                    <a:pt x="1" y="25886"/>
                    <a:pt x="25" y="25946"/>
                    <a:pt x="84" y="25958"/>
                  </a:cubicBezTo>
                  <a:cubicBezTo>
                    <a:pt x="97" y="25964"/>
                    <a:pt x="110" y="25967"/>
                    <a:pt x="123" y="25967"/>
                  </a:cubicBezTo>
                  <a:cubicBezTo>
                    <a:pt x="160" y="25967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-8894129" y="2544397"/>
              <a:ext cx="637892" cy="1801064"/>
            </a:xfrm>
            <a:custGeom>
              <a:rect b="b" l="l" r="r" t="t"/>
              <a:pathLst>
                <a:path extrusionOk="0" h="40528" w="14354">
                  <a:moveTo>
                    <a:pt x="14352" y="0"/>
                  </a:moveTo>
                  <a:cubicBezTo>
                    <a:pt x="14184" y="0"/>
                    <a:pt x="98" y="40387"/>
                    <a:pt x="30" y="40387"/>
                  </a:cubicBezTo>
                  <a:cubicBezTo>
                    <a:pt x="30" y="40387"/>
                    <a:pt x="30" y="40387"/>
                    <a:pt x="30" y="40387"/>
                  </a:cubicBezTo>
                  <a:lnTo>
                    <a:pt x="30" y="40387"/>
                  </a:lnTo>
                  <a:cubicBezTo>
                    <a:pt x="0" y="40469"/>
                    <a:pt x="69" y="40528"/>
                    <a:pt x="136" y="40528"/>
                  </a:cubicBezTo>
                  <a:cubicBezTo>
                    <a:pt x="176" y="40528"/>
                    <a:pt x="215" y="40507"/>
                    <a:pt x="233" y="40458"/>
                  </a:cubicBezTo>
                  <a:lnTo>
                    <a:pt x="14354" y="1"/>
                  </a:lnTo>
                  <a:cubicBezTo>
                    <a:pt x="14353" y="0"/>
                    <a:pt x="14353" y="0"/>
                    <a:pt x="14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-8638021" y="-466857"/>
              <a:ext cx="220422" cy="612428"/>
            </a:xfrm>
            <a:custGeom>
              <a:rect b="b" l="l" r="r" t="t"/>
              <a:pathLst>
                <a:path extrusionOk="0" h="13781" w="4960">
                  <a:moveTo>
                    <a:pt x="4956" y="1"/>
                  </a:moveTo>
                  <a:cubicBezTo>
                    <a:pt x="4795" y="1"/>
                    <a:pt x="77" y="13647"/>
                    <a:pt x="30" y="13647"/>
                  </a:cubicBezTo>
                  <a:cubicBezTo>
                    <a:pt x="1" y="13727"/>
                    <a:pt x="64" y="13780"/>
                    <a:pt x="127" y="13780"/>
                  </a:cubicBezTo>
                  <a:cubicBezTo>
                    <a:pt x="167" y="13780"/>
                    <a:pt x="206" y="13758"/>
                    <a:pt x="220" y="13707"/>
                  </a:cubicBezTo>
                  <a:lnTo>
                    <a:pt x="4959" y="3"/>
                  </a:lnTo>
                  <a:cubicBezTo>
                    <a:pt x="4958" y="1"/>
                    <a:pt x="4957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-6529699" y="-466902"/>
              <a:ext cx="158162" cy="436401"/>
            </a:xfrm>
            <a:custGeom>
              <a:rect b="b" l="l" r="r" t="t"/>
              <a:pathLst>
                <a:path extrusionOk="0" h="9820" w="3559">
                  <a:moveTo>
                    <a:pt x="3555" y="1"/>
                  </a:moveTo>
                  <a:cubicBezTo>
                    <a:pt x="3395" y="1"/>
                    <a:pt x="70" y="9695"/>
                    <a:pt x="22" y="9695"/>
                  </a:cubicBezTo>
                  <a:cubicBezTo>
                    <a:pt x="0" y="9769"/>
                    <a:pt x="60" y="9820"/>
                    <a:pt x="123" y="9820"/>
                  </a:cubicBezTo>
                  <a:cubicBezTo>
                    <a:pt x="162" y="9820"/>
                    <a:pt x="202" y="9800"/>
                    <a:pt x="225" y="9755"/>
                  </a:cubicBezTo>
                  <a:lnTo>
                    <a:pt x="3559" y="4"/>
                  </a:lnTo>
                  <a:cubicBezTo>
                    <a:pt x="3558" y="2"/>
                    <a:pt x="3556" y="1"/>
                    <a:pt x="3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8209664" y="749599"/>
              <a:ext cx="220111" cy="612517"/>
            </a:xfrm>
            <a:custGeom>
              <a:rect b="b" l="l" r="r" t="t"/>
              <a:pathLst>
                <a:path extrusionOk="0" h="13783" w="4953">
                  <a:moveTo>
                    <a:pt x="4950" y="0"/>
                  </a:moveTo>
                  <a:cubicBezTo>
                    <a:pt x="4792" y="0"/>
                    <a:pt x="86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8"/>
                    <a:pt x="67" y="13782"/>
                    <a:pt x="131" y="13782"/>
                  </a:cubicBezTo>
                  <a:cubicBezTo>
                    <a:pt x="170" y="13782"/>
                    <a:pt x="208" y="13763"/>
                    <a:pt x="225" y="13718"/>
                  </a:cubicBezTo>
                  <a:lnTo>
                    <a:pt x="4952" y="2"/>
                  </a:lnTo>
                  <a:cubicBezTo>
                    <a:pt x="4952" y="1"/>
                    <a:pt x="4951" y="0"/>
                    <a:pt x="4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5220719" y="628411"/>
              <a:ext cx="220111" cy="612383"/>
            </a:xfrm>
            <a:custGeom>
              <a:rect b="b" l="l" r="r" t="t"/>
              <a:pathLst>
                <a:path extrusionOk="0" h="13780" w="4953">
                  <a:moveTo>
                    <a:pt x="4938" y="0"/>
                  </a:moveTo>
                  <a:cubicBezTo>
                    <a:pt x="4788" y="0"/>
                    <a:pt x="75" y="13647"/>
                    <a:pt x="24" y="13647"/>
                  </a:cubicBezTo>
                  <a:cubicBezTo>
                    <a:pt x="24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3"/>
                    <a:pt x="65" y="13780"/>
                    <a:pt x="127" y="13780"/>
                  </a:cubicBezTo>
                  <a:cubicBezTo>
                    <a:pt x="162" y="13780"/>
                    <a:pt x="197" y="13762"/>
                    <a:pt x="214" y="13719"/>
                  </a:cubicBezTo>
                  <a:lnTo>
                    <a:pt x="4953" y="3"/>
                  </a:lnTo>
                  <a:lnTo>
                    <a:pt x="4941" y="3"/>
                  </a:lnTo>
                  <a:cubicBezTo>
                    <a:pt x="4940" y="1"/>
                    <a:pt x="4939" y="0"/>
                    <a:pt x="4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5425454" y="4113129"/>
              <a:ext cx="220067" cy="612028"/>
            </a:xfrm>
            <a:custGeom>
              <a:rect b="b" l="l" r="r" t="t"/>
              <a:pathLst>
                <a:path extrusionOk="0" h="13772" w="4952">
                  <a:moveTo>
                    <a:pt x="4949" y="1"/>
                  </a:moveTo>
                  <a:cubicBezTo>
                    <a:pt x="4788" y="1"/>
                    <a:pt x="74" y="13636"/>
                    <a:pt x="23" y="13636"/>
                  </a:cubicBezTo>
                  <a:cubicBezTo>
                    <a:pt x="23" y="13636"/>
                    <a:pt x="23" y="13636"/>
                    <a:pt x="23" y="13636"/>
                  </a:cubicBezTo>
                  <a:lnTo>
                    <a:pt x="23" y="13636"/>
                  </a:lnTo>
                  <a:cubicBezTo>
                    <a:pt x="0" y="13717"/>
                    <a:pt x="62" y="13771"/>
                    <a:pt x="125" y="13771"/>
                  </a:cubicBezTo>
                  <a:cubicBezTo>
                    <a:pt x="164" y="13771"/>
                    <a:pt x="203" y="13752"/>
                    <a:pt x="225" y="13707"/>
                  </a:cubicBezTo>
                  <a:lnTo>
                    <a:pt x="4952" y="3"/>
                  </a:lnTo>
                  <a:cubicBezTo>
                    <a:pt x="4951" y="2"/>
                    <a:pt x="4950" y="1"/>
                    <a:pt x="4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6343007" y="3868754"/>
              <a:ext cx="391605" cy="1101045"/>
            </a:xfrm>
            <a:custGeom>
              <a:rect b="b" l="l" r="r" t="t"/>
              <a:pathLst>
                <a:path extrusionOk="0" h="24776" w="8812">
                  <a:moveTo>
                    <a:pt x="8810" y="0"/>
                  </a:moveTo>
                  <a:cubicBezTo>
                    <a:pt x="8646" y="0"/>
                    <a:pt x="76" y="24635"/>
                    <a:pt x="24" y="24635"/>
                  </a:cubicBezTo>
                  <a:cubicBezTo>
                    <a:pt x="24" y="24635"/>
                    <a:pt x="24" y="24635"/>
                    <a:pt x="24" y="24635"/>
                  </a:cubicBezTo>
                  <a:lnTo>
                    <a:pt x="24" y="24635"/>
                  </a:lnTo>
                  <a:cubicBezTo>
                    <a:pt x="1" y="24695"/>
                    <a:pt x="36" y="24754"/>
                    <a:pt x="84" y="24766"/>
                  </a:cubicBezTo>
                  <a:cubicBezTo>
                    <a:pt x="99" y="24772"/>
                    <a:pt x="115" y="24775"/>
                    <a:pt x="129" y="24775"/>
                  </a:cubicBezTo>
                  <a:cubicBezTo>
                    <a:pt x="172" y="24775"/>
                    <a:pt x="209" y="24751"/>
                    <a:pt x="227" y="24707"/>
                  </a:cubicBezTo>
                  <a:lnTo>
                    <a:pt x="8811" y="1"/>
                  </a:lnTo>
                  <a:cubicBezTo>
                    <a:pt x="8811" y="1"/>
                    <a:pt x="8810" y="0"/>
                    <a:pt x="8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6150670" y="2064445"/>
              <a:ext cx="263263" cy="735482"/>
            </a:xfrm>
            <a:custGeom>
              <a:rect b="b" l="l" r="r" t="t"/>
              <a:pathLst>
                <a:path extrusionOk="0" h="16550" w="5924">
                  <a:moveTo>
                    <a:pt x="5921" y="0"/>
                  </a:moveTo>
                  <a:cubicBezTo>
                    <a:pt x="5755" y="0"/>
                    <a:pt x="82" y="16409"/>
                    <a:pt x="30" y="16409"/>
                  </a:cubicBezTo>
                  <a:cubicBezTo>
                    <a:pt x="30" y="16409"/>
                    <a:pt x="30" y="16409"/>
                    <a:pt x="30" y="16409"/>
                  </a:cubicBezTo>
                  <a:lnTo>
                    <a:pt x="30" y="16409"/>
                  </a:lnTo>
                  <a:cubicBezTo>
                    <a:pt x="0" y="16491"/>
                    <a:pt x="64" y="16550"/>
                    <a:pt x="128" y="16550"/>
                  </a:cubicBezTo>
                  <a:cubicBezTo>
                    <a:pt x="165" y="16550"/>
                    <a:pt x="203" y="16529"/>
                    <a:pt x="221" y="16480"/>
                  </a:cubicBezTo>
                  <a:lnTo>
                    <a:pt x="5924" y="2"/>
                  </a:lnTo>
                  <a:cubicBezTo>
                    <a:pt x="5923" y="1"/>
                    <a:pt x="5922" y="0"/>
                    <a:pt x="5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7957778" y="2838012"/>
              <a:ext cx="262951" cy="735260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6" y="16544"/>
                    <a:pt x="130" y="16544"/>
                  </a:cubicBezTo>
                  <a:cubicBezTo>
                    <a:pt x="169" y="16544"/>
                    <a:pt x="207" y="16525"/>
                    <a:pt x="225" y="16480"/>
                  </a:cubicBezTo>
                  <a:lnTo>
                    <a:pt x="5916" y="14"/>
                  </a:ln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-5153170" y="3881419"/>
              <a:ext cx="262640" cy="734904"/>
            </a:xfrm>
            <a:custGeom>
              <a:rect b="b" l="l" r="r" t="t"/>
              <a:pathLst>
                <a:path extrusionOk="0" h="16537" w="5910">
                  <a:moveTo>
                    <a:pt x="5907" y="0"/>
                  </a:moveTo>
                  <a:cubicBezTo>
                    <a:pt x="5745" y="0"/>
                    <a:pt x="63" y="16421"/>
                    <a:pt x="16" y="16421"/>
                  </a:cubicBezTo>
                  <a:cubicBezTo>
                    <a:pt x="1" y="16488"/>
                    <a:pt x="61" y="16537"/>
                    <a:pt x="120" y="16537"/>
                  </a:cubicBezTo>
                  <a:cubicBezTo>
                    <a:pt x="154" y="16537"/>
                    <a:pt x="188" y="16520"/>
                    <a:pt x="206" y="16480"/>
                  </a:cubicBezTo>
                  <a:lnTo>
                    <a:pt x="5909" y="2"/>
                  </a:lnTo>
                  <a:cubicBezTo>
                    <a:pt x="5909" y="1"/>
                    <a:pt x="5908" y="0"/>
                    <a:pt x="5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6061435" y="1019439"/>
              <a:ext cx="263440" cy="735526"/>
            </a:xfrm>
            <a:custGeom>
              <a:rect b="b" l="l" r="r" t="t"/>
              <a:pathLst>
                <a:path extrusionOk="0" h="16551" w="5928">
                  <a:moveTo>
                    <a:pt x="5926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7" y="16550"/>
                    <a:pt x="131" y="16550"/>
                  </a:cubicBezTo>
                  <a:cubicBezTo>
                    <a:pt x="170" y="16550"/>
                    <a:pt x="207" y="16529"/>
                    <a:pt x="225" y="16481"/>
                  </a:cubicBezTo>
                  <a:lnTo>
                    <a:pt x="5928" y="2"/>
                  </a:lnTo>
                  <a:cubicBezTo>
                    <a:pt x="5927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4736545" y="-145156"/>
              <a:ext cx="263485" cy="735571"/>
            </a:xfrm>
            <a:custGeom>
              <a:rect b="b" l="l" r="r" t="t"/>
              <a:pathLst>
                <a:path extrusionOk="0" h="16552" w="5929">
                  <a:moveTo>
                    <a:pt x="5926" y="1"/>
                  </a:moveTo>
                  <a:cubicBezTo>
                    <a:pt x="5764" y="1"/>
                    <a:pt x="82" y="16421"/>
                    <a:pt x="23" y="16421"/>
                  </a:cubicBezTo>
                  <a:cubicBezTo>
                    <a:pt x="0" y="16495"/>
                    <a:pt x="66" y="16551"/>
                    <a:pt x="130" y="16551"/>
                  </a:cubicBezTo>
                  <a:cubicBezTo>
                    <a:pt x="169" y="16551"/>
                    <a:pt x="207" y="16530"/>
                    <a:pt x="225" y="16481"/>
                  </a:cubicBezTo>
                  <a:lnTo>
                    <a:pt x="5928" y="15"/>
                  </a:lnTo>
                  <a:lnTo>
                    <a:pt x="5928" y="3"/>
                  </a:lnTo>
                  <a:cubicBezTo>
                    <a:pt x="5928" y="1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-7435564" y="4756043"/>
              <a:ext cx="262951" cy="735126"/>
            </a:xfrm>
            <a:custGeom>
              <a:rect b="b" l="l" r="r" t="t"/>
              <a:pathLst>
                <a:path extrusionOk="0" h="16542" w="5917">
                  <a:moveTo>
                    <a:pt x="5914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5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-7035560" y="4271380"/>
              <a:ext cx="262951" cy="735260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4"/>
                    <a:pt x="123" y="16544"/>
                  </a:cubicBezTo>
                  <a:cubicBezTo>
                    <a:pt x="159" y="16544"/>
                    <a:pt x="196" y="16525"/>
                    <a:pt x="214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-5738134" y="4875097"/>
              <a:ext cx="263440" cy="735304"/>
            </a:xfrm>
            <a:custGeom>
              <a:rect b="b" l="l" r="r" t="t"/>
              <a:pathLst>
                <a:path extrusionOk="0" h="16546" w="5928">
                  <a:moveTo>
                    <a:pt x="5925" y="0"/>
                  </a:moveTo>
                  <a:cubicBezTo>
                    <a:pt x="5763" y="0"/>
                    <a:pt x="81" y="16421"/>
                    <a:pt x="22" y="16421"/>
                  </a:cubicBezTo>
                  <a:cubicBezTo>
                    <a:pt x="0" y="16494"/>
                    <a:pt x="64" y="16545"/>
                    <a:pt x="128" y="16545"/>
                  </a:cubicBezTo>
                  <a:cubicBezTo>
                    <a:pt x="167" y="16545"/>
                    <a:pt x="206" y="16526"/>
                    <a:pt x="225" y="16480"/>
                  </a:cubicBezTo>
                  <a:lnTo>
                    <a:pt x="5928" y="14"/>
                  </a:lnTo>
                  <a:lnTo>
                    <a:pt x="5928" y="2"/>
                  </a:lnTo>
                  <a:cubicBezTo>
                    <a:pt x="5927" y="1"/>
                    <a:pt x="5926" y="0"/>
                    <a:pt x="5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-9013895" y="4582460"/>
              <a:ext cx="263485" cy="735304"/>
            </a:xfrm>
            <a:custGeom>
              <a:rect b="b" l="l" r="r" t="t"/>
              <a:pathLst>
                <a:path extrusionOk="0" h="16546" w="5929">
                  <a:moveTo>
                    <a:pt x="5926" y="1"/>
                  </a:moveTo>
                  <a:cubicBezTo>
                    <a:pt x="5763" y="1"/>
                    <a:pt x="86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6" y="16545"/>
                    <a:pt x="130" y="16545"/>
                  </a:cubicBezTo>
                  <a:cubicBezTo>
                    <a:pt x="169" y="16545"/>
                    <a:pt x="207" y="16526"/>
                    <a:pt x="225" y="16481"/>
                  </a:cubicBezTo>
                  <a:lnTo>
                    <a:pt x="5928" y="3"/>
                  </a:lnTo>
                  <a:cubicBezTo>
                    <a:pt x="5927" y="2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-8425109" y="3652864"/>
              <a:ext cx="650913" cy="1838527"/>
            </a:xfrm>
            <a:custGeom>
              <a:rect b="b" l="l" r="r" t="t"/>
              <a:pathLst>
                <a:path extrusionOk="0" h="41371" w="14647">
                  <a:moveTo>
                    <a:pt x="14645" y="1"/>
                  </a:moveTo>
                  <a:cubicBezTo>
                    <a:pt x="14476" y="1"/>
                    <a:pt x="89" y="41233"/>
                    <a:pt x="37" y="41233"/>
                  </a:cubicBezTo>
                  <a:cubicBezTo>
                    <a:pt x="37" y="41233"/>
                    <a:pt x="37" y="41233"/>
                    <a:pt x="37" y="41233"/>
                  </a:cubicBezTo>
                  <a:lnTo>
                    <a:pt x="37" y="41233"/>
                  </a:lnTo>
                  <a:cubicBezTo>
                    <a:pt x="1" y="41313"/>
                    <a:pt x="67" y="41371"/>
                    <a:pt x="135" y="41371"/>
                  </a:cubicBezTo>
                  <a:cubicBezTo>
                    <a:pt x="178" y="41371"/>
                    <a:pt x="221" y="41348"/>
                    <a:pt x="240" y="41292"/>
                  </a:cubicBezTo>
                  <a:lnTo>
                    <a:pt x="14646" y="2"/>
                  </a:lnTo>
                  <a:cubicBezTo>
                    <a:pt x="14646" y="1"/>
                    <a:pt x="14646" y="1"/>
                    <a:pt x="14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-9175079" y="2064490"/>
              <a:ext cx="650602" cy="1838127"/>
            </a:xfrm>
            <a:custGeom>
              <a:rect b="b" l="l" r="r" t="t"/>
              <a:pathLst>
                <a:path extrusionOk="0" h="41362" w="14640">
                  <a:moveTo>
                    <a:pt x="14638" y="0"/>
                  </a:moveTo>
                  <a:cubicBezTo>
                    <a:pt x="14469" y="0"/>
                    <a:pt x="98" y="41220"/>
                    <a:pt x="30" y="41220"/>
                  </a:cubicBezTo>
                  <a:cubicBezTo>
                    <a:pt x="30" y="41220"/>
                    <a:pt x="30" y="41220"/>
                    <a:pt x="30" y="41220"/>
                  </a:cubicBezTo>
                  <a:lnTo>
                    <a:pt x="30" y="41220"/>
                  </a:lnTo>
                  <a:cubicBezTo>
                    <a:pt x="0" y="41303"/>
                    <a:pt x="69" y="41361"/>
                    <a:pt x="136" y="41361"/>
                  </a:cubicBezTo>
                  <a:cubicBezTo>
                    <a:pt x="176" y="41361"/>
                    <a:pt x="215" y="41341"/>
                    <a:pt x="232" y="41292"/>
                  </a:cubicBezTo>
                  <a:lnTo>
                    <a:pt x="14639" y="1"/>
                  </a:lnTo>
                  <a:cubicBezTo>
                    <a:pt x="14639" y="1"/>
                    <a:pt x="14638" y="0"/>
                    <a:pt x="14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-7500713" y="-466813"/>
              <a:ext cx="649802" cy="1838349"/>
            </a:xfrm>
            <a:custGeom>
              <a:rect b="b" l="l" r="r" t="t"/>
              <a:pathLst>
                <a:path extrusionOk="0" h="41367" w="14622">
                  <a:moveTo>
                    <a:pt x="14621" y="1"/>
                  </a:moveTo>
                  <a:cubicBezTo>
                    <a:pt x="14464" y="1"/>
                    <a:pt x="80" y="41221"/>
                    <a:pt x="24" y="41221"/>
                  </a:cubicBezTo>
                  <a:cubicBezTo>
                    <a:pt x="24" y="41221"/>
                    <a:pt x="24" y="41221"/>
                    <a:pt x="24" y="41221"/>
                  </a:cubicBezTo>
                  <a:lnTo>
                    <a:pt x="24" y="41221"/>
                  </a:lnTo>
                  <a:cubicBezTo>
                    <a:pt x="1" y="41281"/>
                    <a:pt x="36" y="41340"/>
                    <a:pt x="84" y="41364"/>
                  </a:cubicBezTo>
                  <a:cubicBezTo>
                    <a:pt x="94" y="41366"/>
                    <a:pt x="104" y="41367"/>
                    <a:pt x="114" y="41367"/>
                  </a:cubicBezTo>
                  <a:cubicBezTo>
                    <a:pt x="162" y="41367"/>
                    <a:pt x="207" y="41342"/>
                    <a:pt x="227" y="41293"/>
                  </a:cubicBezTo>
                  <a:lnTo>
                    <a:pt x="14622" y="2"/>
                  </a:lnTo>
                  <a:cubicBezTo>
                    <a:pt x="14621" y="1"/>
                    <a:pt x="14621" y="1"/>
                    <a:pt x="14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-5514334" y="-466813"/>
              <a:ext cx="670866" cy="1896877"/>
            </a:xfrm>
            <a:custGeom>
              <a:rect b="b" l="l" r="r" t="t"/>
              <a:pathLst>
                <a:path extrusionOk="0" h="42684" w="15096">
                  <a:moveTo>
                    <a:pt x="15095" y="1"/>
                  </a:moveTo>
                  <a:cubicBezTo>
                    <a:pt x="14926" y="1"/>
                    <a:pt x="90" y="42543"/>
                    <a:pt x="23" y="42543"/>
                  </a:cubicBezTo>
                  <a:cubicBezTo>
                    <a:pt x="23" y="42543"/>
                    <a:pt x="23" y="42543"/>
                    <a:pt x="23" y="42543"/>
                  </a:cubicBezTo>
                  <a:lnTo>
                    <a:pt x="23" y="42543"/>
                  </a:lnTo>
                  <a:cubicBezTo>
                    <a:pt x="0" y="42625"/>
                    <a:pt x="67" y="42684"/>
                    <a:pt x="131" y="42684"/>
                  </a:cubicBezTo>
                  <a:cubicBezTo>
                    <a:pt x="170" y="42684"/>
                    <a:pt x="207" y="42663"/>
                    <a:pt x="225" y="42614"/>
                  </a:cubicBezTo>
                  <a:lnTo>
                    <a:pt x="15096" y="2"/>
                  </a:lnTo>
                  <a:cubicBezTo>
                    <a:pt x="15096" y="1"/>
                    <a:pt x="15095" y="1"/>
                    <a:pt x="15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-6950990" y="2888807"/>
              <a:ext cx="535013" cy="1507316"/>
            </a:xfrm>
            <a:custGeom>
              <a:rect b="b" l="l" r="r" t="t"/>
              <a:pathLst>
                <a:path extrusionOk="0" h="33918" w="12039">
                  <a:moveTo>
                    <a:pt x="12025" y="1"/>
                  </a:moveTo>
                  <a:cubicBezTo>
                    <a:pt x="11869" y="1"/>
                    <a:pt x="105" y="33768"/>
                    <a:pt x="37" y="33768"/>
                  </a:cubicBezTo>
                  <a:cubicBezTo>
                    <a:pt x="37" y="33768"/>
                    <a:pt x="37" y="33768"/>
                    <a:pt x="37" y="33768"/>
                  </a:cubicBezTo>
                  <a:lnTo>
                    <a:pt x="37" y="33768"/>
                  </a:lnTo>
                  <a:cubicBezTo>
                    <a:pt x="0" y="33856"/>
                    <a:pt x="73" y="33917"/>
                    <a:pt x="142" y="33917"/>
                  </a:cubicBezTo>
                  <a:cubicBezTo>
                    <a:pt x="184" y="33917"/>
                    <a:pt x="226" y="33894"/>
                    <a:pt x="239" y="33839"/>
                  </a:cubicBezTo>
                  <a:lnTo>
                    <a:pt x="12038" y="2"/>
                  </a:lnTo>
                  <a:lnTo>
                    <a:pt x="12027" y="2"/>
                  </a:lnTo>
                  <a:cubicBezTo>
                    <a:pt x="12026" y="1"/>
                    <a:pt x="12026" y="1"/>
                    <a:pt x="1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-6959478" y="3831157"/>
              <a:ext cx="534524" cy="1507583"/>
            </a:xfrm>
            <a:custGeom>
              <a:rect b="b" l="l" r="r" t="t"/>
              <a:pathLst>
                <a:path extrusionOk="0" h="33924" w="12028">
                  <a:moveTo>
                    <a:pt x="12026" y="1"/>
                  </a:moveTo>
                  <a:cubicBezTo>
                    <a:pt x="11858" y="1"/>
                    <a:pt x="101" y="33780"/>
                    <a:pt x="37" y="33780"/>
                  </a:cubicBezTo>
                  <a:cubicBezTo>
                    <a:pt x="37" y="33780"/>
                    <a:pt x="37" y="33780"/>
                    <a:pt x="37" y="33780"/>
                  </a:cubicBezTo>
                  <a:lnTo>
                    <a:pt x="37" y="33780"/>
                  </a:lnTo>
                  <a:cubicBezTo>
                    <a:pt x="1" y="33861"/>
                    <a:pt x="73" y="33923"/>
                    <a:pt x="141" y="33923"/>
                  </a:cubicBezTo>
                  <a:cubicBezTo>
                    <a:pt x="184" y="33923"/>
                    <a:pt x="226" y="33899"/>
                    <a:pt x="240" y="33839"/>
                  </a:cubicBezTo>
                  <a:lnTo>
                    <a:pt x="12027" y="2"/>
                  </a:lnTo>
                  <a:cubicBezTo>
                    <a:pt x="12027" y="1"/>
                    <a:pt x="12026" y="1"/>
                    <a:pt x="1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-5347728" y="604147"/>
              <a:ext cx="1095802" cy="3108400"/>
            </a:xfrm>
            <a:custGeom>
              <a:rect b="b" l="l" r="r" t="t"/>
              <a:pathLst>
                <a:path extrusionOk="0" h="69946" w="24658">
                  <a:moveTo>
                    <a:pt x="24657" y="0"/>
                  </a:moveTo>
                  <a:cubicBezTo>
                    <a:pt x="24657" y="0"/>
                    <a:pt x="24657" y="1"/>
                    <a:pt x="24656" y="1"/>
                  </a:cubicBezTo>
                  <a:lnTo>
                    <a:pt x="24658" y="1"/>
                  </a:lnTo>
                  <a:cubicBezTo>
                    <a:pt x="24658" y="1"/>
                    <a:pt x="24658" y="0"/>
                    <a:pt x="24657" y="0"/>
                  </a:cubicBezTo>
                  <a:close/>
                  <a:moveTo>
                    <a:pt x="24646" y="1"/>
                  </a:moveTo>
                  <a:lnTo>
                    <a:pt x="24610" y="103"/>
                  </a:lnTo>
                  <a:lnTo>
                    <a:pt x="24610" y="103"/>
                  </a:lnTo>
                  <a:cubicBezTo>
                    <a:pt x="24636" y="40"/>
                    <a:pt x="24651" y="5"/>
                    <a:pt x="24656" y="1"/>
                  </a:cubicBezTo>
                  <a:close/>
                  <a:moveTo>
                    <a:pt x="24610" y="103"/>
                  </a:moveTo>
                  <a:lnTo>
                    <a:pt x="24610" y="103"/>
                  </a:lnTo>
                  <a:cubicBezTo>
                    <a:pt x="23409" y="3085"/>
                    <a:pt x="75" y="69807"/>
                    <a:pt x="24" y="69807"/>
                  </a:cubicBezTo>
                  <a:cubicBezTo>
                    <a:pt x="24" y="69807"/>
                    <a:pt x="24" y="69807"/>
                    <a:pt x="24" y="69807"/>
                  </a:cubicBezTo>
                  <a:lnTo>
                    <a:pt x="24" y="69807"/>
                  </a:lnTo>
                  <a:cubicBezTo>
                    <a:pt x="0" y="69855"/>
                    <a:pt x="36" y="69914"/>
                    <a:pt x="84" y="69938"/>
                  </a:cubicBezTo>
                  <a:cubicBezTo>
                    <a:pt x="97" y="69943"/>
                    <a:pt x="110" y="69946"/>
                    <a:pt x="122" y="69946"/>
                  </a:cubicBezTo>
                  <a:cubicBezTo>
                    <a:pt x="167" y="69946"/>
                    <a:pt x="208" y="69916"/>
                    <a:pt x="226" y="69879"/>
                  </a:cubicBezTo>
                  <a:lnTo>
                    <a:pt x="24610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-9258004" y="1642710"/>
              <a:ext cx="263129" cy="734815"/>
            </a:xfrm>
            <a:custGeom>
              <a:rect b="b" l="l" r="r" t="t"/>
              <a:pathLst>
                <a:path extrusionOk="0" h="16535" w="5921">
                  <a:moveTo>
                    <a:pt x="5918" y="1"/>
                  </a:moveTo>
                  <a:cubicBezTo>
                    <a:pt x="5917" y="1"/>
                    <a:pt x="5915" y="1"/>
                    <a:pt x="5914" y="3"/>
                  </a:cubicBezTo>
                  <a:lnTo>
                    <a:pt x="5920" y="3"/>
                  </a:lnTo>
                  <a:cubicBezTo>
                    <a:pt x="5920" y="1"/>
                    <a:pt x="5919" y="1"/>
                    <a:pt x="5918" y="1"/>
                  </a:cubicBezTo>
                  <a:close/>
                  <a:moveTo>
                    <a:pt x="5908" y="3"/>
                  </a:moveTo>
                  <a:lnTo>
                    <a:pt x="5904" y="16"/>
                  </a:lnTo>
                  <a:lnTo>
                    <a:pt x="5904" y="16"/>
                  </a:lnTo>
                  <a:cubicBezTo>
                    <a:pt x="5908" y="10"/>
                    <a:pt x="5911" y="5"/>
                    <a:pt x="5914" y="3"/>
                  </a:cubicBezTo>
                  <a:close/>
                  <a:moveTo>
                    <a:pt x="5904" y="16"/>
                  </a:moveTo>
                  <a:lnTo>
                    <a:pt x="5904" y="16"/>
                  </a:lnTo>
                  <a:cubicBezTo>
                    <a:pt x="5552" y="577"/>
                    <a:pt x="77" y="16410"/>
                    <a:pt x="15" y="16410"/>
                  </a:cubicBezTo>
                  <a:cubicBezTo>
                    <a:pt x="15" y="16410"/>
                    <a:pt x="15" y="16410"/>
                    <a:pt x="15" y="16410"/>
                  </a:cubicBezTo>
                  <a:lnTo>
                    <a:pt x="15" y="16410"/>
                  </a:lnTo>
                  <a:cubicBezTo>
                    <a:pt x="0" y="16483"/>
                    <a:pt x="58" y="16534"/>
                    <a:pt x="119" y="16534"/>
                  </a:cubicBezTo>
                  <a:cubicBezTo>
                    <a:pt x="156" y="16534"/>
                    <a:pt x="195" y="16515"/>
                    <a:pt x="217" y="16469"/>
                  </a:cubicBezTo>
                  <a:lnTo>
                    <a:pt x="5904" y="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21"/>
          <p:cNvSpPr txBox="1"/>
          <p:nvPr>
            <p:ph type="title"/>
          </p:nvPr>
        </p:nvSpPr>
        <p:spPr>
          <a:xfrm>
            <a:off x="4322250" y="1680963"/>
            <a:ext cx="35934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11" name="Google Shape;1911;p21"/>
          <p:cNvSpPr txBox="1"/>
          <p:nvPr>
            <p:ph idx="1" type="subTitle"/>
          </p:nvPr>
        </p:nvSpPr>
        <p:spPr>
          <a:xfrm>
            <a:off x="4322425" y="2470338"/>
            <a:ext cx="35934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12" name="Google Shape;1912;p21"/>
          <p:cNvGrpSpPr/>
          <p:nvPr/>
        </p:nvGrpSpPr>
        <p:grpSpPr>
          <a:xfrm>
            <a:off x="-1875513" y="2536866"/>
            <a:ext cx="12252104" cy="2915489"/>
            <a:chOff x="-1875513" y="2536866"/>
            <a:chExt cx="12252104" cy="2915489"/>
          </a:xfrm>
        </p:grpSpPr>
        <p:grpSp>
          <p:nvGrpSpPr>
            <p:cNvPr id="1913" name="Google Shape;1913;p21"/>
            <p:cNvGrpSpPr/>
            <p:nvPr/>
          </p:nvGrpSpPr>
          <p:grpSpPr>
            <a:xfrm>
              <a:off x="-7958" y="2536866"/>
              <a:ext cx="9144065" cy="2915489"/>
              <a:chOff x="-45" y="1762005"/>
              <a:chExt cx="9144065" cy="2915489"/>
            </a:xfrm>
          </p:grpSpPr>
          <p:sp>
            <p:nvSpPr>
              <p:cNvPr id="1914" name="Google Shape;1914;p21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15" name="Google Shape;1915;p21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1916" name="Google Shape;1916;p21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21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8" name="Google Shape;1918;p21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9" name="Google Shape;1919;p21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0" name="Google Shape;1920;p21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1" name="Google Shape;1921;p21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2" name="Google Shape;1922;p21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3" name="Google Shape;1923;p21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4" name="Google Shape;1924;p21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5" name="Google Shape;1925;p21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6" name="Google Shape;1926;p21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7" name="Google Shape;1927;p21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8" name="Google Shape;1928;p21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9" name="Google Shape;1929;p21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0" name="Google Shape;1930;p21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1" name="Google Shape;1931;p21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21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3" name="Google Shape;1933;p21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4" name="Google Shape;1934;p21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5" name="Google Shape;1935;p21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21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7" name="Google Shape;1937;p21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8" name="Google Shape;1938;p21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21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21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21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2" name="Google Shape;1942;p21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3" name="Google Shape;1943;p21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4" name="Google Shape;1944;p21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21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21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7" name="Google Shape;1947;p21"/>
            <p:cNvGrpSpPr/>
            <p:nvPr/>
          </p:nvGrpSpPr>
          <p:grpSpPr>
            <a:xfrm flipH="1">
              <a:off x="7467309" y="3955569"/>
              <a:ext cx="2909282" cy="1089723"/>
              <a:chOff x="6139625" y="939075"/>
              <a:chExt cx="1818642" cy="681247"/>
            </a:xfrm>
          </p:grpSpPr>
          <p:sp>
            <p:nvSpPr>
              <p:cNvPr id="1948" name="Google Shape;1948;p2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2" name="Google Shape;1952;p21"/>
            <p:cNvGrpSpPr/>
            <p:nvPr/>
          </p:nvGrpSpPr>
          <p:grpSpPr>
            <a:xfrm flipH="1">
              <a:off x="6083162" y="4177751"/>
              <a:ext cx="2909282" cy="1089723"/>
              <a:chOff x="6139625" y="939075"/>
              <a:chExt cx="1818642" cy="681247"/>
            </a:xfrm>
          </p:grpSpPr>
          <p:sp>
            <p:nvSpPr>
              <p:cNvPr id="1953" name="Google Shape;1953;p2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7" name="Google Shape;1957;p21"/>
            <p:cNvGrpSpPr/>
            <p:nvPr/>
          </p:nvGrpSpPr>
          <p:grpSpPr>
            <a:xfrm flipH="1">
              <a:off x="-637263" y="4059138"/>
              <a:ext cx="2909282" cy="1089723"/>
              <a:chOff x="6139625" y="939075"/>
              <a:chExt cx="1818642" cy="681247"/>
            </a:xfrm>
          </p:grpSpPr>
          <p:sp>
            <p:nvSpPr>
              <p:cNvPr id="1958" name="Google Shape;1958;p2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2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2" name="Google Shape;1962;p21"/>
            <p:cNvGrpSpPr/>
            <p:nvPr/>
          </p:nvGrpSpPr>
          <p:grpSpPr>
            <a:xfrm flipH="1">
              <a:off x="-1875513" y="3801013"/>
              <a:ext cx="2909282" cy="1089723"/>
              <a:chOff x="6139625" y="939075"/>
              <a:chExt cx="1818642" cy="681247"/>
            </a:xfrm>
          </p:grpSpPr>
          <p:sp>
            <p:nvSpPr>
              <p:cNvPr id="1963" name="Google Shape;1963;p2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2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7" name="Google Shape;1967;p21"/>
            <p:cNvGrpSpPr/>
            <p:nvPr/>
          </p:nvGrpSpPr>
          <p:grpSpPr>
            <a:xfrm flipH="1">
              <a:off x="3012546" y="4769488"/>
              <a:ext cx="942695" cy="390401"/>
              <a:chOff x="5525375" y="1545600"/>
              <a:chExt cx="289650" cy="119950"/>
            </a:xfrm>
          </p:grpSpPr>
          <p:sp>
            <p:nvSpPr>
              <p:cNvPr id="1968" name="Google Shape;1968;p21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1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0" name="Google Shape;1970;p21"/>
          <p:cNvGrpSpPr/>
          <p:nvPr/>
        </p:nvGrpSpPr>
        <p:grpSpPr>
          <a:xfrm flipH="1">
            <a:off x="7574586" y="245319"/>
            <a:ext cx="1343774" cy="999473"/>
            <a:chOff x="3828150" y="2102526"/>
            <a:chExt cx="1036863" cy="771199"/>
          </a:xfrm>
        </p:grpSpPr>
        <p:sp>
          <p:nvSpPr>
            <p:cNvPr id="1971" name="Google Shape;1971;p21"/>
            <p:cNvSpPr/>
            <p:nvPr/>
          </p:nvSpPr>
          <p:spPr>
            <a:xfrm>
              <a:off x="3828150" y="2581475"/>
              <a:ext cx="314950" cy="292250"/>
            </a:xfrm>
            <a:custGeom>
              <a:rect b="b" l="l" r="r" t="t"/>
              <a:pathLst>
                <a:path extrusionOk="0" h="11690" w="12598">
                  <a:moveTo>
                    <a:pt x="6019" y="0"/>
                  </a:moveTo>
                  <a:cubicBezTo>
                    <a:pt x="5650" y="0"/>
                    <a:pt x="5286" y="70"/>
                    <a:pt x="4941" y="236"/>
                  </a:cubicBezTo>
                  <a:cubicBezTo>
                    <a:pt x="3322" y="1010"/>
                    <a:pt x="0" y="4581"/>
                    <a:pt x="0" y="4581"/>
                  </a:cubicBezTo>
                  <a:cubicBezTo>
                    <a:pt x="0" y="4581"/>
                    <a:pt x="3322" y="1855"/>
                    <a:pt x="4560" y="1367"/>
                  </a:cubicBezTo>
                  <a:cubicBezTo>
                    <a:pt x="4811" y="1263"/>
                    <a:pt x="5074" y="1217"/>
                    <a:pt x="5340" y="1217"/>
                  </a:cubicBezTo>
                  <a:cubicBezTo>
                    <a:pt x="5806" y="1217"/>
                    <a:pt x="6285" y="1357"/>
                    <a:pt x="6739" y="1569"/>
                  </a:cubicBezTo>
                  <a:cubicBezTo>
                    <a:pt x="6573" y="1736"/>
                    <a:pt x="6418" y="1914"/>
                    <a:pt x="6299" y="2129"/>
                  </a:cubicBezTo>
                  <a:cubicBezTo>
                    <a:pt x="5858" y="2843"/>
                    <a:pt x="6001" y="3915"/>
                    <a:pt x="6096" y="4010"/>
                  </a:cubicBezTo>
                  <a:cubicBezTo>
                    <a:pt x="6102" y="4015"/>
                    <a:pt x="6107" y="4018"/>
                    <a:pt x="6113" y="4018"/>
                  </a:cubicBezTo>
                  <a:cubicBezTo>
                    <a:pt x="6214" y="4018"/>
                    <a:pt x="6416" y="3306"/>
                    <a:pt x="6977" y="3081"/>
                  </a:cubicBezTo>
                  <a:cubicBezTo>
                    <a:pt x="7239" y="2974"/>
                    <a:pt x="7977" y="2915"/>
                    <a:pt x="8609" y="2795"/>
                  </a:cubicBezTo>
                  <a:cubicBezTo>
                    <a:pt x="9942" y="3819"/>
                    <a:pt x="11180" y="4831"/>
                    <a:pt x="11502" y="5617"/>
                  </a:cubicBezTo>
                  <a:cubicBezTo>
                    <a:pt x="11859" y="6474"/>
                    <a:pt x="11799" y="11689"/>
                    <a:pt x="11799" y="11689"/>
                  </a:cubicBezTo>
                  <a:cubicBezTo>
                    <a:pt x="12133" y="11142"/>
                    <a:pt x="12597" y="5701"/>
                    <a:pt x="12597" y="5010"/>
                  </a:cubicBezTo>
                  <a:cubicBezTo>
                    <a:pt x="12597" y="4046"/>
                    <a:pt x="11323" y="2724"/>
                    <a:pt x="10037" y="1783"/>
                  </a:cubicBezTo>
                  <a:cubicBezTo>
                    <a:pt x="10085" y="1676"/>
                    <a:pt x="10144" y="1569"/>
                    <a:pt x="10216" y="1474"/>
                  </a:cubicBezTo>
                  <a:cubicBezTo>
                    <a:pt x="10359" y="1331"/>
                    <a:pt x="10716" y="1307"/>
                    <a:pt x="10740" y="1045"/>
                  </a:cubicBezTo>
                  <a:cubicBezTo>
                    <a:pt x="10761" y="808"/>
                    <a:pt x="10255" y="277"/>
                    <a:pt x="9655" y="277"/>
                  </a:cubicBezTo>
                  <a:cubicBezTo>
                    <a:pt x="9593" y="277"/>
                    <a:pt x="9529" y="283"/>
                    <a:pt x="9466" y="295"/>
                  </a:cubicBezTo>
                  <a:cubicBezTo>
                    <a:pt x="8942" y="414"/>
                    <a:pt x="9025" y="521"/>
                    <a:pt x="8525" y="807"/>
                  </a:cubicBezTo>
                  <a:cubicBezTo>
                    <a:pt x="7760" y="375"/>
                    <a:pt x="6873" y="0"/>
                    <a:pt x="6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1"/>
            <p:cNvSpPr/>
            <p:nvPr/>
          </p:nvSpPr>
          <p:spPr>
            <a:xfrm>
              <a:off x="3993350" y="2199700"/>
              <a:ext cx="488250" cy="263725"/>
            </a:xfrm>
            <a:custGeom>
              <a:rect b="b" l="l" r="r" t="t"/>
              <a:pathLst>
                <a:path extrusionOk="0" h="10549" w="19530">
                  <a:moveTo>
                    <a:pt x="4710" y="1"/>
                  </a:moveTo>
                  <a:cubicBezTo>
                    <a:pt x="2661" y="1"/>
                    <a:pt x="512" y="219"/>
                    <a:pt x="512" y="219"/>
                  </a:cubicBezTo>
                  <a:cubicBezTo>
                    <a:pt x="0" y="731"/>
                    <a:pt x="5572" y="1350"/>
                    <a:pt x="6501" y="1624"/>
                  </a:cubicBezTo>
                  <a:cubicBezTo>
                    <a:pt x="7430" y="1898"/>
                    <a:pt x="8335" y="3469"/>
                    <a:pt x="8835" y="4481"/>
                  </a:cubicBezTo>
                  <a:cubicBezTo>
                    <a:pt x="9335" y="5493"/>
                    <a:pt x="9251" y="5994"/>
                    <a:pt x="8644" y="6291"/>
                  </a:cubicBezTo>
                  <a:cubicBezTo>
                    <a:pt x="8501" y="6364"/>
                    <a:pt x="8354" y="6391"/>
                    <a:pt x="8211" y="6391"/>
                  </a:cubicBezTo>
                  <a:cubicBezTo>
                    <a:pt x="7814" y="6391"/>
                    <a:pt x="7445" y="6186"/>
                    <a:pt x="7282" y="6186"/>
                  </a:cubicBezTo>
                  <a:cubicBezTo>
                    <a:pt x="7253" y="6186"/>
                    <a:pt x="7231" y="6193"/>
                    <a:pt x="7215" y="6208"/>
                  </a:cubicBezTo>
                  <a:cubicBezTo>
                    <a:pt x="7073" y="6351"/>
                    <a:pt x="7549" y="7089"/>
                    <a:pt x="8704" y="7446"/>
                  </a:cubicBezTo>
                  <a:cubicBezTo>
                    <a:pt x="8947" y="7521"/>
                    <a:pt x="9192" y="7553"/>
                    <a:pt x="9432" y="7553"/>
                  </a:cubicBezTo>
                  <a:cubicBezTo>
                    <a:pt x="10328" y="7553"/>
                    <a:pt x="11153" y="7114"/>
                    <a:pt x="11585" y="6898"/>
                  </a:cubicBezTo>
                  <a:cubicBezTo>
                    <a:pt x="11892" y="6745"/>
                    <a:pt x="12263" y="6711"/>
                    <a:pt x="12790" y="6711"/>
                  </a:cubicBezTo>
                  <a:cubicBezTo>
                    <a:pt x="13203" y="6711"/>
                    <a:pt x="13711" y="6732"/>
                    <a:pt x="14359" y="6732"/>
                  </a:cubicBezTo>
                  <a:cubicBezTo>
                    <a:pt x="15847" y="6732"/>
                    <a:pt x="16633" y="7827"/>
                    <a:pt x="17883" y="8851"/>
                  </a:cubicBezTo>
                  <a:cubicBezTo>
                    <a:pt x="18826" y="9632"/>
                    <a:pt x="19329" y="10549"/>
                    <a:pt x="19473" y="10549"/>
                  </a:cubicBezTo>
                  <a:cubicBezTo>
                    <a:pt x="19520" y="10549"/>
                    <a:pt x="19529" y="10451"/>
                    <a:pt x="19503" y="10220"/>
                  </a:cubicBezTo>
                  <a:cubicBezTo>
                    <a:pt x="19384" y="9292"/>
                    <a:pt x="17241" y="6267"/>
                    <a:pt x="16562" y="5910"/>
                  </a:cubicBezTo>
                  <a:cubicBezTo>
                    <a:pt x="16298" y="5768"/>
                    <a:pt x="15594" y="5738"/>
                    <a:pt x="14777" y="5738"/>
                  </a:cubicBezTo>
                  <a:cubicBezTo>
                    <a:pt x="14154" y="5738"/>
                    <a:pt x="13467" y="5755"/>
                    <a:pt x="12859" y="5755"/>
                  </a:cubicBezTo>
                  <a:cubicBezTo>
                    <a:pt x="12852" y="5296"/>
                    <a:pt x="12551" y="5166"/>
                    <a:pt x="12075" y="5166"/>
                  </a:cubicBezTo>
                  <a:cubicBezTo>
                    <a:pt x="11762" y="5166"/>
                    <a:pt x="11373" y="5222"/>
                    <a:pt x="10942" y="5279"/>
                  </a:cubicBezTo>
                  <a:cubicBezTo>
                    <a:pt x="10156" y="4255"/>
                    <a:pt x="9120" y="1469"/>
                    <a:pt x="8227" y="576"/>
                  </a:cubicBezTo>
                  <a:cubicBezTo>
                    <a:pt x="7779" y="128"/>
                    <a:pt x="6273" y="1"/>
                    <a:pt x="4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1"/>
            <p:cNvSpPr/>
            <p:nvPr/>
          </p:nvSpPr>
          <p:spPr>
            <a:xfrm>
              <a:off x="4658888" y="2102526"/>
              <a:ext cx="206125" cy="284675"/>
            </a:xfrm>
            <a:custGeom>
              <a:rect b="b" l="l" r="r" t="t"/>
              <a:pathLst>
                <a:path extrusionOk="0" h="11387" w="8245">
                  <a:moveTo>
                    <a:pt x="227" y="1"/>
                  </a:moveTo>
                  <a:lnTo>
                    <a:pt x="227" y="1"/>
                  </a:lnTo>
                  <a:cubicBezTo>
                    <a:pt x="1" y="1382"/>
                    <a:pt x="1084" y="2358"/>
                    <a:pt x="2025" y="3310"/>
                  </a:cubicBezTo>
                  <a:cubicBezTo>
                    <a:pt x="2977" y="4251"/>
                    <a:pt x="3763" y="6132"/>
                    <a:pt x="3572" y="7704"/>
                  </a:cubicBezTo>
                  <a:cubicBezTo>
                    <a:pt x="3382" y="9275"/>
                    <a:pt x="4096" y="10264"/>
                    <a:pt x="4096" y="10264"/>
                  </a:cubicBezTo>
                  <a:cubicBezTo>
                    <a:pt x="4096" y="10264"/>
                    <a:pt x="3513" y="10430"/>
                    <a:pt x="2775" y="10669"/>
                  </a:cubicBezTo>
                  <a:cubicBezTo>
                    <a:pt x="2137" y="10881"/>
                    <a:pt x="1688" y="11387"/>
                    <a:pt x="2037" y="11387"/>
                  </a:cubicBezTo>
                  <a:cubicBezTo>
                    <a:pt x="2098" y="11387"/>
                    <a:pt x="2184" y="11371"/>
                    <a:pt x="2298" y="11335"/>
                  </a:cubicBezTo>
                  <a:cubicBezTo>
                    <a:pt x="2530" y="11260"/>
                    <a:pt x="2769" y="11235"/>
                    <a:pt x="3012" y="11235"/>
                  </a:cubicBezTo>
                  <a:cubicBezTo>
                    <a:pt x="3549" y="11235"/>
                    <a:pt x="4103" y="11360"/>
                    <a:pt x="4633" y="11360"/>
                  </a:cubicBezTo>
                  <a:cubicBezTo>
                    <a:pt x="4665" y="11360"/>
                    <a:pt x="4696" y="11360"/>
                    <a:pt x="4727" y="11359"/>
                  </a:cubicBezTo>
                  <a:cubicBezTo>
                    <a:pt x="5513" y="11335"/>
                    <a:pt x="6454" y="10645"/>
                    <a:pt x="7132" y="10299"/>
                  </a:cubicBezTo>
                  <a:cubicBezTo>
                    <a:pt x="7737" y="9986"/>
                    <a:pt x="8244" y="9300"/>
                    <a:pt x="7782" y="9300"/>
                  </a:cubicBezTo>
                  <a:cubicBezTo>
                    <a:pt x="7734" y="9300"/>
                    <a:pt x="7677" y="9308"/>
                    <a:pt x="7609" y="9323"/>
                  </a:cubicBezTo>
                  <a:cubicBezTo>
                    <a:pt x="7286" y="9395"/>
                    <a:pt x="6864" y="9502"/>
                    <a:pt x="6471" y="9502"/>
                  </a:cubicBezTo>
                  <a:cubicBezTo>
                    <a:pt x="5950" y="9502"/>
                    <a:pt x="5480" y="9314"/>
                    <a:pt x="5358" y="8609"/>
                  </a:cubicBezTo>
                  <a:cubicBezTo>
                    <a:pt x="5132" y="7370"/>
                    <a:pt x="5406" y="4144"/>
                    <a:pt x="3680" y="3251"/>
                  </a:cubicBezTo>
                  <a:cubicBezTo>
                    <a:pt x="2251" y="2501"/>
                    <a:pt x="1060" y="1370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4" name="Google Shape;1974;p21"/>
          <p:cNvGrpSpPr/>
          <p:nvPr/>
        </p:nvGrpSpPr>
        <p:grpSpPr>
          <a:xfrm flipH="1">
            <a:off x="212945" y="2780300"/>
            <a:ext cx="519200" cy="831175"/>
            <a:chOff x="6505025" y="484000"/>
            <a:chExt cx="519200" cy="831175"/>
          </a:xfrm>
        </p:grpSpPr>
        <p:sp>
          <p:nvSpPr>
            <p:cNvPr id="1975" name="Google Shape;1975;p21"/>
            <p:cNvSpPr/>
            <p:nvPr/>
          </p:nvSpPr>
          <p:spPr>
            <a:xfrm>
              <a:off x="6505025" y="722350"/>
              <a:ext cx="297375" cy="139025"/>
            </a:xfrm>
            <a:custGeom>
              <a:rect b="b" l="l" r="r" t="t"/>
              <a:pathLst>
                <a:path extrusionOk="0" h="5561" w="11895">
                  <a:moveTo>
                    <a:pt x="11736" y="0"/>
                  </a:moveTo>
                  <a:cubicBezTo>
                    <a:pt x="11413" y="0"/>
                    <a:pt x="9415" y="525"/>
                    <a:pt x="8799" y="1209"/>
                  </a:cubicBezTo>
                  <a:cubicBezTo>
                    <a:pt x="8299" y="1757"/>
                    <a:pt x="7585" y="3197"/>
                    <a:pt x="7251" y="3900"/>
                  </a:cubicBezTo>
                  <a:cubicBezTo>
                    <a:pt x="6799" y="2864"/>
                    <a:pt x="5965" y="1257"/>
                    <a:pt x="5311" y="804"/>
                  </a:cubicBezTo>
                  <a:cubicBezTo>
                    <a:pt x="4645" y="327"/>
                    <a:pt x="2367" y="254"/>
                    <a:pt x="1020" y="254"/>
                  </a:cubicBezTo>
                  <a:cubicBezTo>
                    <a:pt x="417" y="254"/>
                    <a:pt x="0" y="268"/>
                    <a:pt x="0" y="268"/>
                  </a:cubicBezTo>
                  <a:cubicBezTo>
                    <a:pt x="310" y="697"/>
                    <a:pt x="3406" y="1221"/>
                    <a:pt x="4346" y="1590"/>
                  </a:cubicBezTo>
                  <a:cubicBezTo>
                    <a:pt x="5120" y="1911"/>
                    <a:pt x="5775" y="3971"/>
                    <a:pt x="6108" y="4769"/>
                  </a:cubicBezTo>
                  <a:cubicBezTo>
                    <a:pt x="5656" y="5090"/>
                    <a:pt x="5370" y="5352"/>
                    <a:pt x="5692" y="5459"/>
                  </a:cubicBezTo>
                  <a:cubicBezTo>
                    <a:pt x="5903" y="5528"/>
                    <a:pt x="6183" y="5560"/>
                    <a:pt x="6480" y="5560"/>
                  </a:cubicBezTo>
                  <a:cubicBezTo>
                    <a:pt x="6954" y="5560"/>
                    <a:pt x="7472" y="5479"/>
                    <a:pt x="7823" y="5340"/>
                  </a:cubicBezTo>
                  <a:cubicBezTo>
                    <a:pt x="8180" y="5198"/>
                    <a:pt x="9144" y="4328"/>
                    <a:pt x="8966" y="4043"/>
                  </a:cubicBezTo>
                  <a:cubicBezTo>
                    <a:pt x="8901" y="3935"/>
                    <a:pt x="8682" y="3886"/>
                    <a:pt x="8396" y="3886"/>
                  </a:cubicBezTo>
                  <a:cubicBezTo>
                    <a:pt x="8364" y="3886"/>
                    <a:pt x="8332" y="3887"/>
                    <a:pt x="8299" y="3888"/>
                  </a:cubicBezTo>
                  <a:cubicBezTo>
                    <a:pt x="8573" y="3185"/>
                    <a:pt x="8978" y="1673"/>
                    <a:pt x="9537" y="1304"/>
                  </a:cubicBezTo>
                  <a:cubicBezTo>
                    <a:pt x="10240" y="816"/>
                    <a:pt x="11895" y="78"/>
                    <a:pt x="11776" y="6"/>
                  </a:cubicBezTo>
                  <a:cubicBezTo>
                    <a:pt x="11769" y="2"/>
                    <a:pt x="11756" y="0"/>
                    <a:pt x="11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6641425" y="484000"/>
              <a:ext cx="382800" cy="97900"/>
            </a:xfrm>
            <a:custGeom>
              <a:rect b="b" l="l" r="r" t="t"/>
              <a:pathLst>
                <a:path extrusionOk="0" h="3916" w="15312">
                  <a:moveTo>
                    <a:pt x="0" y="1"/>
                  </a:moveTo>
                  <a:lnTo>
                    <a:pt x="0" y="1"/>
                  </a:lnTo>
                  <a:cubicBezTo>
                    <a:pt x="477" y="632"/>
                    <a:pt x="2382" y="929"/>
                    <a:pt x="3679" y="1667"/>
                  </a:cubicBezTo>
                  <a:cubicBezTo>
                    <a:pt x="4430" y="2096"/>
                    <a:pt x="5215" y="2477"/>
                    <a:pt x="6025" y="2787"/>
                  </a:cubicBezTo>
                  <a:cubicBezTo>
                    <a:pt x="6007" y="2959"/>
                    <a:pt x="5576" y="2979"/>
                    <a:pt x="5370" y="2979"/>
                  </a:cubicBezTo>
                  <a:cubicBezTo>
                    <a:pt x="5306" y="2979"/>
                    <a:pt x="5263" y="2977"/>
                    <a:pt x="5263" y="2977"/>
                  </a:cubicBezTo>
                  <a:lnTo>
                    <a:pt x="5263" y="2977"/>
                  </a:lnTo>
                  <a:cubicBezTo>
                    <a:pt x="5406" y="3049"/>
                    <a:pt x="5930" y="3822"/>
                    <a:pt x="6418" y="3906"/>
                  </a:cubicBezTo>
                  <a:cubicBezTo>
                    <a:pt x="6449" y="3912"/>
                    <a:pt x="6491" y="3915"/>
                    <a:pt x="6539" y="3915"/>
                  </a:cubicBezTo>
                  <a:cubicBezTo>
                    <a:pt x="6857" y="3915"/>
                    <a:pt x="7486" y="3788"/>
                    <a:pt x="7775" y="3644"/>
                  </a:cubicBezTo>
                  <a:cubicBezTo>
                    <a:pt x="7990" y="3513"/>
                    <a:pt x="8168" y="3310"/>
                    <a:pt x="8251" y="3072"/>
                  </a:cubicBezTo>
                  <a:cubicBezTo>
                    <a:pt x="8279" y="3058"/>
                    <a:pt x="8520" y="3047"/>
                    <a:pt x="8889" y="3047"/>
                  </a:cubicBezTo>
                  <a:cubicBezTo>
                    <a:pt x="9779" y="3047"/>
                    <a:pt x="11420" y="3111"/>
                    <a:pt x="12657" y="3346"/>
                  </a:cubicBezTo>
                  <a:cubicBezTo>
                    <a:pt x="13227" y="3455"/>
                    <a:pt x="13707" y="3491"/>
                    <a:pt x="14095" y="3491"/>
                  </a:cubicBezTo>
                  <a:cubicBezTo>
                    <a:pt x="14900" y="3491"/>
                    <a:pt x="15312" y="3334"/>
                    <a:pt x="15312" y="3334"/>
                  </a:cubicBezTo>
                  <a:lnTo>
                    <a:pt x="15312" y="3334"/>
                  </a:lnTo>
                  <a:cubicBezTo>
                    <a:pt x="15255" y="3345"/>
                    <a:pt x="15182" y="3350"/>
                    <a:pt x="15095" y="3350"/>
                  </a:cubicBezTo>
                  <a:cubicBezTo>
                    <a:pt x="14585" y="3350"/>
                    <a:pt x="13588" y="3175"/>
                    <a:pt x="12347" y="2870"/>
                  </a:cubicBezTo>
                  <a:cubicBezTo>
                    <a:pt x="10883" y="2501"/>
                    <a:pt x="9073" y="2489"/>
                    <a:pt x="8871" y="2453"/>
                  </a:cubicBezTo>
                  <a:cubicBezTo>
                    <a:pt x="8668" y="2417"/>
                    <a:pt x="8752" y="2036"/>
                    <a:pt x="8490" y="1989"/>
                  </a:cubicBezTo>
                  <a:cubicBezTo>
                    <a:pt x="8466" y="1986"/>
                    <a:pt x="8445" y="1984"/>
                    <a:pt x="8425" y="1984"/>
                  </a:cubicBezTo>
                  <a:cubicBezTo>
                    <a:pt x="8212" y="1984"/>
                    <a:pt x="8184" y="2148"/>
                    <a:pt x="7966" y="2191"/>
                  </a:cubicBezTo>
                  <a:cubicBezTo>
                    <a:pt x="7943" y="2195"/>
                    <a:pt x="7908" y="2196"/>
                    <a:pt x="7864" y="2196"/>
                  </a:cubicBezTo>
                  <a:cubicBezTo>
                    <a:pt x="7443" y="2196"/>
                    <a:pt x="6127" y="2037"/>
                    <a:pt x="5287" y="1596"/>
                  </a:cubicBezTo>
                  <a:cubicBezTo>
                    <a:pt x="4358" y="1096"/>
                    <a:pt x="2560" y="608"/>
                    <a:pt x="1608" y="524"/>
                  </a:cubicBezTo>
                  <a:cubicBezTo>
                    <a:pt x="1036" y="465"/>
                    <a:pt x="489" y="28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6641425" y="1078875"/>
              <a:ext cx="241875" cy="236300"/>
            </a:xfrm>
            <a:custGeom>
              <a:rect b="b" l="l" r="r" t="t"/>
              <a:pathLst>
                <a:path extrusionOk="0" h="9452" w="9675">
                  <a:moveTo>
                    <a:pt x="107" y="1"/>
                  </a:moveTo>
                  <a:cubicBezTo>
                    <a:pt x="1" y="1"/>
                    <a:pt x="2051" y="3992"/>
                    <a:pt x="2977" y="5061"/>
                  </a:cubicBezTo>
                  <a:cubicBezTo>
                    <a:pt x="3025" y="5109"/>
                    <a:pt x="3072" y="5168"/>
                    <a:pt x="3132" y="5228"/>
                  </a:cubicBezTo>
                  <a:cubicBezTo>
                    <a:pt x="2894" y="5347"/>
                    <a:pt x="2620" y="5394"/>
                    <a:pt x="2346" y="5394"/>
                  </a:cubicBezTo>
                  <a:cubicBezTo>
                    <a:pt x="1929" y="5340"/>
                    <a:pt x="1581" y="5113"/>
                    <a:pt x="1370" y="5113"/>
                  </a:cubicBezTo>
                  <a:cubicBezTo>
                    <a:pt x="1304" y="5113"/>
                    <a:pt x="1252" y="5135"/>
                    <a:pt x="1215" y="5192"/>
                  </a:cubicBezTo>
                  <a:cubicBezTo>
                    <a:pt x="1048" y="5430"/>
                    <a:pt x="1310" y="6716"/>
                    <a:pt x="1453" y="6775"/>
                  </a:cubicBezTo>
                  <a:cubicBezTo>
                    <a:pt x="1506" y="6796"/>
                    <a:pt x="1624" y="6808"/>
                    <a:pt x="1770" y="6808"/>
                  </a:cubicBezTo>
                  <a:cubicBezTo>
                    <a:pt x="2053" y="6808"/>
                    <a:pt x="2439" y="6762"/>
                    <a:pt x="2644" y="6644"/>
                  </a:cubicBezTo>
                  <a:cubicBezTo>
                    <a:pt x="2781" y="6571"/>
                    <a:pt x="2925" y="6553"/>
                    <a:pt x="3146" y="6553"/>
                  </a:cubicBezTo>
                  <a:cubicBezTo>
                    <a:pt x="3352" y="6553"/>
                    <a:pt x="3625" y="6568"/>
                    <a:pt x="4021" y="6568"/>
                  </a:cubicBezTo>
                  <a:cubicBezTo>
                    <a:pt x="4161" y="6568"/>
                    <a:pt x="4316" y="6566"/>
                    <a:pt x="4489" y="6561"/>
                  </a:cubicBezTo>
                  <a:cubicBezTo>
                    <a:pt x="4573" y="6561"/>
                    <a:pt x="4632" y="6537"/>
                    <a:pt x="4692" y="6537"/>
                  </a:cubicBezTo>
                  <a:cubicBezTo>
                    <a:pt x="6228" y="7704"/>
                    <a:pt x="8145" y="8990"/>
                    <a:pt x="8406" y="9085"/>
                  </a:cubicBezTo>
                  <a:cubicBezTo>
                    <a:pt x="8691" y="9192"/>
                    <a:pt x="9269" y="9452"/>
                    <a:pt x="9532" y="9452"/>
                  </a:cubicBezTo>
                  <a:cubicBezTo>
                    <a:pt x="9621" y="9452"/>
                    <a:pt x="9675" y="9422"/>
                    <a:pt x="9669" y="9347"/>
                  </a:cubicBezTo>
                  <a:cubicBezTo>
                    <a:pt x="9657" y="9085"/>
                    <a:pt x="7383" y="6799"/>
                    <a:pt x="6347" y="5680"/>
                  </a:cubicBezTo>
                  <a:cubicBezTo>
                    <a:pt x="6382" y="5656"/>
                    <a:pt x="6418" y="5620"/>
                    <a:pt x="6454" y="5597"/>
                  </a:cubicBezTo>
                  <a:cubicBezTo>
                    <a:pt x="6670" y="5430"/>
                    <a:pt x="6788" y="5351"/>
                    <a:pt x="7018" y="5351"/>
                  </a:cubicBezTo>
                  <a:cubicBezTo>
                    <a:pt x="7117" y="5351"/>
                    <a:pt x="7237" y="5366"/>
                    <a:pt x="7394" y="5394"/>
                  </a:cubicBezTo>
                  <a:cubicBezTo>
                    <a:pt x="7562" y="5421"/>
                    <a:pt x="7717" y="5432"/>
                    <a:pt x="7854" y="5432"/>
                  </a:cubicBezTo>
                  <a:cubicBezTo>
                    <a:pt x="8145" y="5432"/>
                    <a:pt x="8357" y="5383"/>
                    <a:pt x="8454" y="5335"/>
                  </a:cubicBezTo>
                  <a:cubicBezTo>
                    <a:pt x="8740" y="5192"/>
                    <a:pt x="8835" y="5097"/>
                    <a:pt x="8454" y="5061"/>
                  </a:cubicBezTo>
                  <a:cubicBezTo>
                    <a:pt x="7942" y="5025"/>
                    <a:pt x="8014" y="4680"/>
                    <a:pt x="7502" y="4597"/>
                  </a:cubicBezTo>
                  <a:cubicBezTo>
                    <a:pt x="7455" y="4590"/>
                    <a:pt x="7412" y="4587"/>
                    <a:pt x="7372" y="4587"/>
                  </a:cubicBezTo>
                  <a:cubicBezTo>
                    <a:pt x="6976" y="4587"/>
                    <a:pt x="6896" y="4887"/>
                    <a:pt x="6561" y="5049"/>
                  </a:cubicBezTo>
                  <a:cubicBezTo>
                    <a:pt x="6479" y="5087"/>
                    <a:pt x="6368" y="5101"/>
                    <a:pt x="6231" y="5101"/>
                  </a:cubicBezTo>
                  <a:cubicBezTo>
                    <a:pt x="6110" y="5101"/>
                    <a:pt x="5968" y="5090"/>
                    <a:pt x="5811" y="5073"/>
                  </a:cubicBezTo>
                  <a:cubicBezTo>
                    <a:pt x="5442" y="4656"/>
                    <a:pt x="3930" y="2930"/>
                    <a:pt x="3334" y="2370"/>
                  </a:cubicBezTo>
                  <a:cubicBezTo>
                    <a:pt x="2644" y="1727"/>
                    <a:pt x="239" y="13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2"/>
          <p:cNvGrpSpPr/>
          <p:nvPr/>
        </p:nvGrpSpPr>
        <p:grpSpPr>
          <a:xfrm>
            <a:off x="-710138" y="-368837"/>
            <a:ext cx="9846245" cy="5719823"/>
            <a:chOff x="-710138" y="-368837"/>
            <a:chExt cx="9846245" cy="5719823"/>
          </a:xfrm>
        </p:grpSpPr>
        <p:grpSp>
          <p:nvGrpSpPr>
            <p:cNvPr id="1980" name="Google Shape;1980;p22"/>
            <p:cNvGrpSpPr/>
            <p:nvPr/>
          </p:nvGrpSpPr>
          <p:grpSpPr>
            <a:xfrm flipH="1">
              <a:off x="-7958" y="2308266"/>
              <a:ext cx="9144065" cy="2915489"/>
              <a:chOff x="-45" y="1762005"/>
              <a:chExt cx="9144065" cy="2915489"/>
            </a:xfrm>
          </p:grpSpPr>
          <p:sp>
            <p:nvSpPr>
              <p:cNvPr id="1981" name="Google Shape;1981;p22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2" name="Google Shape;1982;p22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1983" name="Google Shape;1983;p22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4" name="Google Shape;1984;p22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5" name="Google Shape;1985;p22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6" name="Google Shape;1986;p22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7" name="Google Shape;1987;p22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22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9" name="Google Shape;1989;p22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22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22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22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22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22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22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22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22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22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22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22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22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22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22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22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22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22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22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22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22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22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22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22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22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14" name="Google Shape;2014;p22"/>
            <p:cNvGrpSpPr/>
            <p:nvPr/>
          </p:nvGrpSpPr>
          <p:grpSpPr>
            <a:xfrm>
              <a:off x="4368662" y="4150169"/>
              <a:ext cx="2909282" cy="1089723"/>
              <a:chOff x="6139625" y="939075"/>
              <a:chExt cx="1818642" cy="681247"/>
            </a:xfrm>
          </p:grpSpPr>
          <p:sp>
            <p:nvSpPr>
              <p:cNvPr id="2015" name="Google Shape;2015;p22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22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22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22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9" name="Google Shape;2019;p22"/>
            <p:cNvGrpSpPr/>
            <p:nvPr/>
          </p:nvGrpSpPr>
          <p:grpSpPr>
            <a:xfrm>
              <a:off x="5746734" y="4261263"/>
              <a:ext cx="2909282" cy="1089723"/>
              <a:chOff x="6139625" y="939075"/>
              <a:chExt cx="1818642" cy="681247"/>
            </a:xfrm>
          </p:grpSpPr>
          <p:sp>
            <p:nvSpPr>
              <p:cNvPr id="2020" name="Google Shape;2020;p22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22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22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22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4" name="Google Shape;2024;p22"/>
            <p:cNvGrpSpPr/>
            <p:nvPr/>
          </p:nvGrpSpPr>
          <p:grpSpPr>
            <a:xfrm rot="10800000">
              <a:off x="528112" y="-368837"/>
              <a:ext cx="2909282" cy="1089723"/>
              <a:chOff x="6139625" y="939075"/>
              <a:chExt cx="1818642" cy="681247"/>
            </a:xfrm>
          </p:grpSpPr>
          <p:sp>
            <p:nvSpPr>
              <p:cNvPr id="2025" name="Google Shape;2025;p22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22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22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22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9" name="Google Shape;2029;p22"/>
            <p:cNvGrpSpPr/>
            <p:nvPr/>
          </p:nvGrpSpPr>
          <p:grpSpPr>
            <a:xfrm rot="10800000">
              <a:off x="-710138" y="-110712"/>
              <a:ext cx="2909282" cy="1089723"/>
              <a:chOff x="6139625" y="939075"/>
              <a:chExt cx="1818642" cy="681247"/>
            </a:xfrm>
          </p:grpSpPr>
          <p:sp>
            <p:nvSpPr>
              <p:cNvPr id="2030" name="Google Shape;2030;p22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22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22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22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4" name="Google Shape;2034;p22"/>
            <p:cNvGrpSpPr/>
            <p:nvPr/>
          </p:nvGrpSpPr>
          <p:grpSpPr>
            <a:xfrm flipH="1">
              <a:off x="906642" y="4452274"/>
              <a:ext cx="1708877" cy="707705"/>
              <a:chOff x="5525375" y="1545600"/>
              <a:chExt cx="289650" cy="119950"/>
            </a:xfrm>
          </p:grpSpPr>
          <p:sp>
            <p:nvSpPr>
              <p:cNvPr id="2035" name="Google Shape;2035;p22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22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7" name="Google Shape;2037;p22"/>
          <p:cNvGrpSpPr/>
          <p:nvPr/>
        </p:nvGrpSpPr>
        <p:grpSpPr>
          <a:xfrm flipH="1">
            <a:off x="339967" y="4057400"/>
            <a:ext cx="1136072" cy="882998"/>
            <a:chOff x="3858303" y="2102526"/>
            <a:chExt cx="1006709" cy="782452"/>
          </a:xfrm>
        </p:grpSpPr>
        <p:sp>
          <p:nvSpPr>
            <p:cNvPr id="2038" name="Google Shape;2038;p22"/>
            <p:cNvSpPr/>
            <p:nvPr/>
          </p:nvSpPr>
          <p:spPr>
            <a:xfrm>
              <a:off x="4435859" y="2592729"/>
              <a:ext cx="314950" cy="292250"/>
            </a:xfrm>
            <a:custGeom>
              <a:rect b="b" l="l" r="r" t="t"/>
              <a:pathLst>
                <a:path extrusionOk="0" h="11690" w="12598">
                  <a:moveTo>
                    <a:pt x="6019" y="0"/>
                  </a:moveTo>
                  <a:cubicBezTo>
                    <a:pt x="5650" y="0"/>
                    <a:pt x="5286" y="70"/>
                    <a:pt x="4941" y="236"/>
                  </a:cubicBezTo>
                  <a:cubicBezTo>
                    <a:pt x="3322" y="1010"/>
                    <a:pt x="0" y="4581"/>
                    <a:pt x="0" y="4581"/>
                  </a:cubicBezTo>
                  <a:cubicBezTo>
                    <a:pt x="0" y="4581"/>
                    <a:pt x="3322" y="1855"/>
                    <a:pt x="4560" y="1367"/>
                  </a:cubicBezTo>
                  <a:cubicBezTo>
                    <a:pt x="4811" y="1263"/>
                    <a:pt x="5074" y="1217"/>
                    <a:pt x="5340" y="1217"/>
                  </a:cubicBezTo>
                  <a:cubicBezTo>
                    <a:pt x="5806" y="1217"/>
                    <a:pt x="6285" y="1357"/>
                    <a:pt x="6739" y="1569"/>
                  </a:cubicBezTo>
                  <a:cubicBezTo>
                    <a:pt x="6573" y="1736"/>
                    <a:pt x="6418" y="1914"/>
                    <a:pt x="6299" y="2129"/>
                  </a:cubicBezTo>
                  <a:cubicBezTo>
                    <a:pt x="5858" y="2843"/>
                    <a:pt x="6001" y="3915"/>
                    <a:pt x="6096" y="4010"/>
                  </a:cubicBezTo>
                  <a:cubicBezTo>
                    <a:pt x="6102" y="4015"/>
                    <a:pt x="6107" y="4018"/>
                    <a:pt x="6113" y="4018"/>
                  </a:cubicBezTo>
                  <a:cubicBezTo>
                    <a:pt x="6214" y="4018"/>
                    <a:pt x="6416" y="3306"/>
                    <a:pt x="6977" y="3081"/>
                  </a:cubicBezTo>
                  <a:cubicBezTo>
                    <a:pt x="7239" y="2974"/>
                    <a:pt x="7977" y="2915"/>
                    <a:pt x="8609" y="2795"/>
                  </a:cubicBezTo>
                  <a:cubicBezTo>
                    <a:pt x="9942" y="3819"/>
                    <a:pt x="11180" y="4831"/>
                    <a:pt x="11502" y="5617"/>
                  </a:cubicBezTo>
                  <a:cubicBezTo>
                    <a:pt x="11859" y="6474"/>
                    <a:pt x="11799" y="11689"/>
                    <a:pt x="11799" y="11689"/>
                  </a:cubicBezTo>
                  <a:cubicBezTo>
                    <a:pt x="12133" y="11142"/>
                    <a:pt x="12597" y="5701"/>
                    <a:pt x="12597" y="5010"/>
                  </a:cubicBezTo>
                  <a:cubicBezTo>
                    <a:pt x="12597" y="4046"/>
                    <a:pt x="11323" y="2724"/>
                    <a:pt x="10037" y="1783"/>
                  </a:cubicBezTo>
                  <a:cubicBezTo>
                    <a:pt x="10085" y="1676"/>
                    <a:pt x="10144" y="1569"/>
                    <a:pt x="10216" y="1474"/>
                  </a:cubicBezTo>
                  <a:cubicBezTo>
                    <a:pt x="10359" y="1331"/>
                    <a:pt x="10716" y="1307"/>
                    <a:pt x="10740" y="1045"/>
                  </a:cubicBezTo>
                  <a:cubicBezTo>
                    <a:pt x="10761" y="808"/>
                    <a:pt x="10255" y="277"/>
                    <a:pt x="9655" y="277"/>
                  </a:cubicBezTo>
                  <a:cubicBezTo>
                    <a:pt x="9593" y="277"/>
                    <a:pt x="9529" y="283"/>
                    <a:pt x="9466" y="295"/>
                  </a:cubicBezTo>
                  <a:cubicBezTo>
                    <a:pt x="8942" y="414"/>
                    <a:pt x="9025" y="521"/>
                    <a:pt x="8525" y="807"/>
                  </a:cubicBezTo>
                  <a:cubicBezTo>
                    <a:pt x="7760" y="375"/>
                    <a:pt x="6873" y="0"/>
                    <a:pt x="6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2"/>
            <p:cNvSpPr/>
            <p:nvPr/>
          </p:nvSpPr>
          <p:spPr>
            <a:xfrm>
              <a:off x="3858303" y="2469793"/>
              <a:ext cx="488250" cy="263725"/>
            </a:xfrm>
            <a:custGeom>
              <a:rect b="b" l="l" r="r" t="t"/>
              <a:pathLst>
                <a:path extrusionOk="0" h="10549" w="19530">
                  <a:moveTo>
                    <a:pt x="4710" y="1"/>
                  </a:moveTo>
                  <a:cubicBezTo>
                    <a:pt x="2661" y="1"/>
                    <a:pt x="512" y="219"/>
                    <a:pt x="512" y="219"/>
                  </a:cubicBezTo>
                  <a:cubicBezTo>
                    <a:pt x="0" y="731"/>
                    <a:pt x="5572" y="1350"/>
                    <a:pt x="6501" y="1624"/>
                  </a:cubicBezTo>
                  <a:cubicBezTo>
                    <a:pt x="7430" y="1898"/>
                    <a:pt x="8335" y="3469"/>
                    <a:pt x="8835" y="4481"/>
                  </a:cubicBezTo>
                  <a:cubicBezTo>
                    <a:pt x="9335" y="5493"/>
                    <a:pt x="9251" y="5994"/>
                    <a:pt x="8644" y="6291"/>
                  </a:cubicBezTo>
                  <a:cubicBezTo>
                    <a:pt x="8501" y="6364"/>
                    <a:pt x="8354" y="6391"/>
                    <a:pt x="8211" y="6391"/>
                  </a:cubicBezTo>
                  <a:cubicBezTo>
                    <a:pt x="7814" y="6391"/>
                    <a:pt x="7445" y="6186"/>
                    <a:pt x="7282" y="6186"/>
                  </a:cubicBezTo>
                  <a:cubicBezTo>
                    <a:pt x="7253" y="6186"/>
                    <a:pt x="7231" y="6193"/>
                    <a:pt x="7215" y="6208"/>
                  </a:cubicBezTo>
                  <a:cubicBezTo>
                    <a:pt x="7073" y="6351"/>
                    <a:pt x="7549" y="7089"/>
                    <a:pt x="8704" y="7446"/>
                  </a:cubicBezTo>
                  <a:cubicBezTo>
                    <a:pt x="8947" y="7521"/>
                    <a:pt x="9192" y="7553"/>
                    <a:pt x="9432" y="7553"/>
                  </a:cubicBezTo>
                  <a:cubicBezTo>
                    <a:pt x="10328" y="7553"/>
                    <a:pt x="11153" y="7114"/>
                    <a:pt x="11585" y="6898"/>
                  </a:cubicBezTo>
                  <a:cubicBezTo>
                    <a:pt x="11892" y="6745"/>
                    <a:pt x="12263" y="6711"/>
                    <a:pt x="12790" y="6711"/>
                  </a:cubicBezTo>
                  <a:cubicBezTo>
                    <a:pt x="13203" y="6711"/>
                    <a:pt x="13711" y="6732"/>
                    <a:pt x="14359" y="6732"/>
                  </a:cubicBezTo>
                  <a:cubicBezTo>
                    <a:pt x="15847" y="6732"/>
                    <a:pt x="16633" y="7827"/>
                    <a:pt x="17883" y="8851"/>
                  </a:cubicBezTo>
                  <a:cubicBezTo>
                    <a:pt x="18826" y="9632"/>
                    <a:pt x="19329" y="10549"/>
                    <a:pt x="19473" y="10549"/>
                  </a:cubicBezTo>
                  <a:cubicBezTo>
                    <a:pt x="19520" y="10549"/>
                    <a:pt x="19529" y="10451"/>
                    <a:pt x="19503" y="10220"/>
                  </a:cubicBezTo>
                  <a:cubicBezTo>
                    <a:pt x="19384" y="9292"/>
                    <a:pt x="17241" y="6267"/>
                    <a:pt x="16562" y="5910"/>
                  </a:cubicBezTo>
                  <a:cubicBezTo>
                    <a:pt x="16298" y="5768"/>
                    <a:pt x="15594" y="5738"/>
                    <a:pt x="14777" y="5738"/>
                  </a:cubicBezTo>
                  <a:cubicBezTo>
                    <a:pt x="14154" y="5738"/>
                    <a:pt x="13467" y="5755"/>
                    <a:pt x="12859" y="5755"/>
                  </a:cubicBezTo>
                  <a:cubicBezTo>
                    <a:pt x="12852" y="5296"/>
                    <a:pt x="12551" y="5166"/>
                    <a:pt x="12075" y="5166"/>
                  </a:cubicBezTo>
                  <a:cubicBezTo>
                    <a:pt x="11762" y="5166"/>
                    <a:pt x="11373" y="5222"/>
                    <a:pt x="10942" y="5279"/>
                  </a:cubicBezTo>
                  <a:cubicBezTo>
                    <a:pt x="10156" y="4255"/>
                    <a:pt x="9120" y="1469"/>
                    <a:pt x="8227" y="576"/>
                  </a:cubicBezTo>
                  <a:cubicBezTo>
                    <a:pt x="7779" y="128"/>
                    <a:pt x="6273" y="1"/>
                    <a:pt x="4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2"/>
            <p:cNvSpPr/>
            <p:nvPr/>
          </p:nvSpPr>
          <p:spPr>
            <a:xfrm>
              <a:off x="4658888" y="2102526"/>
              <a:ext cx="206125" cy="284675"/>
            </a:xfrm>
            <a:custGeom>
              <a:rect b="b" l="l" r="r" t="t"/>
              <a:pathLst>
                <a:path extrusionOk="0" h="11387" w="8245">
                  <a:moveTo>
                    <a:pt x="227" y="1"/>
                  </a:moveTo>
                  <a:lnTo>
                    <a:pt x="227" y="1"/>
                  </a:lnTo>
                  <a:cubicBezTo>
                    <a:pt x="1" y="1382"/>
                    <a:pt x="1084" y="2358"/>
                    <a:pt x="2025" y="3310"/>
                  </a:cubicBezTo>
                  <a:cubicBezTo>
                    <a:pt x="2977" y="4251"/>
                    <a:pt x="3763" y="6132"/>
                    <a:pt x="3572" y="7704"/>
                  </a:cubicBezTo>
                  <a:cubicBezTo>
                    <a:pt x="3382" y="9275"/>
                    <a:pt x="4096" y="10264"/>
                    <a:pt x="4096" y="10264"/>
                  </a:cubicBezTo>
                  <a:cubicBezTo>
                    <a:pt x="4096" y="10264"/>
                    <a:pt x="3513" y="10430"/>
                    <a:pt x="2775" y="10669"/>
                  </a:cubicBezTo>
                  <a:cubicBezTo>
                    <a:pt x="2137" y="10881"/>
                    <a:pt x="1688" y="11387"/>
                    <a:pt x="2037" y="11387"/>
                  </a:cubicBezTo>
                  <a:cubicBezTo>
                    <a:pt x="2098" y="11387"/>
                    <a:pt x="2184" y="11371"/>
                    <a:pt x="2298" y="11335"/>
                  </a:cubicBezTo>
                  <a:cubicBezTo>
                    <a:pt x="2530" y="11260"/>
                    <a:pt x="2769" y="11235"/>
                    <a:pt x="3012" y="11235"/>
                  </a:cubicBezTo>
                  <a:cubicBezTo>
                    <a:pt x="3549" y="11235"/>
                    <a:pt x="4103" y="11360"/>
                    <a:pt x="4633" y="11360"/>
                  </a:cubicBezTo>
                  <a:cubicBezTo>
                    <a:pt x="4665" y="11360"/>
                    <a:pt x="4696" y="11360"/>
                    <a:pt x="4727" y="11359"/>
                  </a:cubicBezTo>
                  <a:cubicBezTo>
                    <a:pt x="5513" y="11335"/>
                    <a:pt x="6454" y="10645"/>
                    <a:pt x="7132" y="10299"/>
                  </a:cubicBezTo>
                  <a:cubicBezTo>
                    <a:pt x="7737" y="9986"/>
                    <a:pt x="8244" y="9300"/>
                    <a:pt x="7782" y="9300"/>
                  </a:cubicBezTo>
                  <a:cubicBezTo>
                    <a:pt x="7734" y="9300"/>
                    <a:pt x="7677" y="9308"/>
                    <a:pt x="7609" y="9323"/>
                  </a:cubicBezTo>
                  <a:cubicBezTo>
                    <a:pt x="7286" y="9395"/>
                    <a:pt x="6864" y="9502"/>
                    <a:pt x="6471" y="9502"/>
                  </a:cubicBezTo>
                  <a:cubicBezTo>
                    <a:pt x="5950" y="9502"/>
                    <a:pt x="5480" y="9314"/>
                    <a:pt x="5358" y="8609"/>
                  </a:cubicBezTo>
                  <a:cubicBezTo>
                    <a:pt x="5132" y="7370"/>
                    <a:pt x="5406" y="4144"/>
                    <a:pt x="3680" y="3251"/>
                  </a:cubicBezTo>
                  <a:cubicBezTo>
                    <a:pt x="2251" y="2501"/>
                    <a:pt x="1060" y="1370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22"/>
          <p:cNvGrpSpPr/>
          <p:nvPr/>
        </p:nvGrpSpPr>
        <p:grpSpPr>
          <a:xfrm>
            <a:off x="6636012" y="4179415"/>
            <a:ext cx="2277038" cy="1158009"/>
            <a:chOff x="754950" y="603975"/>
            <a:chExt cx="2507475" cy="1275200"/>
          </a:xfrm>
        </p:grpSpPr>
        <p:sp>
          <p:nvSpPr>
            <p:cNvPr id="2042" name="Google Shape;2042;p22"/>
            <p:cNvSpPr/>
            <p:nvPr/>
          </p:nvSpPr>
          <p:spPr>
            <a:xfrm>
              <a:off x="1803300" y="1192075"/>
              <a:ext cx="1459125" cy="618925"/>
            </a:xfrm>
            <a:custGeom>
              <a:rect b="b" l="l" r="r" t="t"/>
              <a:pathLst>
                <a:path extrusionOk="0" h="24757" w="58365">
                  <a:moveTo>
                    <a:pt x="21343" y="1"/>
                  </a:moveTo>
                  <a:cubicBezTo>
                    <a:pt x="20320" y="1"/>
                    <a:pt x="19234" y="122"/>
                    <a:pt x="18086" y="396"/>
                  </a:cubicBezTo>
                  <a:cubicBezTo>
                    <a:pt x="8311" y="2730"/>
                    <a:pt x="8013" y="12946"/>
                    <a:pt x="8013" y="12946"/>
                  </a:cubicBezTo>
                  <a:cubicBezTo>
                    <a:pt x="8013" y="12946"/>
                    <a:pt x="2619" y="13089"/>
                    <a:pt x="1310" y="17458"/>
                  </a:cubicBezTo>
                  <a:cubicBezTo>
                    <a:pt x="0" y="21840"/>
                    <a:pt x="3786" y="24757"/>
                    <a:pt x="3786" y="24757"/>
                  </a:cubicBezTo>
                  <a:lnTo>
                    <a:pt x="55269" y="24757"/>
                  </a:lnTo>
                  <a:cubicBezTo>
                    <a:pt x="55269" y="24757"/>
                    <a:pt x="58364" y="21435"/>
                    <a:pt x="56590" y="17458"/>
                  </a:cubicBezTo>
                  <a:cubicBezTo>
                    <a:pt x="54491" y="12814"/>
                    <a:pt x="50915" y="12344"/>
                    <a:pt x="49554" y="12344"/>
                  </a:cubicBezTo>
                  <a:cubicBezTo>
                    <a:pt x="49209" y="12344"/>
                    <a:pt x="49006" y="12374"/>
                    <a:pt x="49006" y="12374"/>
                  </a:cubicBezTo>
                  <a:cubicBezTo>
                    <a:pt x="49006" y="12374"/>
                    <a:pt x="50018" y="6231"/>
                    <a:pt x="44339" y="3611"/>
                  </a:cubicBezTo>
                  <a:cubicBezTo>
                    <a:pt x="43292" y="3127"/>
                    <a:pt x="42249" y="2929"/>
                    <a:pt x="41245" y="2929"/>
                  </a:cubicBezTo>
                  <a:cubicBezTo>
                    <a:pt x="36794" y="2929"/>
                    <a:pt x="33099" y="6814"/>
                    <a:pt x="33099" y="6814"/>
                  </a:cubicBezTo>
                  <a:cubicBezTo>
                    <a:pt x="33099" y="6814"/>
                    <a:pt x="29012" y="1"/>
                    <a:pt x="21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2"/>
            <p:cNvSpPr/>
            <p:nvPr/>
          </p:nvSpPr>
          <p:spPr>
            <a:xfrm>
              <a:off x="1908950" y="1314750"/>
              <a:ext cx="1250775" cy="496250"/>
            </a:xfrm>
            <a:custGeom>
              <a:rect b="b" l="l" r="r" t="t"/>
              <a:pathLst>
                <a:path extrusionOk="0" h="19850" w="50031">
                  <a:moveTo>
                    <a:pt x="17689" y="1"/>
                  </a:moveTo>
                  <a:cubicBezTo>
                    <a:pt x="16674" y="1"/>
                    <a:pt x="15590" y="138"/>
                    <a:pt x="14443" y="454"/>
                  </a:cubicBezTo>
                  <a:cubicBezTo>
                    <a:pt x="5978" y="2788"/>
                    <a:pt x="6121" y="11825"/>
                    <a:pt x="6121" y="11825"/>
                  </a:cubicBezTo>
                  <a:cubicBezTo>
                    <a:pt x="1" y="14016"/>
                    <a:pt x="3501" y="19850"/>
                    <a:pt x="3501" y="19850"/>
                  </a:cubicBezTo>
                  <a:lnTo>
                    <a:pt x="47983" y="19838"/>
                  </a:lnTo>
                  <a:cubicBezTo>
                    <a:pt x="47983" y="19838"/>
                    <a:pt x="50031" y="16492"/>
                    <a:pt x="47983" y="13135"/>
                  </a:cubicBezTo>
                  <a:cubicBezTo>
                    <a:pt x="46107" y="10040"/>
                    <a:pt x="42734" y="9919"/>
                    <a:pt x="42216" y="9919"/>
                  </a:cubicBezTo>
                  <a:cubicBezTo>
                    <a:pt x="42172" y="9919"/>
                    <a:pt x="42149" y="9920"/>
                    <a:pt x="42149" y="9920"/>
                  </a:cubicBezTo>
                  <a:cubicBezTo>
                    <a:pt x="42149" y="9920"/>
                    <a:pt x="42768" y="5479"/>
                    <a:pt x="38208" y="3371"/>
                  </a:cubicBezTo>
                  <a:cubicBezTo>
                    <a:pt x="36986" y="2806"/>
                    <a:pt x="35811" y="2584"/>
                    <a:pt x="34720" y="2584"/>
                  </a:cubicBezTo>
                  <a:cubicBezTo>
                    <a:pt x="30732" y="2584"/>
                    <a:pt x="27861" y="5550"/>
                    <a:pt x="27861" y="5550"/>
                  </a:cubicBezTo>
                  <a:cubicBezTo>
                    <a:pt x="27861" y="5550"/>
                    <a:pt x="24153" y="1"/>
                    <a:pt x="17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2"/>
            <p:cNvSpPr/>
            <p:nvPr/>
          </p:nvSpPr>
          <p:spPr>
            <a:xfrm>
              <a:off x="1569025" y="841800"/>
              <a:ext cx="814425" cy="814425"/>
            </a:xfrm>
            <a:custGeom>
              <a:rect b="b" l="l" r="r" t="t"/>
              <a:pathLst>
                <a:path extrusionOk="0" h="32577" w="32577">
                  <a:moveTo>
                    <a:pt x="16289" y="1"/>
                  </a:moveTo>
                  <a:cubicBezTo>
                    <a:pt x="7287" y="1"/>
                    <a:pt x="1" y="7299"/>
                    <a:pt x="1" y="16289"/>
                  </a:cubicBezTo>
                  <a:cubicBezTo>
                    <a:pt x="1" y="25290"/>
                    <a:pt x="7287" y="32576"/>
                    <a:pt x="16289" y="32576"/>
                  </a:cubicBezTo>
                  <a:cubicBezTo>
                    <a:pt x="25278" y="32576"/>
                    <a:pt x="32576" y="25290"/>
                    <a:pt x="32576" y="16289"/>
                  </a:cubicBezTo>
                  <a:cubicBezTo>
                    <a:pt x="32576" y="7299"/>
                    <a:pt x="25278" y="1"/>
                    <a:pt x="16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2"/>
            <p:cNvSpPr/>
            <p:nvPr/>
          </p:nvSpPr>
          <p:spPr>
            <a:xfrm>
              <a:off x="1650000" y="922775"/>
              <a:ext cx="652475" cy="652775"/>
            </a:xfrm>
            <a:custGeom>
              <a:rect b="b" l="l" r="r" t="t"/>
              <a:pathLst>
                <a:path extrusionOk="0" h="26111" w="26099">
                  <a:moveTo>
                    <a:pt x="13050" y="0"/>
                  </a:moveTo>
                  <a:cubicBezTo>
                    <a:pt x="5834" y="0"/>
                    <a:pt x="0" y="5846"/>
                    <a:pt x="0" y="13050"/>
                  </a:cubicBezTo>
                  <a:cubicBezTo>
                    <a:pt x="0" y="20265"/>
                    <a:pt x="5834" y="26111"/>
                    <a:pt x="13050" y="26111"/>
                  </a:cubicBezTo>
                  <a:cubicBezTo>
                    <a:pt x="20253" y="26111"/>
                    <a:pt x="26099" y="20265"/>
                    <a:pt x="26099" y="13050"/>
                  </a:cubicBezTo>
                  <a:cubicBezTo>
                    <a:pt x="26099" y="5846"/>
                    <a:pt x="20253" y="0"/>
                    <a:pt x="13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2"/>
            <p:cNvSpPr/>
            <p:nvPr/>
          </p:nvSpPr>
          <p:spPr>
            <a:xfrm>
              <a:off x="2011950" y="603975"/>
              <a:ext cx="125025" cy="172075"/>
            </a:xfrm>
            <a:custGeom>
              <a:rect b="b" l="l" r="r" t="t"/>
              <a:pathLst>
                <a:path extrusionOk="0" h="6883" w="5001">
                  <a:moveTo>
                    <a:pt x="3489" y="1"/>
                  </a:moveTo>
                  <a:lnTo>
                    <a:pt x="0" y="5883"/>
                  </a:lnTo>
                  <a:cubicBezTo>
                    <a:pt x="1703" y="6002"/>
                    <a:pt x="3382" y="6335"/>
                    <a:pt x="5001" y="6883"/>
                  </a:cubicBezTo>
                  <a:lnTo>
                    <a:pt x="3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2"/>
            <p:cNvSpPr/>
            <p:nvPr/>
          </p:nvSpPr>
          <p:spPr>
            <a:xfrm>
              <a:off x="2410800" y="1363900"/>
              <a:ext cx="191425" cy="133075"/>
            </a:xfrm>
            <a:custGeom>
              <a:rect b="b" l="l" r="r" t="t"/>
              <a:pathLst>
                <a:path extrusionOk="0" h="5323" w="7657">
                  <a:moveTo>
                    <a:pt x="2060" y="0"/>
                  </a:moveTo>
                  <a:cubicBezTo>
                    <a:pt x="1632" y="1834"/>
                    <a:pt x="941" y="3608"/>
                    <a:pt x="1" y="5251"/>
                  </a:cubicBezTo>
                  <a:lnTo>
                    <a:pt x="7656" y="5323"/>
                  </a:lnTo>
                  <a:lnTo>
                    <a:pt x="7656" y="532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2"/>
            <p:cNvSpPr/>
            <p:nvPr/>
          </p:nvSpPr>
          <p:spPr>
            <a:xfrm>
              <a:off x="1554150" y="765900"/>
              <a:ext cx="141700" cy="144700"/>
            </a:xfrm>
            <a:custGeom>
              <a:rect b="b" l="l" r="r" t="t"/>
              <a:pathLst>
                <a:path extrusionOk="0" h="5788" w="5668">
                  <a:moveTo>
                    <a:pt x="0" y="1"/>
                  </a:moveTo>
                  <a:lnTo>
                    <a:pt x="2191" y="5787"/>
                  </a:lnTo>
                  <a:cubicBezTo>
                    <a:pt x="3227" y="4656"/>
                    <a:pt x="4394" y="3656"/>
                    <a:pt x="5668" y="27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2"/>
            <p:cNvSpPr/>
            <p:nvPr/>
          </p:nvSpPr>
          <p:spPr>
            <a:xfrm>
              <a:off x="2379850" y="929325"/>
              <a:ext cx="185750" cy="148250"/>
            </a:xfrm>
            <a:custGeom>
              <a:rect b="b" l="l" r="r" t="t"/>
              <a:pathLst>
                <a:path extrusionOk="0" h="5930" w="7430">
                  <a:moveTo>
                    <a:pt x="7430" y="0"/>
                  </a:moveTo>
                  <a:lnTo>
                    <a:pt x="0" y="1024"/>
                  </a:lnTo>
                  <a:cubicBezTo>
                    <a:pt x="1108" y="2525"/>
                    <a:pt x="1989" y="4179"/>
                    <a:pt x="2632" y="5930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2"/>
            <p:cNvSpPr/>
            <p:nvPr/>
          </p:nvSpPr>
          <p:spPr>
            <a:xfrm>
              <a:off x="2071775" y="1696975"/>
              <a:ext cx="125625" cy="182200"/>
            </a:xfrm>
            <a:custGeom>
              <a:rect b="b" l="l" r="r" t="t"/>
              <a:pathLst>
                <a:path extrusionOk="0" h="7288" w="5025">
                  <a:moveTo>
                    <a:pt x="5025" y="1"/>
                  </a:moveTo>
                  <a:lnTo>
                    <a:pt x="5025" y="1"/>
                  </a:lnTo>
                  <a:cubicBezTo>
                    <a:pt x="3429" y="786"/>
                    <a:pt x="1739" y="1358"/>
                    <a:pt x="0" y="1703"/>
                  </a:cubicBezTo>
                  <a:lnTo>
                    <a:pt x="4382" y="72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2"/>
            <p:cNvSpPr/>
            <p:nvPr/>
          </p:nvSpPr>
          <p:spPr>
            <a:xfrm>
              <a:off x="1340725" y="1229050"/>
              <a:ext cx="144400" cy="110775"/>
            </a:xfrm>
            <a:custGeom>
              <a:rect b="b" l="l" r="r" t="t"/>
              <a:pathLst>
                <a:path extrusionOk="0" h="4431" w="5776">
                  <a:moveTo>
                    <a:pt x="5454" y="1"/>
                  </a:moveTo>
                  <a:lnTo>
                    <a:pt x="1" y="2561"/>
                  </a:lnTo>
                  <a:lnTo>
                    <a:pt x="5775" y="4430"/>
                  </a:lnTo>
                  <a:cubicBezTo>
                    <a:pt x="5549" y="3228"/>
                    <a:pt x="5442" y="2013"/>
                    <a:pt x="5442" y="799"/>
                  </a:cubicBezTo>
                  <a:cubicBezTo>
                    <a:pt x="5442" y="537"/>
                    <a:pt x="5442" y="263"/>
                    <a:pt x="5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2"/>
            <p:cNvSpPr/>
            <p:nvPr/>
          </p:nvSpPr>
          <p:spPr>
            <a:xfrm>
              <a:off x="1619925" y="1633275"/>
              <a:ext cx="136650" cy="155400"/>
            </a:xfrm>
            <a:custGeom>
              <a:rect b="b" l="l" r="r" t="t"/>
              <a:pathLst>
                <a:path extrusionOk="0" h="6216" w="5466">
                  <a:moveTo>
                    <a:pt x="1477" y="1"/>
                  </a:moveTo>
                  <a:lnTo>
                    <a:pt x="1" y="6216"/>
                  </a:lnTo>
                  <a:lnTo>
                    <a:pt x="5466" y="2584"/>
                  </a:lnTo>
                  <a:cubicBezTo>
                    <a:pt x="4037" y="1882"/>
                    <a:pt x="2703" y="1013"/>
                    <a:pt x="1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2"/>
            <p:cNvSpPr/>
            <p:nvPr/>
          </p:nvSpPr>
          <p:spPr>
            <a:xfrm>
              <a:off x="754950" y="1019600"/>
              <a:ext cx="1446925" cy="656850"/>
            </a:xfrm>
            <a:custGeom>
              <a:rect b="b" l="l" r="r" t="t"/>
              <a:pathLst>
                <a:path extrusionOk="0" h="26274" w="57877">
                  <a:moveTo>
                    <a:pt x="27032" y="1"/>
                  </a:moveTo>
                  <a:cubicBezTo>
                    <a:pt x="26310" y="1"/>
                    <a:pt x="25577" y="57"/>
                    <a:pt x="24837" y="176"/>
                  </a:cubicBezTo>
                  <a:cubicBezTo>
                    <a:pt x="16859" y="1438"/>
                    <a:pt x="13478" y="9070"/>
                    <a:pt x="13478" y="9070"/>
                  </a:cubicBezTo>
                  <a:cubicBezTo>
                    <a:pt x="13478" y="9070"/>
                    <a:pt x="13105" y="9014"/>
                    <a:pt x="12502" y="9014"/>
                  </a:cubicBezTo>
                  <a:cubicBezTo>
                    <a:pt x="10964" y="9014"/>
                    <a:pt x="7930" y="9376"/>
                    <a:pt x="5775" y="11951"/>
                  </a:cubicBezTo>
                  <a:cubicBezTo>
                    <a:pt x="2774" y="15535"/>
                    <a:pt x="4620" y="20619"/>
                    <a:pt x="4620" y="20619"/>
                  </a:cubicBezTo>
                  <a:cubicBezTo>
                    <a:pt x="0" y="21535"/>
                    <a:pt x="917" y="26274"/>
                    <a:pt x="917" y="26274"/>
                  </a:cubicBezTo>
                  <a:lnTo>
                    <a:pt x="57757" y="26274"/>
                  </a:lnTo>
                  <a:cubicBezTo>
                    <a:pt x="57876" y="18416"/>
                    <a:pt x="50364" y="18190"/>
                    <a:pt x="50364" y="18190"/>
                  </a:cubicBezTo>
                  <a:cubicBezTo>
                    <a:pt x="50364" y="18190"/>
                    <a:pt x="50364" y="13796"/>
                    <a:pt x="47589" y="12070"/>
                  </a:cubicBezTo>
                  <a:cubicBezTo>
                    <a:pt x="46324" y="11277"/>
                    <a:pt x="44890" y="11061"/>
                    <a:pt x="43704" y="11061"/>
                  </a:cubicBezTo>
                  <a:cubicBezTo>
                    <a:pt x="42291" y="11061"/>
                    <a:pt x="41232" y="11367"/>
                    <a:pt x="41232" y="11367"/>
                  </a:cubicBezTo>
                  <a:cubicBezTo>
                    <a:pt x="40087" y="5395"/>
                    <a:pt x="34083" y="1"/>
                    <a:pt x="27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2"/>
            <p:cNvSpPr/>
            <p:nvPr/>
          </p:nvSpPr>
          <p:spPr>
            <a:xfrm>
              <a:off x="861800" y="1157450"/>
              <a:ext cx="1229950" cy="519000"/>
            </a:xfrm>
            <a:custGeom>
              <a:rect b="b" l="l" r="r" t="t"/>
              <a:pathLst>
                <a:path extrusionOk="0" h="20760" w="49198">
                  <a:moveTo>
                    <a:pt x="21789" y="1"/>
                  </a:moveTo>
                  <a:cubicBezTo>
                    <a:pt x="21352" y="1"/>
                    <a:pt x="20903" y="26"/>
                    <a:pt x="20444" y="79"/>
                  </a:cubicBezTo>
                  <a:cubicBezTo>
                    <a:pt x="13395" y="889"/>
                    <a:pt x="11776" y="7616"/>
                    <a:pt x="11776" y="7616"/>
                  </a:cubicBezTo>
                  <a:cubicBezTo>
                    <a:pt x="11732" y="7615"/>
                    <a:pt x="11689" y="7615"/>
                    <a:pt x="11646" y="7615"/>
                  </a:cubicBezTo>
                  <a:cubicBezTo>
                    <a:pt x="9300" y="7615"/>
                    <a:pt x="7055" y="8563"/>
                    <a:pt x="5430" y="10247"/>
                  </a:cubicBezTo>
                  <a:cubicBezTo>
                    <a:pt x="2656" y="13128"/>
                    <a:pt x="3572" y="16367"/>
                    <a:pt x="3572" y="16367"/>
                  </a:cubicBezTo>
                  <a:cubicBezTo>
                    <a:pt x="1" y="17629"/>
                    <a:pt x="108" y="20760"/>
                    <a:pt x="108" y="20760"/>
                  </a:cubicBezTo>
                  <a:lnTo>
                    <a:pt x="49197" y="20760"/>
                  </a:lnTo>
                  <a:cubicBezTo>
                    <a:pt x="48533" y="15095"/>
                    <a:pt x="43173" y="14985"/>
                    <a:pt x="42758" y="14985"/>
                  </a:cubicBezTo>
                  <a:cubicBezTo>
                    <a:pt x="42741" y="14985"/>
                    <a:pt x="42732" y="14985"/>
                    <a:pt x="42732" y="14985"/>
                  </a:cubicBezTo>
                  <a:cubicBezTo>
                    <a:pt x="42732" y="14985"/>
                    <a:pt x="43315" y="11747"/>
                    <a:pt x="40887" y="9437"/>
                  </a:cubicBezTo>
                  <a:cubicBezTo>
                    <a:pt x="39875" y="8476"/>
                    <a:pt x="38386" y="8195"/>
                    <a:pt x="36991" y="8195"/>
                  </a:cubicBezTo>
                  <a:cubicBezTo>
                    <a:pt x="35035" y="8195"/>
                    <a:pt x="33267" y="8747"/>
                    <a:pt x="33267" y="8747"/>
                  </a:cubicBezTo>
                  <a:cubicBezTo>
                    <a:pt x="31964" y="5185"/>
                    <a:pt x="28051" y="1"/>
                    <a:pt x="2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5" name="Google Shape;2055;p22"/>
          <p:cNvGrpSpPr/>
          <p:nvPr/>
        </p:nvGrpSpPr>
        <p:grpSpPr>
          <a:xfrm rot="10800000">
            <a:off x="1082293" y="258843"/>
            <a:ext cx="1343703" cy="870323"/>
            <a:chOff x="309118" y="3546600"/>
            <a:chExt cx="1904610" cy="1233626"/>
          </a:xfrm>
        </p:grpSpPr>
        <p:sp>
          <p:nvSpPr>
            <p:cNvPr id="2056" name="Google Shape;2056;p22"/>
            <p:cNvSpPr/>
            <p:nvPr/>
          </p:nvSpPr>
          <p:spPr>
            <a:xfrm>
              <a:off x="610559" y="3937436"/>
              <a:ext cx="1603169" cy="379767"/>
            </a:xfrm>
            <a:custGeom>
              <a:rect b="b" l="l" r="r" t="t"/>
              <a:pathLst>
                <a:path extrusionOk="0" h="10905" w="46035">
                  <a:moveTo>
                    <a:pt x="38744" y="0"/>
                  </a:moveTo>
                  <a:cubicBezTo>
                    <a:pt x="38629" y="0"/>
                    <a:pt x="38564" y="5"/>
                    <a:pt x="38564" y="5"/>
                  </a:cubicBezTo>
                  <a:cubicBezTo>
                    <a:pt x="42482" y="100"/>
                    <a:pt x="44839" y="4934"/>
                    <a:pt x="40565" y="6791"/>
                  </a:cubicBezTo>
                  <a:cubicBezTo>
                    <a:pt x="39635" y="7195"/>
                    <a:pt x="38652" y="7362"/>
                    <a:pt x="37593" y="7362"/>
                  </a:cubicBezTo>
                  <a:cubicBezTo>
                    <a:pt x="32905" y="7362"/>
                    <a:pt x="26722" y="4077"/>
                    <a:pt x="16990" y="3445"/>
                  </a:cubicBezTo>
                  <a:cubicBezTo>
                    <a:pt x="16355" y="3404"/>
                    <a:pt x="15740" y="3385"/>
                    <a:pt x="15143" y="3385"/>
                  </a:cubicBezTo>
                  <a:cubicBezTo>
                    <a:pt x="4536" y="3385"/>
                    <a:pt x="0" y="9553"/>
                    <a:pt x="0" y="9553"/>
                  </a:cubicBezTo>
                  <a:cubicBezTo>
                    <a:pt x="0" y="9553"/>
                    <a:pt x="5542" y="5455"/>
                    <a:pt x="14113" y="5455"/>
                  </a:cubicBezTo>
                  <a:cubicBezTo>
                    <a:pt x="14246" y="5455"/>
                    <a:pt x="14380" y="5456"/>
                    <a:pt x="14514" y="5458"/>
                  </a:cubicBezTo>
                  <a:cubicBezTo>
                    <a:pt x="23301" y="5589"/>
                    <a:pt x="31587" y="10601"/>
                    <a:pt x="36767" y="10887"/>
                  </a:cubicBezTo>
                  <a:cubicBezTo>
                    <a:pt x="36980" y="10899"/>
                    <a:pt x="37191" y="10904"/>
                    <a:pt x="37401" y="10904"/>
                  </a:cubicBezTo>
                  <a:cubicBezTo>
                    <a:pt x="42278" y="10904"/>
                    <a:pt x="46034" y="7765"/>
                    <a:pt x="44482" y="3826"/>
                  </a:cubicBezTo>
                  <a:cubicBezTo>
                    <a:pt x="43060" y="221"/>
                    <a:pt x="39574" y="0"/>
                    <a:pt x="38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2"/>
            <p:cNvSpPr/>
            <p:nvPr/>
          </p:nvSpPr>
          <p:spPr>
            <a:xfrm>
              <a:off x="397851" y="3546600"/>
              <a:ext cx="1547484" cy="670486"/>
            </a:xfrm>
            <a:custGeom>
              <a:rect b="b" l="l" r="r" t="t"/>
              <a:pathLst>
                <a:path extrusionOk="0" h="19253" w="44436">
                  <a:moveTo>
                    <a:pt x="39417" y="1"/>
                  </a:moveTo>
                  <a:cubicBezTo>
                    <a:pt x="38914" y="1"/>
                    <a:pt x="38401" y="81"/>
                    <a:pt x="37898" y="250"/>
                  </a:cubicBezTo>
                  <a:cubicBezTo>
                    <a:pt x="34755" y="1298"/>
                    <a:pt x="35707" y="3965"/>
                    <a:pt x="35707" y="3965"/>
                  </a:cubicBezTo>
                  <a:cubicBezTo>
                    <a:pt x="35707" y="3965"/>
                    <a:pt x="34933" y="1679"/>
                    <a:pt x="38088" y="1012"/>
                  </a:cubicBezTo>
                  <a:cubicBezTo>
                    <a:pt x="38359" y="955"/>
                    <a:pt x="38626" y="928"/>
                    <a:pt x="38886" y="928"/>
                  </a:cubicBezTo>
                  <a:cubicBezTo>
                    <a:pt x="41652" y="928"/>
                    <a:pt x="43566" y="3987"/>
                    <a:pt x="39898" y="6132"/>
                  </a:cubicBezTo>
                  <a:cubicBezTo>
                    <a:pt x="35898" y="8477"/>
                    <a:pt x="24837" y="6548"/>
                    <a:pt x="17848" y="8299"/>
                  </a:cubicBezTo>
                  <a:cubicBezTo>
                    <a:pt x="6108" y="11216"/>
                    <a:pt x="0" y="19252"/>
                    <a:pt x="0" y="19252"/>
                  </a:cubicBezTo>
                  <a:cubicBezTo>
                    <a:pt x="5001" y="13823"/>
                    <a:pt x="14160" y="9583"/>
                    <a:pt x="25507" y="9583"/>
                  </a:cubicBezTo>
                  <a:cubicBezTo>
                    <a:pt x="26751" y="9583"/>
                    <a:pt x="28020" y="9633"/>
                    <a:pt x="29313" y="9739"/>
                  </a:cubicBezTo>
                  <a:cubicBezTo>
                    <a:pt x="30925" y="9872"/>
                    <a:pt x="32382" y="9941"/>
                    <a:pt x="33694" y="9941"/>
                  </a:cubicBezTo>
                  <a:cubicBezTo>
                    <a:pt x="39450" y="9941"/>
                    <a:pt x="42415" y="8621"/>
                    <a:pt x="43375" y="5596"/>
                  </a:cubicBezTo>
                  <a:cubicBezTo>
                    <a:pt x="44436" y="2243"/>
                    <a:pt x="42072" y="1"/>
                    <a:pt x="39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2"/>
            <p:cNvSpPr/>
            <p:nvPr/>
          </p:nvSpPr>
          <p:spPr>
            <a:xfrm>
              <a:off x="309118" y="4344117"/>
              <a:ext cx="1339161" cy="304754"/>
            </a:xfrm>
            <a:custGeom>
              <a:rect b="b" l="l" r="r" t="t"/>
              <a:pathLst>
                <a:path extrusionOk="0" h="8751" w="38454">
                  <a:moveTo>
                    <a:pt x="31697" y="0"/>
                  </a:moveTo>
                  <a:cubicBezTo>
                    <a:pt x="29164" y="0"/>
                    <a:pt x="25793" y="987"/>
                    <a:pt x="21562" y="2662"/>
                  </a:cubicBezTo>
                  <a:cubicBezTo>
                    <a:pt x="17215" y="4383"/>
                    <a:pt x="13133" y="5362"/>
                    <a:pt x="9127" y="5362"/>
                  </a:cubicBezTo>
                  <a:cubicBezTo>
                    <a:pt x="6067" y="5362"/>
                    <a:pt x="3053" y="4791"/>
                    <a:pt x="0" y="3543"/>
                  </a:cubicBezTo>
                  <a:lnTo>
                    <a:pt x="0" y="3543"/>
                  </a:lnTo>
                  <a:cubicBezTo>
                    <a:pt x="0" y="3543"/>
                    <a:pt x="3715" y="6222"/>
                    <a:pt x="10906" y="6412"/>
                  </a:cubicBezTo>
                  <a:cubicBezTo>
                    <a:pt x="11035" y="6416"/>
                    <a:pt x="11165" y="6417"/>
                    <a:pt x="11296" y="6417"/>
                  </a:cubicBezTo>
                  <a:cubicBezTo>
                    <a:pt x="17730" y="6417"/>
                    <a:pt x="26309" y="2370"/>
                    <a:pt x="31198" y="2370"/>
                  </a:cubicBezTo>
                  <a:cubicBezTo>
                    <a:pt x="31761" y="2370"/>
                    <a:pt x="32275" y="2423"/>
                    <a:pt x="32731" y="2543"/>
                  </a:cubicBezTo>
                  <a:cubicBezTo>
                    <a:pt x="37219" y="3721"/>
                    <a:pt x="35576" y="7746"/>
                    <a:pt x="32361" y="7960"/>
                  </a:cubicBezTo>
                  <a:cubicBezTo>
                    <a:pt x="32232" y="7968"/>
                    <a:pt x="32107" y="7972"/>
                    <a:pt x="31988" y="7972"/>
                  </a:cubicBezTo>
                  <a:cubicBezTo>
                    <a:pt x="29157" y="7972"/>
                    <a:pt x="29266" y="5758"/>
                    <a:pt x="29266" y="5757"/>
                  </a:cubicBezTo>
                  <a:lnTo>
                    <a:pt x="29266" y="5757"/>
                  </a:lnTo>
                  <a:cubicBezTo>
                    <a:pt x="29266" y="5758"/>
                    <a:pt x="29064" y="8591"/>
                    <a:pt x="32385" y="8746"/>
                  </a:cubicBezTo>
                  <a:cubicBezTo>
                    <a:pt x="32460" y="8749"/>
                    <a:pt x="32535" y="8751"/>
                    <a:pt x="32610" y="8751"/>
                  </a:cubicBezTo>
                  <a:cubicBezTo>
                    <a:pt x="35820" y="8751"/>
                    <a:pt x="38453" y="5535"/>
                    <a:pt x="36219" y="2114"/>
                  </a:cubicBezTo>
                  <a:cubicBezTo>
                    <a:pt x="35258" y="651"/>
                    <a:pt x="33754" y="0"/>
                    <a:pt x="31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2"/>
            <p:cNvSpPr/>
            <p:nvPr/>
          </p:nvSpPr>
          <p:spPr>
            <a:xfrm>
              <a:off x="1186592" y="3600891"/>
              <a:ext cx="66237" cy="56730"/>
            </a:xfrm>
            <a:custGeom>
              <a:rect b="b" l="l" r="r" t="t"/>
              <a:pathLst>
                <a:path extrusionOk="0" h="1629" w="1902">
                  <a:moveTo>
                    <a:pt x="1113" y="0"/>
                  </a:moveTo>
                  <a:cubicBezTo>
                    <a:pt x="1106" y="0"/>
                    <a:pt x="1099" y="1"/>
                    <a:pt x="1092" y="1"/>
                  </a:cubicBezTo>
                  <a:cubicBezTo>
                    <a:pt x="1087" y="1"/>
                    <a:pt x="1083" y="1"/>
                    <a:pt x="1078" y="1"/>
                  </a:cubicBezTo>
                  <a:cubicBezTo>
                    <a:pt x="361" y="1"/>
                    <a:pt x="0" y="873"/>
                    <a:pt x="509" y="1382"/>
                  </a:cubicBezTo>
                  <a:cubicBezTo>
                    <a:pt x="675" y="1552"/>
                    <a:pt x="881" y="1628"/>
                    <a:pt x="1082" y="1628"/>
                  </a:cubicBezTo>
                  <a:cubicBezTo>
                    <a:pt x="1500" y="1628"/>
                    <a:pt x="1902" y="1301"/>
                    <a:pt x="1902" y="810"/>
                  </a:cubicBezTo>
                  <a:cubicBezTo>
                    <a:pt x="1902" y="365"/>
                    <a:pt x="1556" y="0"/>
                    <a:pt x="1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2"/>
            <p:cNvSpPr/>
            <p:nvPr/>
          </p:nvSpPr>
          <p:spPr>
            <a:xfrm>
              <a:off x="1805912" y="4001444"/>
              <a:ext cx="66376" cy="56834"/>
            </a:xfrm>
            <a:custGeom>
              <a:rect b="b" l="l" r="r" t="t"/>
              <a:pathLst>
                <a:path extrusionOk="0" h="1632" w="1906">
                  <a:moveTo>
                    <a:pt x="1084" y="0"/>
                  </a:moveTo>
                  <a:cubicBezTo>
                    <a:pt x="358" y="0"/>
                    <a:pt x="1" y="869"/>
                    <a:pt x="513" y="1393"/>
                  </a:cubicBezTo>
                  <a:cubicBezTo>
                    <a:pt x="677" y="1558"/>
                    <a:pt x="880" y="1631"/>
                    <a:pt x="1079" y="1631"/>
                  </a:cubicBezTo>
                  <a:cubicBezTo>
                    <a:pt x="1500" y="1631"/>
                    <a:pt x="1906" y="1303"/>
                    <a:pt x="1906" y="810"/>
                  </a:cubicBezTo>
                  <a:cubicBezTo>
                    <a:pt x="1906" y="357"/>
                    <a:pt x="1537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2"/>
            <p:cNvSpPr/>
            <p:nvPr/>
          </p:nvSpPr>
          <p:spPr>
            <a:xfrm>
              <a:off x="1777321" y="4530498"/>
              <a:ext cx="66376" cy="56834"/>
            </a:xfrm>
            <a:custGeom>
              <a:rect b="b" l="l" r="r" t="t"/>
              <a:pathLst>
                <a:path extrusionOk="0" h="1632" w="1906">
                  <a:moveTo>
                    <a:pt x="1096" y="0"/>
                  </a:moveTo>
                  <a:cubicBezTo>
                    <a:pt x="369" y="0"/>
                    <a:pt x="0" y="882"/>
                    <a:pt x="512" y="1393"/>
                  </a:cubicBezTo>
                  <a:cubicBezTo>
                    <a:pt x="680" y="1558"/>
                    <a:pt x="884" y="1631"/>
                    <a:pt x="1084" y="1631"/>
                  </a:cubicBezTo>
                  <a:cubicBezTo>
                    <a:pt x="1505" y="1631"/>
                    <a:pt x="1905" y="1303"/>
                    <a:pt x="1905" y="810"/>
                  </a:cubicBezTo>
                  <a:cubicBezTo>
                    <a:pt x="1905" y="358"/>
                    <a:pt x="1548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2"/>
            <p:cNvSpPr/>
            <p:nvPr/>
          </p:nvSpPr>
          <p:spPr>
            <a:xfrm>
              <a:off x="566993" y="3768815"/>
              <a:ext cx="66376" cy="56939"/>
            </a:xfrm>
            <a:custGeom>
              <a:rect b="b" l="l" r="r" t="t"/>
              <a:pathLst>
                <a:path extrusionOk="0" h="1635" w="1906">
                  <a:moveTo>
                    <a:pt x="1084" y="1"/>
                  </a:moveTo>
                  <a:cubicBezTo>
                    <a:pt x="358" y="1"/>
                    <a:pt x="1" y="882"/>
                    <a:pt x="513" y="1394"/>
                  </a:cubicBezTo>
                  <a:cubicBezTo>
                    <a:pt x="679" y="1560"/>
                    <a:pt x="884" y="1635"/>
                    <a:pt x="1086" y="1635"/>
                  </a:cubicBezTo>
                  <a:cubicBezTo>
                    <a:pt x="1504" y="1635"/>
                    <a:pt x="1906" y="1313"/>
                    <a:pt x="1906" y="822"/>
                  </a:cubicBezTo>
                  <a:cubicBezTo>
                    <a:pt x="1906" y="370"/>
                    <a:pt x="1537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2"/>
            <p:cNvSpPr/>
            <p:nvPr/>
          </p:nvSpPr>
          <p:spPr>
            <a:xfrm>
              <a:off x="973744" y="4723287"/>
              <a:ext cx="66376" cy="56939"/>
            </a:xfrm>
            <a:custGeom>
              <a:rect b="b" l="l" r="r" t="t"/>
              <a:pathLst>
                <a:path extrusionOk="0" h="1635" w="1906">
                  <a:moveTo>
                    <a:pt x="1084" y="1"/>
                  </a:moveTo>
                  <a:cubicBezTo>
                    <a:pt x="358" y="1"/>
                    <a:pt x="1" y="882"/>
                    <a:pt x="513" y="1394"/>
                  </a:cubicBezTo>
                  <a:cubicBezTo>
                    <a:pt x="679" y="1560"/>
                    <a:pt x="885" y="1635"/>
                    <a:pt x="1086" y="1635"/>
                  </a:cubicBezTo>
                  <a:cubicBezTo>
                    <a:pt x="1504" y="1635"/>
                    <a:pt x="1906" y="1313"/>
                    <a:pt x="1906" y="822"/>
                  </a:cubicBezTo>
                  <a:cubicBezTo>
                    <a:pt x="1906" y="370"/>
                    <a:pt x="1537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4" name="Google Shape;2064;p22"/>
          <p:cNvSpPr txBox="1"/>
          <p:nvPr>
            <p:ph type="title"/>
          </p:nvPr>
        </p:nvSpPr>
        <p:spPr>
          <a:xfrm>
            <a:off x="865625" y="2030100"/>
            <a:ext cx="2277000" cy="10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65" name="Google Shape;2065;p22"/>
          <p:cNvSpPr txBox="1"/>
          <p:nvPr>
            <p:ph idx="1" type="subTitle"/>
          </p:nvPr>
        </p:nvSpPr>
        <p:spPr>
          <a:xfrm>
            <a:off x="5594321" y="2033100"/>
            <a:ext cx="2684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7" name="Google Shape;2067;p23"/>
          <p:cNvGrpSpPr/>
          <p:nvPr/>
        </p:nvGrpSpPr>
        <p:grpSpPr>
          <a:xfrm>
            <a:off x="76271" y="-5319801"/>
            <a:ext cx="9143752" cy="6077303"/>
            <a:chOff x="469925" y="1149000"/>
            <a:chExt cx="5143875" cy="3418825"/>
          </a:xfrm>
        </p:grpSpPr>
        <p:sp>
          <p:nvSpPr>
            <p:cNvPr id="2068" name="Google Shape;2068;p23"/>
            <p:cNvSpPr/>
            <p:nvPr/>
          </p:nvSpPr>
          <p:spPr>
            <a:xfrm>
              <a:off x="1580925" y="1612825"/>
              <a:ext cx="616975" cy="1749050"/>
            </a:xfrm>
            <a:custGeom>
              <a:rect b="b" l="l" r="r" t="t"/>
              <a:pathLst>
                <a:path extrusionOk="0" h="69962" w="24679">
                  <a:moveTo>
                    <a:pt x="24678" y="0"/>
                  </a:moveTo>
                  <a:cubicBezTo>
                    <a:pt x="24678" y="0"/>
                    <a:pt x="24678" y="0"/>
                    <a:pt x="24677" y="1"/>
                  </a:cubicBezTo>
                  <a:lnTo>
                    <a:pt x="24679" y="1"/>
                  </a:lnTo>
                  <a:cubicBezTo>
                    <a:pt x="24679" y="0"/>
                    <a:pt x="24678" y="0"/>
                    <a:pt x="24678" y="0"/>
                  </a:cubicBezTo>
                  <a:close/>
                  <a:moveTo>
                    <a:pt x="24667" y="1"/>
                  </a:moveTo>
                  <a:lnTo>
                    <a:pt x="24631" y="103"/>
                  </a:lnTo>
                  <a:lnTo>
                    <a:pt x="24631" y="103"/>
                  </a:lnTo>
                  <a:cubicBezTo>
                    <a:pt x="24657" y="40"/>
                    <a:pt x="24672" y="5"/>
                    <a:pt x="24677" y="1"/>
                  </a:cubicBezTo>
                  <a:close/>
                  <a:moveTo>
                    <a:pt x="24631" y="103"/>
                  </a:moveTo>
                  <a:cubicBezTo>
                    <a:pt x="23428" y="3089"/>
                    <a:pt x="95" y="69807"/>
                    <a:pt x="45" y="69807"/>
                  </a:cubicBezTo>
                  <a:cubicBezTo>
                    <a:pt x="45" y="69807"/>
                    <a:pt x="45" y="69807"/>
                    <a:pt x="45" y="69807"/>
                  </a:cubicBezTo>
                  <a:lnTo>
                    <a:pt x="45" y="69807"/>
                  </a:lnTo>
                  <a:cubicBezTo>
                    <a:pt x="0" y="69896"/>
                    <a:pt x="71" y="69961"/>
                    <a:pt x="139" y="69961"/>
                  </a:cubicBezTo>
                  <a:cubicBezTo>
                    <a:pt x="181" y="69961"/>
                    <a:pt x="222" y="69937"/>
                    <a:pt x="235" y="69878"/>
                  </a:cubicBezTo>
                  <a:lnTo>
                    <a:pt x="2463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626250" y="1149075"/>
              <a:ext cx="616175" cy="1748650"/>
            </a:xfrm>
            <a:custGeom>
              <a:rect b="b" l="l" r="r" t="t"/>
              <a:pathLst>
                <a:path extrusionOk="0" h="69946" w="24647">
                  <a:moveTo>
                    <a:pt x="24646" y="0"/>
                  </a:moveTo>
                  <a:cubicBezTo>
                    <a:pt x="24477" y="0"/>
                    <a:pt x="76" y="69807"/>
                    <a:pt x="13" y="69807"/>
                  </a:cubicBezTo>
                  <a:cubicBezTo>
                    <a:pt x="13" y="69807"/>
                    <a:pt x="13" y="69807"/>
                    <a:pt x="13" y="69807"/>
                  </a:cubicBezTo>
                  <a:lnTo>
                    <a:pt x="13" y="69807"/>
                  </a:lnTo>
                  <a:cubicBezTo>
                    <a:pt x="1" y="69855"/>
                    <a:pt x="25" y="69914"/>
                    <a:pt x="84" y="69938"/>
                  </a:cubicBezTo>
                  <a:cubicBezTo>
                    <a:pt x="95" y="69943"/>
                    <a:pt x="106" y="69945"/>
                    <a:pt x="117" y="69945"/>
                  </a:cubicBezTo>
                  <a:cubicBezTo>
                    <a:pt x="156" y="69945"/>
                    <a:pt x="196" y="69916"/>
                    <a:pt x="215" y="69878"/>
                  </a:cubicBezTo>
                  <a:lnTo>
                    <a:pt x="24647" y="1"/>
                  </a:lnTo>
                  <a:cubicBezTo>
                    <a:pt x="24647" y="0"/>
                    <a:pt x="24646" y="0"/>
                    <a:pt x="24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3592450" y="3107625"/>
              <a:ext cx="382750" cy="1082175"/>
            </a:xfrm>
            <a:custGeom>
              <a:rect b="b" l="l" r="r" t="t"/>
              <a:pathLst>
                <a:path extrusionOk="0" h="43287" w="15310">
                  <a:moveTo>
                    <a:pt x="15297" y="1"/>
                  </a:moveTo>
                  <a:cubicBezTo>
                    <a:pt x="15128" y="1"/>
                    <a:pt x="74" y="43162"/>
                    <a:pt x="22" y="43162"/>
                  </a:cubicBezTo>
                  <a:cubicBezTo>
                    <a:pt x="22" y="43162"/>
                    <a:pt x="22" y="43162"/>
                    <a:pt x="22" y="43162"/>
                  </a:cubicBezTo>
                  <a:lnTo>
                    <a:pt x="22" y="43162"/>
                  </a:lnTo>
                  <a:cubicBezTo>
                    <a:pt x="0" y="43235"/>
                    <a:pt x="60" y="43286"/>
                    <a:pt x="123" y="43286"/>
                  </a:cubicBezTo>
                  <a:cubicBezTo>
                    <a:pt x="162" y="43286"/>
                    <a:pt x="202" y="43267"/>
                    <a:pt x="225" y="43221"/>
                  </a:cubicBezTo>
                  <a:lnTo>
                    <a:pt x="15310" y="2"/>
                  </a:lnTo>
                  <a:lnTo>
                    <a:pt x="15298" y="2"/>
                  </a:lnTo>
                  <a:cubicBezTo>
                    <a:pt x="15298" y="1"/>
                    <a:pt x="15298" y="1"/>
                    <a:pt x="15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1911200" y="1149075"/>
              <a:ext cx="616800" cy="1748925"/>
            </a:xfrm>
            <a:custGeom>
              <a:rect b="b" l="l" r="r" t="t"/>
              <a:pathLst>
                <a:path extrusionOk="0" h="69957" w="24672">
                  <a:moveTo>
                    <a:pt x="24671" y="0"/>
                  </a:moveTo>
                  <a:cubicBezTo>
                    <a:pt x="24502" y="0"/>
                    <a:pt x="101" y="69807"/>
                    <a:pt x="38" y="69807"/>
                  </a:cubicBezTo>
                  <a:cubicBezTo>
                    <a:pt x="38" y="69807"/>
                    <a:pt x="38" y="69807"/>
                    <a:pt x="38" y="69807"/>
                  </a:cubicBezTo>
                  <a:lnTo>
                    <a:pt x="38" y="69807"/>
                  </a:lnTo>
                  <a:cubicBezTo>
                    <a:pt x="1" y="69895"/>
                    <a:pt x="73" y="69956"/>
                    <a:pt x="142" y="69956"/>
                  </a:cubicBezTo>
                  <a:cubicBezTo>
                    <a:pt x="185" y="69956"/>
                    <a:pt x="227" y="69933"/>
                    <a:pt x="240" y="69878"/>
                  </a:cubicBezTo>
                  <a:lnTo>
                    <a:pt x="24672" y="1"/>
                  </a:lnTo>
                  <a:cubicBezTo>
                    <a:pt x="24672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1353475" y="1562825"/>
              <a:ext cx="616425" cy="1748575"/>
            </a:xfrm>
            <a:custGeom>
              <a:rect b="b" l="l" r="r" t="t"/>
              <a:pathLst>
                <a:path extrusionOk="0" h="69943" w="24657">
                  <a:moveTo>
                    <a:pt x="24657" y="0"/>
                  </a:moveTo>
                  <a:lnTo>
                    <a:pt x="24650" y="20"/>
                  </a:lnTo>
                  <a:lnTo>
                    <a:pt x="24650" y="20"/>
                  </a:lnTo>
                  <a:cubicBezTo>
                    <a:pt x="24653" y="15"/>
                    <a:pt x="24655" y="12"/>
                    <a:pt x="24656" y="12"/>
                  </a:cubicBezTo>
                  <a:cubicBezTo>
                    <a:pt x="24656" y="12"/>
                    <a:pt x="24656" y="12"/>
                    <a:pt x="24657" y="12"/>
                  </a:cubicBezTo>
                  <a:lnTo>
                    <a:pt x="24657" y="0"/>
                  </a:lnTo>
                  <a:close/>
                  <a:moveTo>
                    <a:pt x="24650" y="20"/>
                  </a:moveTo>
                  <a:cubicBezTo>
                    <a:pt x="24170" y="906"/>
                    <a:pt x="78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8"/>
                    <a:pt x="61" y="69942"/>
                    <a:pt x="125" y="69942"/>
                  </a:cubicBezTo>
                  <a:cubicBezTo>
                    <a:pt x="163" y="69942"/>
                    <a:pt x="203" y="69923"/>
                    <a:pt x="225" y="69878"/>
                  </a:cubicBezTo>
                  <a:lnTo>
                    <a:pt x="24650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782975" y="2384350"/>
              <a:ext cx="616625" cy="1748475"/>
            </a:xfrm>
            <a:custGeom>
              <a:rect b="b" l="l" r="r" t="t"/>
              <a:pathLst>
                <a:path extrusionOk="0" h="69939" w="24665">
                  <a:moveTo>
                    <a:pt x="24664" y="0"/>
                  </a:moveTo>
                  <a:cubicBezTo>
                    <a:pt x="24490" y="0"/>
                    <a:pt x="98" y="69795"/>
                    <a:pt x="30" y="69795"/>
                  </a:cubicBezTo>
                  <a:cubicBezTo>
                    <a:pt x="30" y="69795"/>
                    <a:pt x="30" y="69795"/>
                    <a:pt x="30" y="69795"/>
                  </a:cubicBezTo>
                  <a:lnTo>
                    <a:pt x="30" y="69795"/>
                  </a:lnTo>
                  <a:cubicBezTo>
                    <a:pt x="1" y="69883"/>
                    <a:pt x="66" y="69939"/>
                    <a:pt x="132" y="69939"/>
                  </a:cubicBezTo>
                  <a:cubicBezTo>
                    <a:pt x="173" y="69939"/>
                    <a:pt x="214" y="69917"/>
                    <a:pt x="233" y="69866"/>
                  </a:cubicBezTo>
                  <a:lnTo>
                    <a:pt x="24664" y="1"/>
                  </a:lnTo>
                  <a:cubicBezTo>
                    <a:pt x="24664" y="0"/>
                    <a:pt x="24664" y="0"/>
                    <a:pt x="24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2034025" y="2256350"/>
              <a:ext cx="616325" cy="1748700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9"/>
                  </a:cubicBezTo>
                  <a:lnTo>
                    <a:pt x="24652" y="1"/>
                  </a:lnTo>
                  <a:cubicBezTo>
                    <a:pt x="24652" y="1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2379300" y="2004550"/>
              <a:ext cx="616625" cy="1748700"/>
            </a:xfrm>
            <a:custGeom>
              <a:rect b="b" l="l" r="r" t="t"/>
              <a:pathLst>
                <a:path extrusionOk="0" h="69948" w="24665">
                  <a:moveTo>
                    <a:pt x="24664" y="0"/>
                  </a:moveTo>
                  <a:lnTo>
                    <a:pt x="24657" y="20"/>
                  </a:lnTo>
                  <a:lnTo>
                    <a:pt x="24657" y="20"/>
                  </a:lnTo>
                  <a:cubicBezTo>
                    <a:pt x="24661" y="14"/>
                    <a:pt x="24663" y="12"/>
                    <a:pt x="24664" y="12"/>
                  </a:cubicBezTo>
                  <a:cubicBezTo>
                    <a:pt x="24664" y="12"/>
                    <a:pt x="24664" y="12"/>
                    <a:pt x="24664" y="12"/>
                  </a:cubicBezTo>
                  <a:lnTo>
                    <a:pt x="24664" y="0"/>
                  </a:lnTo>
                  <a:close/>
                  <a:moveTo>
                    <a:pt x="24657" y="20"/>
                  </a:moveTo>
                  <a:lnTo>
                    <a:pt x="24657" y="20"/>
                  </a:lnTo>
                  <a:cubicBezTo>
                    <a:pt x="24178" y="905"/>
                    <a:pt x="86" y="69806"/>
                    <a:pt x="30" y="69806"/>
                  </a:cubicBezTo>
                  <a:cubicBezTo>
                    <a:pt x="30" y="69806"/>
                    <a:pt x="30" y="69806"/>
                    <a:pt x="30" y="69806"/>
                  </a:cubicBezTo>
                  <a:lnTo>
                    <a:pt x="30" y="69806"/>
                  </a:lnTo>
                  <a:cubicBezTo>
                    <a:pt x="0" y="69889"/>
                    <a:pt x="69" y="69947"/>
                    <a:pt x="136" y="69947"/>
                  </a:cubicBezTo>
                  <a:cubicBezTo>
                    <a:pt x="176" y="69947"/>
                    <a:pt x="215" y="69927"/>
                    <a:pt x="233" y="69878"/>
                  </a:cubicBezTo>
                  <a:lnTo>
                    <a:pt x="24657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2277525" y="2752250"/>
              <a:ext cx="616300" cy="1748625"/>
            </a:xfrm>
            <a:custGeom>
              <a:rect b="b" l="l" r="r" t="t"/>
              <a:pathLst>
                <a:path extrusionOk="0" h="69945" w="24652">
                  <a:moveTo>
                    <a:pt x="24651" y="0"/>
                  </a:moveTo>
                  <a:cubicBezTo>
                    <a:pt x="24489" y="0"/>
                    <a:pt x="81" y="69807"/>
                    <a:pt x="29" y="69807"/>
                  </a:cubicBezTo>
                  <a:cubicBezTo>
                    <a:pt x="29" y="69807"/>
                    <a:pt x="29" y="69807"/>
                    <a:pt x="29" y="69807"/>
                  </a:cubicBezTo>
                  <a:lnTo>
                    <a:pt x="29" y="69807"/>
                  </a:lnTo>
                  <a:cubicBezTo>
                    <a:pt x="0" y="69887"/>
                    <a:pt x="60" y="69945"/>
                    <a:pt x="122" y="69945"/>
                  </a:cubicBezTo>
                  <a:cubicBezTo>
                    <a:pt x="162" y="69945"/>
                    <a:pt x="201" y="69922"/>
                    <a:pt x="220" y="69866"/>
                  </a:cubicBezTo>
                  <a:lnTo>
                    <a:pt x="24652" y="1"/>
                  </a:lnTo>
                  <a:cubicBezTo>
                    <a:pt x="24651" y="0"/>
                    <a:pt x="24651" y="0"/>
                    <a:pt x="24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1259675" y="2731700"/>
              <a:ext cx="476575" cy="1350100"/>
            </a:xfrm>
            <a:custGeom>
              <a:rect b="b" l="l" r="r" t="t"/>
              <a:pathLst>
                <a:path extrusionOk="0" h="54004" w="19063">
                  <a:moveTo>
                    <a:pt x="19049" y="0"/>
                  </a:moveTo>
                  <a:cubicBezTo>
                    <a:pt x="18880" y="0"/>
                    <a:pt x="76" y="53865"/>
                    <a:pt x="12" y="53865"/>
                  </a:cubicBezTo>
                  <a:cubicBezTo>
                    <a:pt x="12" y="53865"/>
                    <a:pt x="12" y="53865"/>
                    <a:pt x="12" y="53865"/>
                  </a:cubicBezTo>
                  <a:lnTo>
                    <a:pt x="12" y="53865"/>
                  </a:lnTo>
                  <a:cubicBezTo>
                    <a:pt x="0" y="53913"/>
                    <a:pt x="24" y="53972"/>
                    <a:pt x="84" y="53996"/>
                  </a:cubicBezTo>
                  <a:cubicBezTo>
                    <a:pt x="94" y="54001"/>
                    <a:pt x="105" y="54003"/>
                    <a:pt x="116" y="54003"/>
                  </a:cubicBezTo>
                  <a:cubicBezTo>
                    <a:pt x="156" y="54003"/>
                    <a:pt x="196" y="53974"/>
                    <a:pt x="215" y="53936"/>
                  </a:cubicBezTo>
                  <a:lnTo>
                    <a:pt x="19062" y="1"/>
                  </a:lnTo>
                  <a:lnTo>
                    <a:pt x="19050" y="1"/>
                  </a:lnTo>
                  <a:cubicBezTo>
                    <a:pt x="19050" y="1"/>
                    <a:pt x="19050" y="0"/>
                    <a:pt x="19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3242925" y="2666225"/>
              <a:ext cx="616800" cy="1748775"/>
            </a:xfrm>
            <a:custGeom>
              <a:rect b="b" l="l" r="r" t="t"/>
              <a:pathLst>
                <a:path extrusionOk="0" h="69951" w="24672">
                  <a:moveTo>
                    <a:pt x="24671" y="0"/>
                  </a:moveTo>
                  <a:cubicBezTo>
                    <a:pt x="24501" y="0"/>
                    <a:pt x="89" y="69807"/>
                    <a:pt x="37" y="69807"/>
                  </a:cubicBezTo>
                  <a:cubicBezTo>
                    <a:pt x="37" y="69807"/>
                    <a:pt x="37" y="69807"/>
                    <a:pt x="37" y="69807"/>
                  </a:cubicBezTo>
                  <a:lnTo>
                    <a:pt x="37" y="69807"/>
                  </a:lnTo>
                  <a:cubicBezTo>
                    <a:pt x="1" y="69888"/>
                    <a:pt x="68" y="69950"/>
                    <a:pt x="133" y="69950"/>
                  </a:cubicBezTo>
                  <a:cubicBezTo>
                    <a:pt x="174" y="69950"/>
                    <a:pt x="214" y="69926"/>
                    <a:pt x="228" y="69866"/>
                  </a:cubicBezTo>
                  <a:lnTo>
                    <a:pt x="24671" y="1"/>
                  </a:lnTo>
                  <a:cubicBezTo>
                    <a:pt x="24671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3337650" y="1636000"/>
              <a:ext cx="230675" cy="649075"/>
            </a:xfrm>
            <a:custGeom>
              <a:rect b="b" l="l" r="r" t="t"/>
              <a:pathLst>
                <a:path extrusionOk="0" h="25963" w="9227">
                  <a:moveTo>
                    <a:pt x="9225" y="1"/>
                  </a:moveTo>
                  <a:cubicBezTo>
                    <a:pt x="9057" y="1"/>
                    <a:pt x="74" y="25827"/>
                    <a:pt x="23" y="25827"/>
                  </a:cubicBezTo>
                  <a:cubicBezTo>
                    <a:pt x="23" y="25827"/>
                    <a:pt x="23" y="25827"/>
                    <a:pt x="23" y="25827"/>
                  </a:cubicBezTo>
                  <a:lnTo>
                    <a:pt x="23" y="25827"/>
                  </a:lnTo>
                  <a:cubicBezTo>
                    <a:pt x="0" y="25909"/>
                    <a:pt x="62" y="25963"/>
                    <a:pt x="122" y="25963"/>
                  </a:cubicBezTo>
                  <a:cubicBezTo>
                    <a:pt x="159" y="25963"/>
                    <a:pt x="195" y="25943"/>
                    <a:pt x="213" y="25898"/>
                  </a:cubicBezTo>
                  <a:lnTo>
                    <a:pt x="9226" y="2"/>
                  </a:lnTo>
                  <a:cubicBezTo>
                    <a:pt x="9226" y="1"/>
                    <a:pt x="9225" y="1"/>
                    <a:pt x="9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2461475" y="1149050"/>
              <a:ext cx="230850" cy="649400"/>
            </a:xfrm>
            <a:custGeom>
              <a:rect b="b" l="l" r="r" t="t"/>
              <a:pathLst>
                <a:path extrusionOk="0" h="25976" w="9234">
                  <a:moveTo>
                    <a:pt x="9232" y="0"/>
                  </a:moveTo>
                  <a:cubicBezTo>
                    <a:pt x="9076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15"/>
                    <a:pt x="71" y="25976"/>
                    <a:pt x="137" y="25976"/>
                  </a:cubicBezTo>
                  <a:cubicBezTo>
                    <a:pt x="179" y="25976"/>
                    <a:pt x="218" y="25952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2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1916625" y="1289250"/>
              <a:ext cx="230675" cy="649275"/>
            </a:xfrm>
            <a:custGeom>
              <a:rect b="b" l="l" r="r" t="t"/>
              <a:pathLst>
                <a:path extrusionOk="0" h="25971" w="9227">
                  <a:moveTo>
                    <a:pt x="9225" y="0"/>
                  </a:moveTo>
                  <a:cubicBezTo>
                    <a:pt x="9057" y="0"/>
                    <a:pt x="75" y="25838"/>
                    <a:pt x="23" y="25838"/>
                  </a:cubicBezTo>
                  <a:cubicBezTo>
                    <a:pt x="23" y="25838"/>
                    <a:pt x="23" y="25838"/>
                    <a:pt x="23" y="25838"/>
                  </a:cubicBezTo>
                  <a:lnTo>
                    <a:pt x="23" y="25838"/>
                  </a:lnTo>
                  <a:cubicBezTo>
                    <a:pt x="0" y="25914"/>
                    <a:pt x="65" y="25971"/>
                    <a:pt x="127" y="25971"/>
                  </a:cubicBezTo>
                  <a:cubicBezTo>
                    <a:pt x="162" y="25971"/>
                    <a:pt x="196" y="25953"/>
                    <a:pt x="214" y="25910"/>
                  </a:cubicBezTo>
                  <a:lnTo>
                    <a:pt x="9227" y="13"/>
                  </a:lnTo>
                  <a:lnTo>
                    <a:pt x="9227" y="2"/>
                  </a:lnTo>
                  <a:cubicBezTo>
                    <a:pt x="9226" y="1"/>
                    <a:pt x="9226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512850" y="1289250"/>
              <a:ext cx="230400" cy="649425"/>
            </a:xfrm>
            <a:custGeom>
              <a:rect b="b" l="l" r="r" t="t"/>
              <a:pathLst>
                <a:path extrusionOk="0" h="25977" w="9216">
                  <a:moveTo>
                    <a:pt x="9214" y="0"/>
                  </a:moveTo>
                  <a:cubicBezTo>
                    <a:pt x="9047" y="0"/>
                    <a:pt x="76" y="25838"/>
                    <a:pt x="12" y="25838"/>
                  </a:cubicBezTo>
                  <a:cubicBezTo>
                    <a:pt x="12" y="25838"/>
                    <a:pt x="12" y="25838"/>
                    <a:pt x="12" y="25838"/>
                  </a:cubicBezTo>
                  <a:lnTo>
                    <a:pt x="12" y="25838"/>
                  </a:lnTo>
                  <a:cubicBezTo>
                    <a:pt x="0" y="25886"/>
                    <a:pt x="24" y="25945"/>
                    <a:pt x="84" y="25969"/>
                  </a:cubicBezTo>
                  <a:cubicBezTo>
                    <a:pt x="94" y="25974"/>
                    <a:pt x="105" y="25977"/>
                    <a:pt x="116" y="25977"/>
                  </a:cubicBezTo>
                  <a:cubicBezTo>
                    <a:pt x="156" y="25977"/>
                    <a:pt x="196" y="25947"/>
                    <a:pt x="215" y="25910"/>
                  </a:cubicBezTo>
                  <a:lnTo>
                    <a:pt x="9216" y="13"/>
                  </a:lnTo>
                  <a:lnTo>
                    <a:pt x="9216" y="2"/>
                  </a:lnTo>
                  <a:cubicBezTo>
                    <a:pt x="9216" y="1"/>
                    <a:pt x="9215" y="0"/>
                    <a:pt x="9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1618800" y="3174300"/>
              <a:ext cx="230850" cy="649200"/>
            </a:xfrm>
            <a:custGeom>
              <a:rect b="b" l="l" r="r" t="t"/>
              <a:pathLst>
                <a:path extrusionOk="0" h="25968" w="9234">
                  <a:moveTo>
                    <a:pt x="9232" y="0"/>
                  </a:moveTo>
                  <a:cubicBezTo>
                    <a:pt x="9064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08"/>
                    <a:pt x="69" y="25967"/>
                    <a:pt x="136" y="25967"/>
                  </a:cubicBezTo>
                  <a:cubicBezTo>
                    <a:pt x="175" y="25967"/>
                    <a:pt x="215" y="25947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3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512850" y="1927700"/>
              <a:ext cx="177725" cy="499325"/>
            </a:xfrm>
            <a:custGeom>
              <a:rect b="b" l="l" r="r" t="t"/>
              <a:pathLst>
                <a:path extrusionOk="0" h="19973" w="7109">
                  <a:moveTo>
                    <a:pt x="7107" y="1"/>
                  </a:moveTo>
                  <a:cubicBezTo>
                    <a:pt x="6952" y="1"/>
                    <a:pt x="76" y="19838"/>
                    <a:pt x="12" y="19838"/>
                  </a:cubicBezTo>
                  <a:cubicBezTo>
                    <a:pt x="12" y="19838"/>
                    <a:pt x="12" y="19838"/>
                    <a:pt x="12" y="19838"/>
                  </a:cubicBezTo>
                  <a:lnTo>
                    <a:pt x="12" y="19838"/>
                  </a:lnTo>
                  <a:cubicBezTo>
                    <a:pt x="0" y="19886"/>
                    <a:pt x="24" y="19945"/>
                    <a:pt x="84" y="19969"/>
                  </a:cubicBezTo>
                  <a:cubicBezTo>
                    <a:pt x="92" y="19971"/>
                    <a:pt x="100" y="19972"/>
                    <a:pt x="108" y="19972"/>
                  </a:cubicBezTo>
                  <a:cubicBezTo>
                    <a:pt x="150" y="19972"/>
                    <a:pt x="195" y="19947"/>
                    <a:pt x="215" y="19898"/>
                  </a:cubicBezTo>
                  <a:lnTo>
                    <a:pt x="7109" y="2"/>
                  </a:lnTo>
                  <a:cubicBezTo>
                    <a:pt x="7108" y="1"/>
                    <a:pt x="7107" y="1"/>
                    <a:pt x="7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764950" y="1472300"/>
              <a:ext cx="231025" cy="649550"/>
            </a:xfrm>
            <a:custGeom>
              <a:rect b="b" l="l" r="r" t="t"/>
              <a:pathLst>
                <a:path extrusionOk="0" h="25982" w="9241">
                  <a:moveTo>
                    <a:pt x="9239" y="1"/>
                  </a:moveTo>
                  <a:cubicBezTo>
                    <a:pt x="9071" y="1"/>
                    <a:pt x="88" y="25838"/>
                    <a:pt x="37" y="25838"/>
                  </a:cubicBezTo>
                  <a:cubicBezTo>
                    <a:pt x="37" y="25838"/>
                    <a:pt x="37" y="25838"/>
                    <a:pt x="37" y="25838"/>
                  </a:cubicBezTo>
                  <a:lnTo>
                    <a:pt x="37" y="25838"/>
                  </a:lnTo>
                  <a:cubicBezTo>
                    <a:pt x="0" y="25919"/>
                    <a:pt x="72" y="25982"/>
                    <a:pt x="141" y="25982"/>
                  </a:cubicBezTo>
                  <a:cubicBezTo>
                    <a:pt x="184" y="25982"/>
                    <a:pt x="225" y="25957"/>
                    <a:pt x="239" y="25898"/>
                  </a:cubicBezTo>
                  <a:lnTo>
                    <a:pt x="9240" y="2"/>
                  </a:lnTo>
                  <a:cubicBezTo>
                    <a:pt x="9240" y="1"/>
                    <a:pt x="9239" y="1"/>
                    <a:pt x="9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1340375" y="1330325"/>
              <a:ext cx="230675" cy="649050"/>
            </a:xfrm>
            <a:custGeom>
              <a:rect b="b" l="l" r="r" t="t"/>
              <a:pathLst>
                <a:path extrusionOk="0" h="25962" w="9227">
                  <a:moveTo>
                    <a:pt x="9225" y="0"/>
                  </a:moveTo>
                  <a:cubicBezTo>
                    <a:pt x="9057" y="0"/>
                    <a:pt x="74" y="25826"/>
                    <a:pt x="23" y="25826"/>
                  </a:cubicBezTo>
                  <a:cubicBezTo>
                    <a:pt x="23" y="25826"/>
                    <a:pt x="23" y="25826"/>
                    <a:pt x="23" y="25826"/>
                  </a:cubicBezTo>
                  <a:lnTo>
                    <a:pt x="23" y="25826"/>
                  </a:lnTo>
                  <a:cubicBezTo>
                    <a:pt x="0" y="25908"/>
                    <a:pt x="62" y="25962"/>
                    <a:pt x="125" y="25962"/>
                  </a:cubicBezTo>
                  <a:cubicBezTo>
                    <a:pt x="164" y="25962"/>
                    <a:pt x="203" y="25942"/>
                    <a:pt x="225" y="25898"/>
                  </a:cubicBezTo>
                  <a:lnTo>
                    <a:pt x="9226" y="2"/>
                  </a:lnTo>
                  <a:cubicBezTo>
                    <a:pt x="9226" y="1"/>
                    <a:pt x="9225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1006650" y="2074750"/>
              <a:ext cx="230425" cy="649175"/>
            </a:xfrm>
            <a:custGeom>
              <a:rect b="b" l="l" r="r" t="t"/>
              <a:pathLst>
                <a:path extrusionOk="0" h="25967" w="9217">
                  <a:moveTo>
                    <a:pt x="9215" y="1"/>
                  </a:moveTo>
                  <a:cubicBezTo>
                    <a:pt x="9047" y="1"/>
                    <a:pt x="76" y="25827"/>
                    <a:pt x="13" y="25827"/>
                  </a:cubicBezTo>
                  <a:cubicBezTo>
                    <a:pt x="13" y="25827"/>
                    <a:pt x="13" y="25827"/>
                    <a:pt x="13" y="25827"/>
                  </a:cubicBezTo>
                  <a:lnTo>
                    <a:pt x="13" y="25827"/>
                  </a:lnTo>
                  <a:cubicBezTo>
                    <a:pt x="1" y="25886"/>
                    <a:pt x="25" y="25946"/>
                    <a:pt x="84" y="25958"/>
                  </a:cubicBezTo>
                  <a:cubicBezTo>
                    <a:pt x="97" y="25964"/>
                    <a:pt x="110" y="25967"/>
                    <a:pt x="123" y="25967"/>
                  </a:cubicBezTo>
                  <a:cubicBezTo>
                    <a:pt x="160" y="25967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5291125" y="2074750"/>
              <a:ext cx="230700" cy="649150"/>
            </a:xfrm>
            <a:custGeom>
              <a:rect b="b" l="l" r="r" t="t"/>
              <a:pathLst>
                <a:path extrusionOk="0" h="25966" w="9228">
                  <a:moveTo>
                    <a:pt x="9226" y="1"/>
                  </a:moveTo>
                  <a:cubicBezTo>
                    <a:pt x="9059" y="1"/>
                    <a:pt x="76" y="25827"/>
                    <a:pt x="24" y="25827"/>
                  </a:cubicBezTo>
                  <a:cubicBezTo>
                    <a:pt x="24" y="25827"/>
                    <a:pt x="24" y="25827"/>
                    <a:pt x="24" y="25827"/>
                  </a:cubicBezTo>
                  <a:lnTo>
                    <a:pt x="24" y="25827"/>
                  </a:lnTo>
                  <a:cubicBezTo>
                    <a:pt x="1" y="25886"/>
                    <a:pt x="36" y="25946"/>
                    <a:pt x="84" y="25958"/>
                  </a:cubicBezTo>
                  <a:cubicBezTo>
                    <a:pt x="97" y="25963"/>
                    <a:pt x="110" y="25965"/>
                    <a:pt x="123" y="25965"/>
                  </a:cubicBezTo>
                  <a:cubicBezTo>
                    <a:pt x="168" y="25965"/>
                    <a:pt x="208" y="25935"/>
                    <a:pt x="227" y="25898"/>
                  </a:cubicBezTo>
                  <a:lnTo>
                    <a:pt x="9228" y="2"/>
                  </a:lnTo>
                  <a:cubicBezTo>
                    <a:pt x="9227" y="1"/>
                    <a:pt x="9227" y="1"/>
                    <a:pt x="9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674625" y="2843025"/>
              <a:ext cx="358850" cy="1013200"/>
            </a:xfrm>
            <a:custGeom>
              <a:rect b="b" l="l" r="r" t="t"/>
              <a:pathLst>
                <a:path extrusionOk="0" h="40528" w="14354">
                  <a:moveTo>
                    <a:pt x="14352" y="0"/>
                  </a:moveTo>
                  <a:cubicBezTo>
                    <a:pt x="14184" y="0"/>
                    <a:pt x="98" y="40387"/>
                    <a:pt x="30" y="40387"/>
                  </a:cubicBezTo>
                  <a:cubicBezTo>
                    <a:pt x="30" y="40387"/>
                    <a:pt x="30" y="40387"/>
                    <a:pt x="30" y="40387"/>
                  </a:cubicBezTo>
                  <a:lnTo>
                    <a:pt x="30" y="40387"/>
                  </a:lnTo>
                  <a:cubicBezTo>
                    <a:pt x="0" y="40469"/>
                    <a:pt x="69" y="40528"/>
                    <a:pt x="136" y="40528"/>
                  </a:cubicBezTo>
                  <a:cubicBezTo>
                    <a:pt x="176" y="40528"/>
                    <a:pt x="215" y="40507"/>
                    <a:pt x="233" y="40458"/>
                  </a:cubicBezTo>
                  <a:lnTo>
                    <a:pt x="14354" y="1"/>
                  </a:lnTo>
                  <a:cubicBezTo>
                    <a:pt x="14353" y="0"/>
                    <a:pt x="14353" y="0"/>
                    <a:pt x="14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818700" y="1149025"/>
              <a:ext cx="124000" cy="344525"/>
            </a:xfrm>
            <a:custGeom>
              <a:rect b="b" l="l" r="r" t="t"/>
              <a:pathLst>
                <a:path extrusionOk="0" h="13781" w="4960">
                  <a:moveTo>
                    <a:pt x="4956" y="1"/>
                  </a:moveTo>
                  <a:cubicBezTo>
                    <a:pt x="4795" y="1"/>
                    <a:pt x="77" y="13647"/>
                    <a:pt x="30" y="13647"/>
                  </a:cubicBezTo>
                  <a:cubicBezTo>
                    <a:pt x="1" y="13727"/>
                    <a:pt x="64" y="13780"/>
                    <a:pt x="127" y="13780"/>
                  </a:cubicBezTo>
                  <a:cubicBezTo>
                    <a:pt x="167" y="13780"/>
                    <a:pt x="206" y="13758"/>
                    <a:pt x="220" y="13707"/>
                  </a:cubicBezTo>
                  <a:lnTo>
                    <a:pt x="4959" y="3"/>
                  </a:lnTo>
                  <a:cubicBezTo>
                    <a:pt x="4958" y="1"/>
                    <a:pt x="4957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2004750" y="1149000"/>
              <a:ext cx="88975" cy="245500"/>
            </a:xfrm>
            <a:custGeom>
              <a:rect b="b" l="l" r="r" t="t"/>
              <a:pathLst>
                <a:path extrusionOk="0" h="9820" w="3559">
                  <a:moveTo>
                    <a:pt x="3555" y="1"/>
                  </a:moveTo>
                  <a:cubicBezTo>
                    <a:pt x="3395" y="1"/>
                    <a:pt x="70" y="9695"/>
                    <a:pt x="22" y="9695"/>
                  </a:cubicBezTo>
                  <a:cubicBezTo>
                    <a:pt x="0" y="9769"/>
                    <a:pt x="60" y="9820"/>
                    <a:pt x="123" y="9820"/>
                  </a:cubicBezTo>
                  <a:cubicBezTo>
                    <a:pt x="162" y="9820"/>
                    <a:pt x="202" y="9800"/>
                    <a:pt x="225" y="9755"/>
                  </a:cubicBezTo>
                  <a:lnTo>
                    <a:pt x="3559" y="4"/>
                  </a:lnTo>
                  <a:cubicBezTo>
                    <a:pt x="3558" y="2"/>
                    <a:pt x="3556" y="1"/>
                    <a:pt x="3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1059675" y="1833350"/>
              <a:ext cx="123825" cy="344575"/>
            </a:xfrm>
            <a:custGeom>
              <a:rect b="b" l="l" r="r" t="t"/>
              <a:pathLst>
                <a:path extrusionOk="0" h="13783" w="4953">
                  <a:moveTo>
                    <a:pt x="4950" y="0"/>
                  </a:moveTo>
                  <a:cubicBezTo>
                    <a:pt x="4792" y="0"/>
                    <a:pt x="86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8"/>
                    <a:pt x="67" y="13782"/>
                    <a:pt x="131" y="13782"/>
                  </a:cubicBezTo>
                  <a:cubicBezTo>
                    <a:pt x="170" y="13782"/>
                    <a:pt x="208" y="13763"/>
                    <a:pt x="225" y="13718"/>
                  </a:cubicBezTo>
                  <a:lnTo>
                    <a:pt x="4952" y="2"/>
                  </a:lnTo>
                  <a:cubicBezTo>
                    <a:pt x="4952" y="1"/>
                    <a:pt x="4951" y="0"/>
                    <a:pt x="4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418250" y="3454075"/>
              <a:ext cx="123525" cy="344575"/>
            </a:xfrm>
            <a:custGeom>
              <a:rect b="b" l="l" r="r" t="t"/>
              <a:pathLst>
                <a:path extrusionOk="0" h="13783" w="4941">
                  <a:moveTo>
                    <a:pt x="4938" y="1"/>
                  </a:moveTo>
                  <a:cubicBezTo>
                    <a:pt x="4792" y="1"/>
                    <a:pt x="75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9"/>
                    <a:pt x="62" y="13783"/>
                    <a:pt x="123" y="13783"/>
                  </a:cubicBezTo>
                  <a:cubicBezTo>
                    <a:pt x="160" y="13783"/>
                    <a:pt x="196" y="13763"/>
                    <a:pt x="214" y="13719"/>
                  </a:cubicBezTo>
                  <a:lnTo>
                    <a:pt x="4941" y="3"/>
                  </a:lnTo>
                  <a:cubicBezTo>
                    <a:pt x="4940" y="1"/>
                    <a:pt x="4939" y="1"/>
                    <a:pt x="4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5479400" y="2699800"/>
              <a:ext cx="124000" cy="344650"/>
            </a:xfrm>
            <a:custGeom>
              <a:rect b="b" l="l" r="r" t="t"/>
              <a:pathLst>
                <a:path extrusionOk="0" h="13786" w="4960">
                  <a:moveTo>
                    <a:pt x="4956" y="1"/>
                  </a:moveTo>
                  <a:cubicBezTo>
                    <a:pt x="4795" y="1"/>
                    <a:pt x="89" y="13648"/>
                    <a:pt x="30" y="13648"/>
                  </a:cubicBezTo>
                  <a:cubicBezTo>
                    <a:pt x="1" y="13728"/>
                    <a:pt x="65" y="13786"/>
                    <a:pt x="131" y="13786"/>
                  </a:cubicBezTo>
                  <a:cubicBezTo>
                    <a:pt x="172" y="13786"/>
                    <a:pt x="214" y="13763"/>
                    <a:pt x="232" y="13707"/>
                  </a:cubicBezTo>
                  <a:lnTo>
                    <a:pt x="4959" y="3"/>
                  </a:lnTo>
                  <a:cubicBezTo>
                    <a:pt x="4958" y="2"/>
                    <a:pt x="4958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4937250" y="1149025"/>
              <a:ext cx="123800" cy="344425"/>
            </a:xfrm>
            <a:custGeom>
              <a:rect b="b" l="l" r="r" t="t"/>
              <a:pathLst>
                <a:path extrusionOk="0" h="13777" w="4952">
                  <a:moveTo>
                    <a:pt x="4949" y="1"/>
                  </a:moveTo>
                  <a:cubicBezTo>
                    <a:pt x="4788" y="1"/>
                    <a:pt x="82" y="13647"/>
                    <a:pt x="23" y="13647"/>
                  </a:cubicBezTo>
                  <a:cubicBezTo>
                    <a:pt x="1" y="13721"/>
                    <a:pt x="66" y="13777"/>
                    <a:pt x="130" y="13777"/>
                  </a:cubicBezTo>
                  <a:cubicBezTo>
                    <a:pt x="169" y="13777"/>
                    <a:pt x="207" y="13756"/>
                    <a:pt x="225" y="13707"/>
                  </a:cubicBezTo>
                  <a:lnTo>
                    <a:pt x="4952" y="3"/>
                  </a:lnTo>
                  <a:cubicBezTo>
                    <a:pt x="4951" y="1"/>
                    <a:pt x="4950" y="1"/>
                    <a:pt x="4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3296575" y="1149025"/>
              <a:ext cx="123500" cy="344425"/>
            </a:xfrm>
            <a:custGeom>
              <a:rect b="b" l="l" r="r" t="t"/>
              <a:pathLst>
                <a:path extrusionOk="0" h="13777" w="4940">
                  <a:moveTo>
                    <a:pt x="4937" y="1"/>
                  </a:moveTo>
                  <a:cubicBezTo>
                    <a:pt x="4787" y="1"/>
                    <a:pt x="70" y="13647"/>
                    <a:pt x="23" y="13647"/>
                  </a:cubicBezTo>
                  <a:cubicBezTo>
                    <a:pt x="0" y="13721"/>
                    <a:pt x="61" y="13777"/>
                    <a:pt x="121" y="13777"/>
                  </a:cubicBezTo>
                  <a:cubicBezTo>
                    <a:pt x="158" y="13777"/>
                    <a:pt x="195" y="13756"/>
                    <a:pt x="213" y="13707"/>
                  </a:cubicBezTo>
                  <a:lnTo>
                    <a:pt x="4940" y="3"/>
                  </a:lnTo>
                  <a:cubicBezTo>
                    <a:pt x="4939" y="1"/>
                    <a:pt x="4938" y="1"/>
                    <a:pt x="4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2741125" y="1765175"/>
              <a:ext cx="123825" cy="344500"/>
            </a:xfrm>
            <a:custGeom>
              <a:rect b="b" l="l" r="r" t="t"/>
              <a:pathLst>
                <a:path extrusionOk="0" h="13780" w="4953">
                  <a:moveTo>
                    <a:pt x="4938" y="0"/>
                  </a:moveTo>
                  <a:cubicBezTo>
                    <a:pt x="4788" y="0"/>
                    <a:pt x="75" y="13647"/>
                    <a:pt x="24" y="13647"/>
                  </a:cubicBezTo>
                  <a:cubicBezTo>
                    <a:pt x="24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3"/>
                    <a:pt x="65" y="13780"/>
                    <a:pt x="127" y="13780"/>
                  </a:cubicBezTo>
                  <a:cubicBezTo>
                    <a:pt x="162" y="13780"/>
                    <a:pt x="197" y="13762"/>
                    <a:pt x="214" y="13719"/>
                  </a:cubicBezTo>
                  <a:lnTo>
                    <a:pt x="4953" y="3"/>
                  </a:lnTo>
                  <a:lnTo>
                    <a:pt x="4941" y="3"/>
                  </a:lnTo>
                  <a:cubicBezTo>
                    <a:pt x="4940" y="1"/>
                    <a:pt x="4939" y="0"/>
                    <a:pt x="4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2625950" y="3725525"/>
              <a:ext cx="123800" cy="344300"/>
            </a:xfrm>
            <a:custGeom>
              <a:rect b="b" l="l" r="r" t="t"/>
              <a:pathLst>
                <a:path extrusionOk="0" h="13772" w="4952">
                  <a:moveTo>
                    <a:pt x="4949" y="1"/>
                  </a:moveTo>
                  <a:cubicBezTo>
                    <a:pt x="4788" y="1"/>
                    <a:pt x="74" y="13636"/>
                    <a:pt x="23" y="13636"/>
                  </a:cubicBezTo>
                  <a:cubicBezTo>
                    <a:pt x="23" y="13636"/>
                    <a:pt x="23" y="13636"/>
                    <a:pt x="23" y="13636"/>
                  </a:cubicBezTo>
                  <a:lnTo>
                    <a:pt x="23" y="13636"/>
                  </a:lnTo>
                  <a:cubicBezTo>
                    <a:pt x="0" y="13717"/>
                    <a:pt x="62" y="13771"/>
                    <a:pt x="125" y="13771"/>
                  </a:cubicBezTo>
                  <a:cubicBezTo>
                    <a:pt x="164" y="13771"/>
                    <a:pt x="203" y="13752"/>
                    <a:pt x="225" y="13707"/>
                  </a:cubicBezTo>
                  <a:lnTo>
                    <a:pt x="4952" y="3"/>
                  </a:lnTo>
                  <a:cubicBezTo>
                    <a:pt x="4951" y="2"/>
                    <a:pt x="4950" y="1"/>
                    <a:pt x="4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3210350" y="2923950"/>
              <a:ext cx="148125" cy="413775"/>
            </a:xfrm>
            <a:custGeom>
              <a:rect b="b" l="l" r="r" t="t"/>
              <a:pathLst>
                <a:path extrusionOk="0" h="16551" w="5925">
                  <a:moveTo>
                    <a:pt x="5922" y="0"/>
                  </a:moveTo>
                  <a:cubicBezTo>
                    <a:pt x="5767" y="0"/>
                    <a:pt x="82" y="16409"/>
                    <a:pt x="31" y="16409"/>
                  </a:cubicBezTo>
                  <a:cubicBezTo>
                    <a:pt x="31" y="16409"/>
                    <a:pt x="31" y="16409"/>
                    <a:pt x="31" y="16409"/>
                  </a:cubicBezTo>
                  <a:lnTo>
                    <a:pt x="31" y="16409"/>
                  </a:lnTo>
                  <a:cubicBezTo>
                    <a:pt x="1" y="16492"/>
                    <a:pt x="69" y="16550"/>
                    <a:pt x="136" y="16550"/>
                  </a:cubicBezTo>
                  <a:cubicBezTo>
                    <a:pt x="176" y="16550"/>
                    <a:pt x="215" y="16530"/>
                    <a:pt x="233" y="16481"/>
                  </a:cubicBezTo>
                  <a:lnTo>
                    <a:pt x="5924" y="3"/>
                  </a:lnTo>
                  <a:cubicBezTo>
                    <a:pt x="5924" y="1"/>
                    <a:pt x="5923" y="0"/>
                    <a:pt x="5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3719225" y="4087200"/>
              <a:ext cx="147925" cy="413550"/>
            </a:xfrm>
            <a:custGeom>
              <a:rect b="b" l="l" r="r" t="t"/>
              <a:pathLst>
                <a:path extrusionOk="0" h="16542" w="5917">
                  <a:moveTo>
                    <a:pt x="5915" y="0"/>
                  </a:moveTo>
                  <a:cubicBezTo>
                    <a:pt x="5760" y="0"/>
                    <a:pt x="87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6" y="16480"/>
                  </a:cubicBezTo>
                  <a:lnTo>
                    <a:pt x="5917" y="2"/>
                  </a:lnTo>
                  <a:cubicBezTo>
                    <a:pt x="5916" y="1"/>
                    <a:pt x="5916" y="0"/>
                    <a:pt x="5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3013750" y="2573025"/>
              <a:ext cx="220000" cy="619425"/>
            </a:xfrm>
            <a:custGeom>
              <a:rect b="b" l="l" r="r" t="t"/>
              <a:pathLst>
                <a:path extrusionOk="0" h="24777" w="8800">
                  <a:moveTo>
                    <a:pt x="8798" y="1"/>
                  </a:moveTo>
                  <a:cubicBezTo>
                    <a:pt x="8634" y="1"/>
                    <a:pt x="76" y="24636"/>
                    <a:pt x="13" y="24636"/>
                  </a:cubicBezTo>
                  <a:cubicBezTo>
                    <a:pt x="13" y="24636"/>
                    <a:pt x="13" y="24636"/>
                    <a:pt x="13" y="24636"/>
                  </a:cubicBezTo>
                  <a:lnTo>
                    <a:pt x="13" y="24636"/>
                  </a:lnTo>
                  <a:cubicBezTo>
                    <a:pt x="1" y="24696"/>
                    <a:pt x="25" y="24755"/>
                    <a:pt x="84" y="24767"/>
                  </a:cubicBezTo>
                  <a:cubicBezTo>
                    <a:pt x="96" y="24773"/>
                    <a:pt x="110" y="24776"/>
                    <a:pt x="123" y="24776"/>
                  </a:cubicBezTo>
                  <a:cubicBezTo>
                    <a:pt x="160" y="24776"/>
                    <a:pt x="197" y="24752"/>
                    <a:pt x="215" y="24708"/>
                  </a:cubicBezTo>
                  <a:lnTo>
                    <a:pt x="8800" y="2"/>
                  </a:lnTo>
                  <a:cubicBezTo>
                    <a:pt x="8799" y="1"/>
                    <a:pt x="8799" y="1"/>
                    <a:pt x="8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2109775" y="3588050"/>
              <a:ext cx="220300" cy="619400"/>
            </a:xfrm>
            <a:custGeom>
              <a:rect b="b" l="l" r="r" t="t"/>
              <a:pathLst>
                <a:path extrusionOk="0" h="24776" w="8812">
                  <a:moveTo>
                    <a:pt x="8810" y="0"/>
                  </a:moveTo>
                  <a:cubicBezTo>
                    <a:pt x="8646" y="0"/>
                    <a:pt x="76" y="24635"/>
                    <a:pt x="24" y="24635"/>
                  </a:cubicBezTo>
                  <a:cubicBezTo>
                    <a:pt x="24" y="24635"/>
                    <a:pt x="24" y="24635"/>
                    <a:pt x="24" y="24635"/>
                  </a:cubicBezTo>
                  <a:lnTo>
                    <a:pt x="24" y="24635"/>
                  </a:lnTo>
                  <a:cubicBezTo>
                    <a:pt x="1" y="24695"/>
                    <a:pt x="36" y="24754"/>
                    <a:pt x="84" y="24766"/>
                  </a:cubicBezTo>
                  <a:cubicBezTo>
                    <a:pt x="99" y="24772"/>
                    <a:pt x="115" y="24775"/>
                    <a:pt x="129" y="24775"/>
                  </a:cubicBezTo>
                  <a:cubicBezTo>
                    <a:pt x="172" y="24775"/>
                    <a:pt x="209" y="24751"/>
                    <a:pt x="227" y="24707"/>
                  </a:cubicBezTo>
                  <a:lnTo>
                    <a:pt x="8811" y="1"/>
                  </a:lnTo>
                  <a:cubicBezTo>
                    <a:pt x="8811" y="1"/>
                    <a:pt x="8810" y="0"/>
                    <a:pt x="8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2217975" y="2573025"/>
              <a:ext cx="148100" cy="413750"/>
            </a:xfrm>
            <a:custGeom>
              <a:rect b="b" l="l" r="r" t="t"/>
              <a:pathLst>
                <a:path extrusionOk="0" h="16550" w="5924">
                  <a:moveTo>
                    <a:pt x="5921" y="0"/>
                  </a:moveTo>
                  <a:cubicBezTo>
                    <a:pt x="5755" y="0"/>
                    <a:pt x="82" y="16409"/>
                    <a:pt x="30" y="16409"/>
                  </a:cubicBezTo>
                  <a:cubicBezTo>
                    <a:pt x="30" y="16409"/>
                    <a:pt x="30" y="16409"/>
                    <a:pt x="30" y="16409"/>
                  </a:cubicBezTo>
                  <a:lnTo>
                    <a:pt x="30" y="16409"/>
                  </a:lnTo>
                  <a:cubicBezTo>
                    <a:pt x="0" y="16491"/>
                    <a:pt x="64" y="16550"/>
                    <a:pt x="128" y="16550"/>
                  </a:cubicBezTo>
                  <a:cubicBezTo>
                    <a:pt x="165" y="16550"/>
                    <a:pt x="203" y="16529"/>
                    <a:pt x="221" y="16480"/>
                  </a:cubicBezTo>
                  <a:lnTo>
                    <a:pt x="5924" y="2"/>
                  </a:lnTo>
                  <a:cubicBezTo>
                    <a:pt x="5923" y="1"/>
                    <a:pt x="5922" y="0"/>
                    <a:pt x="5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1201375" y="3008200"/>
              <a:ext cx="147925" cy="413625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6" y="16544"/>
                    <a:pt x="130" y="16544"/>
                  </a:cubicBezTo>
                  <a:cubicBezTo>
                    <a:pt x="169" y="16544"/>
                    <a:pt x="207" y="16525"/>
                    <a:pt x="225" y="16480"/>
                  </a:cubicBezTo>
                  <a:lnTo>
                    <a:pt x="5916" y="14"/>
                  </a:ln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2958125" y="3078425"/>
              <a:ext cx="147925" cy="413650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5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1" y="16491"/>
                    <a:pt x="62" y="16545"/>
                    <a:pt x="123" y="16545"/>
                  </a:cubicBezTo>
                  <a:cubicBezTo>
                    <a:pt x="159" y="16545"/>
                    <a:pt x="196" y="16526"/>
                    <a:pt x="214" y="16481"/>
                  </a:cubicBezTo>
                  <a:lnTo>
                    <a:pt x="5917" y="3"/>
                  </a:lnTo>
                  <a:cubicBezTo>
                    <a:pt x="5916" y="2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2779125" y="3595175"/>
              <a:ext cx="147750" cy="413425"/>
            </a:xfrm>
            <a:custGeom>
              <a:rect b="b" l="l" r="r" t="t"/>
              <a:pathLst>
                <a:path extrusionOk="0" h="16537" w="5910">
                  <a:moveTo>
                    <a:pt x="5907" y="0"/>
                  </a:moveTo>
                  <a:cubicBezTo>
                    <a:pt x="5745" y="0"/>
                    <a:pt x="63" y="16421"/>
                    <a:pt x="16" y="16421"/>
                  </a:cubicBezTo>
                  <a:cubicBezTo>
                    <a:pt x="1" y="16488"/>
                    <a:pt x="61" y="16537"/>
                    <a:pt x="120" y="16537"/>
                  </a:cubicBezTo>
                  <a:cubicBezTo>
                    <a:pt x="154" y="16537"/>
                    <a:pt x="188" y="16520"/>
                    <a:pt x="206" y="16480"/>
                  </a:cubicBezTo>
                  <a:lnTo>
                    <a:pt x="5909" y="2"/>
                  </a:lnTo>
                  <a:cubicBezTo>
                    <a:pt x="5909" y="1"/>
                    <a:pt x="5908" y="0"/>
                    <a:pt x="5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2268175" y="1985150"/>
              <a:ext cx="148200" cy="413775"/>
            </a:xfrm>
            <a:custGeom>
              <a:rect b="b" l="l" r="r" t="t"/>
              <a:pathLst>
                <a:path extrusionOk="0" h="16551" w="5928">
                  <a:moveTo>
                    <a:pt x="5926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7" y="16550"/>
                    <a:pt x="131" y="16550"/>
                  </a:cubicBezTo>
                  <a:cubicBezTo>
                    <a:pt x="170" y="16550"/>
                    <a:pt x="207" y="16529"/>
                    <a:pt x="225" y="16481"/>
                  </a:cubicBezTo>
                  <a:lnTo>
                    <a:pt x="5928" y="2"/>
                  </a:lnTo>
                  <a:cubicBezTo>
                    <a:pt x="5927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3013500" y="1330000"/>
              <a:ext cx="148225" cy="413800"/>
            </a:xfrm>
            <a:custGeom>
              <a:rect b="b" l="l" r="r" t="t"/>
              <a:pathLst>
                <a:path extrusionOk="0" h="16552" w="5929">
                  <a:moveTo>
                    <a:pt x="5926" y="1"/>
                  </a:moveTo>
                  <a:cubicBezTo>
                    <a:pt x="5764" y="1"/>
                    <a:pt x="82" y="16421"/>
                    <a:pt x="23" y="16421"/>
                  </a:cubicBezTo>
                  <a:cubicBezTo>
                    <a:pt x="0" y="16495"/>
                    <a:pt x="66" y="16551"/>
                    <a:pt x="130" y="16551"/>
                  </a:cubicBezTo>
                  <a:cubicBezTo>
                    <a:pt x="169" y="16551"/>
                    <a:pt x="207" y="16530"/>
                    <a:pt x="225" y="16481"/>
                  </a:cubicBezTo>
                  <a:lnTo>
                    <a:pt x="5928" y="15"/>
                  </a:lnTo>
                  <a:lnTo>
                    <a:pt x="5928" y="3"/>
                  </a:lnTo>
                  <a:cubicBezTo>
                    <a:pt x="5928" y="1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1495150" y="4087200"/>
              <a:ext cx="147925" cy="413550"/>
            </a:xfrm>
            <a:custGeom>
              <a:rect b="b" l="l" r="r" t="t"/>
              <a:pathLst>
                <a:path extrusionOk="0" h="16542" w="5917">
                  <a:moveTo>
                    <a:pt x="5914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5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1720175" y="3814550"/>
              <a:ext cx="147925" cy="413625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4"/>
                    <a:pt x="123" y="16544"/>
                  </a:cubicBezTo>
                  <a:cubicBezTo>
                    <a:pt x="159" y="16544"/>
                    <a:pt x="196" y="16525"/>
                    <a:pt x="214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2450050" y="4154175"/>
              <a:ext cx="148200" cy="413650"/>
            </a:xfrm>
            <a:custGeom>
              <a:rect b="b" l="l" r="r" t="t"/>
              <a:pathLst>
                <a:path extrusionOk="0" h="16546" w="5928">
                  <a:moveTo>
                    <a:pt x="5925" y="0"/>
                  </a:moveTo>
                  <a:cubicBezTo>
                    <a:pt x="5763" y="0"/>
                    <a:pt x="81" y="16421"/>
                    <a:pt x="22" y="16421"/>
                  </a:cubicBezTo>
                  <a:cubicBezTo>
                    <a:pt x="0" y="16494"/>
                    <a:pt x="64" y="16545"/>
                    <a:pt x="128" y="16545"/>
                  </a:cubicBezTo>
                  <a:cubicBezTo>
                    <a:pt x="167" y="16545"/>
                    <a:pt x="206" y="16526"/>
                    <a:pt x="225" y="16480"/>
                  </a:cubicBezTo>
                  <a:lnTo>
                    <a:pt x="5928" y="14"/>
                  </a:lnTo>
                  <a:lnTo>
                    <a:pt x="5928" y="2"/>
                  </a:lnTo>
                  <a:cubicBezTo>
                    <a:pt x="5927" y="1"/>
                    <a:pt x="5926" y="0"/>
                    <a:pt x="5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3115600" y="4072900"/>
              <a:ext cx="147925" cy="413650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91"/>
                    <a:pt x="61" y="16545"/>
                    <a:pt x="125" y="16545"/>
                  </a:cubicBezTo>
                  <a:cubicBezTo>
                    <a:pt x="163" y="16545"/>
                    <a:pt x="203" y="16526"/>
                    <a:pt x="225" y="16481"/>
                  </a:cubicBezTo>
                  <a:lnTo>
                    <a:pt x="5916" y="3"/>
                  </a:lnTo>
                  <a:cubicBezTo>
                    <a:pt x="5916" y="1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3454125" y="1823250"/>
              <a:ext cx="261825" cy="737575"/>
            </a:xfrm>
            <a:custGeom>
              <a:rect b="b" l="l" r="r" t="t"/>
              <a:pathLst>
                <a:path extrusionOk="0" h="29503" w="10473">
                  <a:moveTo>
                    <a:pt x="10471" y="0"/>
                  </a:moveTo>
                  <a:cubicBezTo>
                    <a:pt x="10303" y="0"/>
                    <a:pt x="87" y="29362"/>
                    <a:pt x="31" y="29362"/>
                  </a:cubicBezTo>
                  <a:cubicBezTo>
                    <a:pt x="31" y="29362"/>
                    <a:pt x="31" y="29362"/>
                    <a:pt x="31" y="29362"/>
                  </a:cubicBezTo>
                  <a:lnTo>
                    <a:pt x="31" y="29362"/>
                  </a:lnTo>
                  <a:cubicBezTo>
                    <a:pt x="1" y="29444"/>
                    <a:pt x="65" y="29503"/>
                    <a:pt x="128" y="29503"/>
                  </a:cubicBezTo>
                  <a:cubicBezTo>
                    <a:pt x="166" y="29503"/>
                    <a:pt x="204" y="29482"/>
                    <a:pt x="221" y="29434"/>
                  </a:cubicBezTo>
                  <a:lnTo>
                    <a:pt x="10473" y="1"/>
                  </a:lnTo>
                  <a:cubicBezTo>
                    <a:pt x="10472" y="1"/>
                    <a:pt x="10472" y="0"/>
                    <a:pt x="10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607250" y="3989550"/>
              <a:ext cx="148225" cy="413650"/>
            </a:xfrm>
            <a:custGeom>
              <a:rect b="b" l="l" r="r" t="t"/>
              <a:pathLst>
                <a:path extrusionOk="0" h="16546" w="5929">
                  <a:moveTo>
                    <a:pt x="5926" y="1"/>
                  </a:moveTo>
                  <a:cubicBezTo>
                    <a:pt x="5763" y="1"/>
                    <a:pt x="86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6" y="16545"/>
                    <a:pt x="130" y="16545"/>
                  </a:cubicBezTo>
                  <a:cubicBezTo>
                    <a:pt x="169" y="16545"/>
                    <a:pt x="207" y="16526"/>
                    <a:pt x="225" y="16481"/>
                  </a:cubicBezTo>
                  <a:lnTo>
                    <a:pt x="5928" y="3"/>
                  </a:lnTo>
                  <a:cubicBezTo>
                    <a:pt x="5927" y="2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2872600" y="3459450"/>
              <a:ext cx="319175" cy="901475"/>
            </a:xfrm>
            <a:custGeom>
              <a:rect b="b" l="l" r="r" t="t"/>
              <a:pathLst>
                <a:path extrusionOk="0" h="36059" w="12767">
                  <a:moveTo>
                    <a:pt x="12766" y="1"/>
                  </a:moveTo>
                  <a:cubicBezTo>
                    <a:pt x="12597" y="1"/>
                    <a:pt x="71" y="35923"/>
                    <a:pt x="15" y="35923"/>
                  </a:cubicBezTo>
                  <a:cubicBezTo>
                    <a:pt x="15" y="35923"/>
                    <a:pt x="15" y="35923"/>
                    <a:pt x="15" y="35923"/>
                  </a:cubicBezTo>
                  <a:lnTo>
                    <a:pt x="15" y="35923"/>
                  </a:lnTo>
                  <a:cubicBezTo>
                    <a:pt x="0" y="36005"/>
                    <a:pt x="60" y="36059"/>
                    <a:pt x="121" y="36059"/>
                  </a:cubicBezTo>
                  <a:cubicBezTo>
                    <a:pt x="158" y="36059"/>
                    <a:pt x="195" y="36039"/>
                    <a:pt x="218" y="35994"/>
                  </a:cubicBezTo>
                  <a:lnTo>
                    <a:pt x="12767" y="2"/>
                  </a:lnTo>
                  <a:cubicBezTo>
                    <a:pt x="12766" y="1"/>
                    <a:pt x="12766" y="1"/>
                    <a:pt x="12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3"/>
            <p:cNvSpPr/>
            <p:nvPr/>
          </p:nvSpPr>
          <p:spPr>
            <a:xfrm>
              <a:off x="938475" y="3466600"/>
              <a:ext cx="366175" cy="1034275"/>
            </a:xfrm>
            <a:custGeom>
              <a:rect b="b" l="l" r="r" t="t"/>
              <a:pathLst>
                <a:path extrusionOk="0" h="41371" w="14647">
                  <a:moveTo>
                    <a:pt x="14645" y="1"/>
                  </a:moveTo>
                  <a:cubicBezTo>
                    <a:pt x="14476" y="1"/>
                    <a:pt x="89" y="41233"/>
                    <a:pt x="37" y="41233"/>
                  </a:cubicBezTo>
                  <a:cubicBezTo>
                    <a:pt x="37" y="41233"/>
                    <a:pt x="37" y="41233"/>
                    <a:pt x="37" y="41233"/>
                  </a:cubicBezTo>
                  <a:lnTo>
                    <a:pt x="37" y="41233"/>
                  </a:lnTo>
                  <a:cubicBezTo>
                    <a:pt x="1" y="41313"/>
                    <a:pt x="67" y="41371"/>
                    <a:pt x="135" y="41371"/>
                  </a:cubicBezTo>
                  <a:cubicBezTo>
                    <a:pt x="178" y="41371"/>
                    <a:pt x="221" y="41348"/>
                    <a:pt x="240" y="41292"/>
                  </a:cubicBezTo>
                  <a:lnTo>
                    <a:pt x="14646" y="2"/>
                  </a:lnTo>
                  <a:cubicBezTo>
                    <a:pt x="14646" y="1"/>
                    <a:pt x="14646" y="1"/>
                    <a:pt x="14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3"/>
            <p:cNvSpPr/>
            <p:nvPr/>
          </p:nvSpPr>
          <p:spPr>
            <a:xfrm>
              <a:off x="516575" y="2573050"/>
              <a:ext cx="366000" cy="1034050"/>
            </a:xfrm>
            <a:custGeom>
              <a:rect b="b" l="l" r="r" t="t"/>
              <a:pathLst>
                <a:path extrusionOk="0" h="41362" w="14640">
                  <a:moveTo>
                    <a:pt x="14638" y="0"/>
                  </a:moveTo>
                  <a:cubicBezTo>
                    <a:pt x="14469" y="0"/>
                    <a:pt x="98" y="41220"/>
                    <a:pt x="30" y="41220"/>
                  </a:cubicBezTo>
                  <a:cubicBezTo>
                    <a:pt x="30" y="41220"/>
                    <a:pt x="30" y="41220"/>
                    <a:pt x="30" y="41220"/>
                  </a:cubicBezTo>
                  <a:lnTo>
                    <a:pt x="30" y="41220"/>
                  </a:lnTo>
                  <a:cubicBezTo>
                    <a:pt x="0" y="41303"/>
                    <a:pt x="69" y="41361"/>
                    <a:pt x="136" y="41361"/>
                  </a:cubicBezTo>
                  <a:cubicBezTo>
                    <a:pt x="176" y="41361"/>
                    <a:pt x="215" y="41341"/>
                    <a:pt x="232" y="41292"/>
                  </a:cubicBezTo>
                  <a:lnTo>
                    <a:pt x="14639" y="1"/>
                  </a:lnTo>
                  <a:cubicBezTo>
                    <a:pt x="14639" y="1"/>
                    <a:pt x="14638" y="0"/>
                    <a:pt x="14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3"/>
            <p:cNvSpPr/>
            <p:nvPr/>
          </p:nvSpPr>
          <p:spPr>
            <a:xfrm>
              <a:off x="1458500" y="1149050"/>
              <a:ext cx="365550" cy="1034175"/>
            </a:xfrm>
            <a:custGeom>
              <a:rect b="b" l="l" r="r" t="t"/>
              <a:pathLst>
                <a:path extrusionOk="0" h="41367" w="14622">
                  <a:moveTo>
                    <a:pt x="14621" y="1"/>
                  </a:moveTo>
                  <a:cubicBezTo>
                    <a:pt x="14464" y="1"/>
                    <a:pt x="80" y="41221"/>
                    <a:pt x="24" y="41221"/>
                  </a:cubicBezTo>
                  <a:cubicBezTo>
                    <a:pt x="24" y="41221"/>
                    <a:pt x="24" y="41221"/>
                    <a:pt x="24" y="41221"/>
                  </a:cubicBezTo>
                  <a:lnTo>
                    <a:pt x="24" y="41221"/>
                  </a:lnTo>
                  <a:cubicBezTo>
                    <a:pt x="1" y="41281"/>
                    <a:pt x="36" y="41340"/>
                    <a:pt x="84" y="41364"/>
                  </a:cubicBezTo>
                  <a:cubicBezTo>
                    <a:pt x="94" y="41366"/>
                    <a:pt x="104" y="41367"/>
                    <a:pt x="114" y="41367"/>
                  </a:cubicBezTo>
                  <a:cubicBezTo>
                    <a:pt x="162" y="41367"/>
                    <a:pt x="207" y="41342"/>
                    <a:pt x="227" y="41293"/>
                  </a:cubicBezTo>
                  <a:lnTo>
                    <a:pt x="14622" y="2"/>
                  </a:lnTo>
                  <a:cubicBezTo>
                    <a:pt x="14621" y="1"/>
                    <a:pt x="14621" y="1"/>
                    <a:pt x="14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3"/>
            <p:cNvSpPr/>
            <p:nvPr/>
          </p:nvSpPr>
          <p:spPr>
            <a:xfrm>
              <a:off x="5248275" y="1149050"/>
              <a:ext cx="365525" cy="1034175"/>
            </a:xfrm>
            <a:custGeom>
              <a:rect b="b" l="l" r="r" t="t"/>
              <a:pathLst>
                <a:path extrusionOk="0" h="41367" w="14621">
                  <a:moveTo>
                    <a:pt x="14620" y="1"/>
                  </a:moveTo>
                  <a:cubicBezTo>
                    <a:pt x="14451" y="1"/>
                    <a:pt x="80" y="41221"/>
                    <a:pt x="12" y="41221"/>
                  </a:cubicBezTo>
                  <a:cubicBezTo>
                    <a:pt x="12" y="41221"/>
                    <a:pt x="12" y="41221"/>
                    <a:pt x="12" y="41221"/>
                  </a:cubicBezTo>
                  <a:lnTo>
                    <a:pt x="12" y="41221"/>
                  </a:lnTo>
                  <a:cubicBezTo>
                    <a:pt x="0" y="41281"/>
                    <a:pt x="24" y="41340"/>
                    <a:pt x="83" y="41364"/>
                  </a:cubicBezTo>
                  <a:cubicBezTo>
                    <a:pt x="91" y="41366"/>
                    <a:pt x="100" y="41367"/>
                    <a:pt x="108" y="41367"/>
                  </a:cubicBezTo>
                  <a:cubicBezTo>
                    <a:pt x="150" y="41367"/>
                    <a:pt x="194" y="41342"/>
                    <a:pt x="214" y="41293"/>
                  </a:cubicBezTo>
                  <a:lnTo>
                    <a:pt x="14621" y="2"/>
                  </a:lnTo>
                  <a:cubicBezTo>
                    <a:pt x="14621" y="1"/>
                    <a:pt x="14620" y="1"/>
                    <a:pt x="14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3"/>
            <p:cNvSpPr/>
            <p:nvPr/>
          </p:nvSpPr>
          <p:spPr>
            <a:xfrm>
              <a:off x="3308725" y="1149050"/>
              <a:ext cx="300075" cy="847850"/>
            </a:xfrm>
            <a:custGeom>
              <a:rect b="b" l="l" r="r" t="t"/>
              <a:pathLst>
                <a:path extrusionOk="0" h="33914" w="12003">
                  <a:moveTo>
                    <a:pt x="12001" y="1"/>
                  </a:moveTo>
                  <a:cubicBezTo>
                    <a:pt x="11833" y="1"/>
                    <a:pt x="80" y="33768"/>
                    <a:pt x="13" y="33768"/>
                  </a:cubicBezTo>
                  <a:cubicBezTo>
                    <a:pt x="13" y="33768"/>
                    <a:pt x="13" y="33768"/>
                    <a:pt x="13" y="33768"/>
                  </a:cubicBezTo>
                  <a:lnTo>
                    <a:pt x="13" y="33768"/>
                  </a:lnTo>
                  <a:cubicBezTo>
                    <a:pt x="1" y="33827"/>
                    <a:pt x="25" y="33887"/>
                    <a:pt x="84" y="33911"/>
                  </a:cubicBezTo>
                  <a:cubicBezTo>
                    <a:pt x="92" y="33913"/>
                    <a:pt x="100" y="33914"/>
                    <a:pt x="109" y="33914"/>
                  </a:cubicBezTo>
                  <a:cubicBezTo>
                    <a:pt x="151" y="33914"/>
                    <a:pt x="195" y="33889"/>
                    <a:pt x="215" y="33839"/>
                  </a:cubicBezTo>
                  <a:lnTo>
                    <a:pt x="12002" y="2"/>
                  </a:lnTo>
                  <a:cubicBezTo>
                    <a:pt x="12002" y="1"/>
                    <a:pt x="12002" y="1"/>
                    <a:pt x="12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3"/>
            <p:cNvSpPr/>
            <p:nvPr/>
          </p:nvSpPr>
          <p:spPr>
            <a:xfrm>
              <a:off x="2575950" y="1149050"/>
              <a:ext cx="377400" cy="1067100"/>
            </a:xfrm>
            <a:custGeom>
              <a:rect b="b" l="l" r="r" t="t"/>
              <a:pathLst>
                <a:path extrusionOk="0" h="42684" w="15096">
                  <a:moveTo>
                    <a:pt x="15095" y="1"/>
                  </a:moveTo>
                  <a:cubicBezTo>
                    <a:pt x="14926" y="1"/>
                    <a:pt x="90" y="42543"/>
                    <a:pt x="23" y="42543"/>
                  </a:cubicBezTo>
                  <a:cubicBezTo>
                    <a:pt x="23" y="42543"/>
                    <a:pt x="23" y="42543"/>
                    <a:pt x="23" y="42543"/>
                  </a:cubicBezTo>
                  <a:lnTo>
                    <a:pt x="23" y="42543"/>
                  </a:lnTo>
                  <a:cubicBezTo>
                    <a:pt x="0" y="42625"/>
                    <a:pt x="67" y="42684"/>
                    <a:pt x="131" y="42684"/>
                  </a:cubicBezTo>
                  <a:cubicBezTo>
                    <a:pt x="170" y="42684"/>
                    <a:pt x="207" y="42663"/>
                    <a:pt x="225" y="42614"/>
                  </a:cubicBezTo>
                  <a:lnTo>
                    <a:pt x="15096" y="2"/>
                  </a:lnTo>
                  <a:cubicBezTo>
                    <a:pt x="15096" y="1"/>
                    <a:pt x="15095" y="1"/>
                    <a:pt x="15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3"/>
            <p:cNvSpPr/>
            <p:nvPr/>
          </p:nvSpPr>
          <p:spPr>
            <a:xfrm>
              <a:off x="1767750" y="3036775"/>
              <a:ext cx="300975" cy="847950"/>
            </a:xfrm>
            <a:custGeom>
              <a:rect b="b" l="l" r="r" t="t"/>
              <a:pathLst>
                <a:path extrusionOk="0" h="33918" w="12039">
                  <a:moveTo>
                    <a:pt x="12025" y="1"/>
                  </a:moveTo>
                  <a:cubicBezTo>
                    <a:pt x="11869" y="1"/>
                    <a:pt x="105" y="33768"/>
                    <a:pt x="37" y="33768"/>
                  </a:cubicBezTo>
                  <a:cubicBezTo>
                    <a:pt x="37" y="33768"/>
                    <a:pt x="37" y="33768"/>
                    <a:pt x="37" y="33768"/>
                  </a:cubicBezTo>
                  <a:lnTo>
                    <a:pt x="37" y="33768"/>
                  </a:lnTo>
                  <a:cubicBezTo>
                    <a:pt x="0" y="33856"/>
                    <a:pt x="73" y="33917"/>
                    <a:pt x="142" y="33917"/>
                  </a:cubicBezTo>
                  <a:cubicBezTo>
                    <a:pt x="184" y="33917"/>
                    <a:pt x="226" y="33894"/>
                    <a:pt x="239" y="33839"/>
                  </a:cubicBezTo>
                  <a:lnTo>
                    <a:pt x="12038" y="2"/>
                  </a:lnTo>
                  <a:lnTo>
                    <a:pt x="12027" y="2"/>
                  </a:lnTo>
                  <a:cubicBezTo>
                    <a:pt x="12026" y="1"/>
                    <a:pt x="12026" y="1"/>
                    <a:pt x="1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3"/>
            <p:cNvSpPr/>
            <p:nvPr/>
          </p:nvSpPr>
          <p:spPr>
            <a:xfrm>
              <a:off x="1762975" y="3566900"/>
              <a:ext cx="300700" cy="848100"/>
            </a:xfrm>
            <a:custGeom>
              <a:rect b="b" l="l" r="r" t="t"/>
              <a:pathLst>
                <a:path extrusionOk="0" h="33924" w="12028">
                  <a:moveTo>
                    <a:pt x="12026" y="1"/>
                  </a:moveTo>
                  <a:cubicBezTo>
                    <a:pt x="11858" y="1"/>
                    <a:pt x="101" y="33780"/>
                    <a:pt x="37" y="33780"/>
                  </a:cubicBezTo>
                  <a:cubicBezTo>
                    <a:pt x="37" y="33780"/>
                    <a:pt x="37" y="33780"/>
                    <a:pt x="37" y="33780"/>
                  </a:cubicBezTo>
                  <a:lnTo>
                    <a:pt x="37" y="33780"/>
                  </a:lnTo>
                  <a:cubicBezTo>
                    <a:pt x="1" y="33861"/>
                    <a:pt x="73" y="33923"/>
                    <a:pt x="141" y="33923"/>
                  </a:cubicBezTo>
                  <a:cubicBezTo>
                    <a:pt x="184" y="33923"/>
                    <a:pt x="226" y="33899"/>
                    <a:pt x="240" y="33839"/>
                  </a:cubicBezTo>
                  <a:lnTo>
                    <a:pt x="12027" y="2"/>
                  </a:lnTo>
                  <a:cubicBezTo>
                    <a:pt x="12027" y="1"/>
                    <a:pt x="12026" y="1"/>
                    <a:pt x="1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3"/>
            <p:cNvSpPr/>
            <p:nvPr/>
          </p:nvSpPr>
          <p:spPr>
            <a:xfrm>
              <a:off x="3178650" y="2340875"/>
              <a:ext cx="616475" cy="1748650"/>
            </a:xfrm>
            <a:custGeom>
              <a:rect b="b" l="l" r="r" t="t"/>
              <a:pathLst>
                <a:path extrusionOk="0" h="69946" w="24659">
                  <a:moveTo>
                    <a:pt x="24658" y="1"/>
                  </a:moveTo>
                  <a:cubicBezTo>
                    <a:pt x="24489" y="1"/>
                    <a:pt x="88" y="69807"/>
                    <a:pt x="25" y="69807"/>
                  </a:cubicBezTo>
                  <a:cubicBezTo>
                    <a:pt x="25" y="69807"/>
                    <a:pt x="25" y="69807"/>
                    <a:pt x="25" y="69807"/>
                  </a:cubicBezTo>
                  <a:lnTo>
                    <a:pt x="25" y="69807"/>
                  </a:lnTo>
                  <a:cubicBezTo>
                    <a:pt x="1" y="69855"/>
                    <a:pt x="37" y="69915"/>
                    <a:pt x="96" y="69938"/>
                  </a:cubicBezTo>
                  <a:cubicBezTo>
                    <a:pt x="107" y="69944"/>
                    <a:pt x="118" y="69946"/>
                    <a:pt x="129" y="69946"/>
                  </a:cubicBezTo>
                  <a:cubicBezTo>
                    <a:pt x="168" y="69946"/>
                    <a:pt x="208" y="69916"/>
                    <a:pt x="227" y="69879"/>
                  </a:cubicBezTo>
                  <a:lnTo>
                    <a:pt x="24659" y="1"/>
                  </a:lnTo>
                  <a:cubicBezTo>
                    <a:pt x="24659" y="1"/>
                    <a:pt x="24658" y="1"/>
                    <a:pt x="24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3"/>
            <p:cNvSpPr/>
            <p:nvPr/>
          </p:nvSpPr>
          <p:spPr>
            <a:xfrm>
              <a:off x="2669675" y="1751525"/>
              <a:ext cx="616450" cy="1748650"/>
            </a:xfrm>
            <a:custGeom>
              <a:rect b="b" l="l" r="r" t="t"/>
              <a:pathLst>
                <a:path extrusionOk="0" h="69946" w="24658">
                  <a:moveTo>
                    <a:pt x="24657" y="0"/>
                  </a:moveTo>
                  <a:cubicBezTo>
                    <a:pt x="24657" y="0"/>
                    <a:pt x="24657" y="1"/>
                    <a:pt x="24656" y="1"/>
                  </a:cubicBezTo>
                  <a:lnTo>
                    <a:pt x="24658" y="1"/>
                  </a:lnTo>
                  <a:cubicBezTo>
                    <a:pt x="24658" y="1"/>
                    <a:pt x="24658" y="0"/>
                    <a:pt x="24657" y="0"/>
                  </a:cubicBezTo>
                  <a:close/>
                  <a:moveTo>
                    <a:pt x="24646" y="1"/>
                  </a:moveTo>
                  <a:lnTo>
                    <a:pt x="24610" y="103"/>
                  </a:lnTo>
                  <a:lnTo>
                    <a:pt x="24610" y="103"/>
                  </a:lnTo>
                  <a:cubicBezTo>
                    <a:pt x="24636" y="40"/>
                    <a:pt x="24651" y="5"/>
                    <a:pt x="24656" y="1"/>
                  </a:cubicBezTo>
                  <a:close/>
                  <a:moveTo>
                    <a:pt x="24610" y="103"/>
                  </a:moveTo>
                  <a:lnTo>
                    <a:pt x="24610" y="103"/>
                  </a:lnTo>
                  <a:cubicBezTo>
                    <a:pt x="23409" y="3085"/>
                    <a:pt x="75" y="69807"/>
                    <a:pt x="24" y="69807"/>
                  </a:cubicBezTo>
                  <a:cubicBezTo>
                    <a:pt x="24" y="69807"/>
                    <a:pt x="24" y="69807"/>
                    <a:pt x="24" y="69807"/>
                  </a:cubicBezTo>
                  <a:lnTo>
                    <a:pt x="24" y="69807"/>
                  </a:lnTo>
                  <a:cubicBezTo>
                    <a:pt x="0" y="69855"/>
                    <a:pt x="36" y="69914"/>
                    <a:pt x="84" y="69938"/>
                  </a:cubicBezTo>
                  <a:cubicBezTo>
                    <a:pt x="97" y="69943"/>
                    <a:pt x="110" y="69946"/>
                    <a:pt x="122" y="69946"/>
                  </a:cubicBezTo>
                  <a:cubicBezTo>
                    <a:pt x="167" y="69946"/>
                    <a:pt x="208" y="69916"/>
                    <a:pt x="226" y="69879"/>
                  </a:cubicBezTo>
                  <a:lnTo>
                    <a:pt x="24610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3"/>
            <p:cNvSpPr/>
            <p:nvPr/>
          </p:nvSpPr>
          <p:spPr>
            <a:xfrm>
              <a:off x="5060575" y="3212700"/>
              <a:ext cx="382975" cy="1082575"/>
            </a:xfrm>
            <a:custGeom>
              <a:rect b="b" l="l" r="r" t="t"/>
              <a:pathLst>
                <a:path extrusionOk="0" h="43303" w="15319">
                  <a:moveTo>
                    <a:pt x="15318" y="1"/>
                  </a:moveTo>
                  <a:cubicBezTo>
                    <a:pt x="15149" y="1"/>
                    <a:pt x="94" y="43162"/>
                    <a:pt x="31" y="43162"/>
                  </a:cubicBezTo>
                  <a:cubicBezTo>
                    <a:pt x="31" y="43162"/>
                    <a:pt x="31" y="43162"/>
                    <a:pt x="31" y="43162"/>
                  </a:cubicBezTo>
                  <a:lnTo>
                    <a:pt x="31" y="43162"/>
                  </a:lnTo>
                  <a:cubicBezTo>
                    <a:pt x="1" y="43244"/>
                    <a:pt x="70" y="43303"/>
                    <a:pt x="137" y="43303"/>
                  </a:cubicBezTo>
                  <a:cubicBezTo>
                    <a:pt x="176" y="43303"/>
                    <a:pt x="216" y="43282"/>
                    <a:pt x="233" y="43233"/>
                  </a:cubicBezTo>
                  <a:lnTo>
                    <a:pt x="15319" y="2"/>
                  </a:lnTo>
                  <a:cubicBezTo>
                    <a:pt x="15318" y="1"/>
                    <a:pt x="15318" y="1"/>
                    <a:pt x="15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3"/>
            <p:cNvSpPr/>
            <p:nvPr/>
          </p:nvSpPr>
          <p:spPr>
            <a:xfrm>
              <a:off x="3475575" y="1149075"/>
              <a:ext cx="616325" cy="1748700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8"/>
                  </a:cubicBezTo>
                  <a:lnTo>
                    <a:pt x="24652" y="1"/>
                  </a:lnTo>
                  <a:cubicBezTo>
                    <a:pt x="24652" y="0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3"/>
            <p:cNvSpPr/>
            <p:nvPr/>
          </p:nvSpPr>
          <p:spPr>
            <a:xfrm>
              <a:off x="3718350" y="2256350"/>
              <a:ext cx="616425" cy="1748575"/>
            </a:xfrm>
            <a:custGeom>
              <a:rect b="b" l="l" r="r" t="t"/>
              <a:pathLst>
                <a:path extrusionOk="0" h="69943" w="24657">
                  <a:moveTo>
                    <a:pt x="24644" y="0"/>
                  </a:moveTo>
                  <a:cubicBezTo>
                    <a:pt x="24487" y="0"/>
                    <a:pt x="74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9"/>
                    <a:pt x="62" y="69943"/>
                    <a:pt x="122" y="69943"/>
                  </a:cubicBezTo>
                  <a:cubicBezTo>
                    <a:pt x="159" y="69943"/>
                    <a:pt x="195" y="69923"/>
                    <a:pt x="213" y="69879"/>
                  </a:cubicBezTo>
                  <a:lnTo>
                    <a:pt x="24657" y="1"/>
                  </a:lnTo>
                  <a:lnTo>
                    <a:pt x="24645" y="1"/>
                  </a:lnTo>
                  <a:cubicBezTo>
                    <a:pt x="24645" y="1"/>
                    <a:pt x="24645" y="0"/>
                    <a:pt x="24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3"/>
            <p:cNvSpPr/>
            <p:nvPr/>
          </p:nvSpPr>
          <p:spPr>
            <a:xfrm>
              <a:off x="3943175" y="2004550"/>
              <a:ext cx="616625" cy="1748700"/>
            </a:xfrm>
            <a:custGeom>
              <a:rect b="b" l="l" r="r" t="t"/>
              <a:pathLst>
                <a:path extrusionOk="0" h="69948" w="24665">
                  <a:moveTo>
                    <a:pt x="24665" y="0"/>
                  </a:moveTo>
                  <a:lnTo>
                    <a:pt x="24658" y="20"/>
                  </a:lnTo>
                  <a:lnTo>
                    <a:pt x="24658" y="20"/>
                  </a:lnTo>
                  <a:cubicBezTo>
                    <a:pt x="24661" y="14"/>
                    <a:pt x="24663" y="12"/>
                    <a:pt x="24664" y="12"/>
                  </a:cubicBezTo>
                  <a:cubicBezTo>
                    <a:pt x="24664" y="12"/>
                    <a:pt x="24665" y="12"/>
                    <a:pt x="24665" y="12"/>
                  </a:cubicBezTo>
                  <a:lnTo>
                    <a:pt x="24665" y="0"/>
                  </a:lnTo>
                  <a:close/>
                  <a:moveTo>
                    <a:pt x="24658" y="20"/>
                  </a:moveTo>
                  <a:cubicBezTo>
                    <a:pt x="24178" y="906"/>
                    <a:pt x="98" y="69806"/>
                    <a:pt x="31" y="69806"/>
                  </a:cubicBezTo>
                  <a:cubicBezTo>
                    <a:pt x="31" y="69806"/>
                    <a:pt x="31" y="69806"/>
                    <a:pt x="31" y="69806"/>
                  </a:cubicBezTo>
                  <a:lnTo>
                    <a:pt x="31" y="69806"/>
                  </a:lnTo>
                  <a:cubicBezTo>
                    <a:pt x="1" y="69889"/>
                    <a:pt x="70" y="69947"/>
                    <a:pt x="136" y="69947"/>
                  </a:cubicBezTo>
                  <a:cubicBezTo>
                    <a:pt x="176" y="69947"/>
                    <a:pt x="215" y="69927"/>
                    <a:pt x="233" y="69878"/>
                  </a:cubicBezTo>
                  <a:lnTo>
                    <a:pt x="24658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3"/>
            <p:cNvSpPr/>
            <p:nvPr/>
          </p:nvSpPr>
          <p:spPr>
            <a:xfrm>
              <a:off x="3828325" y="2752250"/>
              <a:ext cx="616600" cy="1748500"/>
            </a:xfrm>
            <a:custGeom>
              <a:rect b="b" l="l" r="r" t="t"/>
              <a:pathLst>
                <a:path extrusionOk="0" h="69940" w="24664">
                  <a:moveTo>
                    <a:pt x="24662" y="0"/>
                  </a:moveTo>
                  <a:cubicBezTo>
                    <a:pt x="24489" y="0"/>
                    <a:pt x="81" y="69807"/>
                    <a:pt x="29" y="69807"/>
                  </a:cubicBezTo>
                  <a:cubicBezTo>
                    <a:pt x="29" y="69807"/>
                    <a:pt x="29" y="69807"/>
                    <a:pt x="29" y="69807"/>
                  </a:cubicBezTo>
                  <a:lnTo>
                    <a:pt x="29" y="69807"/>
                  </a:lnTo>
                  <a:cubicBezTo>
                    <a:pt x="0" y="69887"/>
                    <a:pt x="64" y="69940"/>
                    <a:pt x="129" y="69940"/>
                  </a:cubicBezTo>
                  <a:cubicBezTo>
                    <a:pt x="170" y="69940"/>
                    <a:pt x="213" y="69918"/>
                    <a:pt x="231" y="69866"/>
                  </a:cubicBezTo>
                  <a:lnTo>
                    <a:pt x="24663" y="1"/>
                  </a:lnTo>
                  <a:cubicBezTo>
                    <a:pt x="24663" y="0"/>
                    <a:pt x="24663" y="0"/>
                    <a:pt x="24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3"/>
            <p:cNvSpPr/>
            <p:nvPr/>
          </p:nvSpPr>
          <p:spPr>
            <a:xfrm>
              <a:off x="4807125" y="2666225"/>
              <a:ext cx="616475" cy="1748525"/>
            </a:xfrm>
            <a:custGeom>
              <a:rect b="b" l="l" r="r" t="t"/>
              <a:pathLst>
                <a:path extrusionOk="0" h="69941" w="24659">
                  <a:moveTo>
                    <a:pt x="24658" y="0"/>
                  </a:moveTo>
                  <a:cubicBezTo>
                    <a:pt x="24489" y="0"/>
                    <a:pt x="76" y="69807"/>
                    <a:pt x="25" y="69807"/>
                  </a:cubicBezTo>
                  <a:cubicBezTo>
                    <a:pt x="25" y="69807"/>
                    <a:pt x="25" y="69807"/>
                    <a:pt x="25" y="69807"/>
                  </a:cubicBezTo>
                  <a:lnTo>
                    <a:pt x="25" y="69807"/>
                  </a:lnTo>
                  <a:cubicBezTo>
                    <a:pt x="1" y="69855"/>
                    <a:pt x="37" y="69914"/>
                    <a:pt x="84" y="69938"/>
                  </a:cubicBezTo>
                  <a:cubicBezTo>
                    <a:pt x="94" y="69940"/>
                    <a:pt x="104" y="69941"/>
                    <a:pt x="114" y="69941"/>
                  </a:cubicBezTo>
                  <a:cubicBezTo>
                    <a:pt x="163" y="69941"/>
                    <a:pt x="207" y="69916"/>
                    <a:pt x="227" y="69866"/>
                  </a:cubicBezTo>
                  <a:lnTo>
                    <a:pt x="24659" y="1"/>
                  </a:lnTo>
                  <a:cubicBezTo>
                    <a:pt x="24659" y="0"/>
                    <a:pt x="24658" y="0"/>
                    <a:pt x="24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3"/>
            <p:cNvSpPr/>
            <p:nvPr/>
          </p:nvSpPr>
          <p:spPr>
            <a:xfrm>
              <a:off x="4901525" y="1636000"/>
              <a:ext cx="230675" cy="649075"/>
            </a:xfrm>
            <a:custGeom>
              <a:rect b="b" l="l" r="r" t="t"/>
              <a:pathLst>
                <a:path extrusionOk="0" h="25963" w="9227">
                  <a:moveTo>
                    <a:pt x="9225" y="1"/>
                  </a:moveTo>
                  <a:cubicBezTo>
                    <a:pt x="9057" y="1"/>
                    <a:pt x="75" y="25827"/>
                    <a:pt x="23" y="25827"/>
                  </a:cubicBezTo>
                  <a:cubicBezTo>
                    <a:pt x="23" y="25827"/>
                    <a:pt x="23" y="25827"/>
                    <a:pt x="23" y="25827"/>
                  </a:cubicBezTo>
                  <a:lnTo>
                    <a:pt x="23" y="25827"/>
                  </a:lnTo>
                  <a:cubicBezTo>
                    <a:pt x="1" y="25909"/>
                    <a:pt x="62" y="25963"/>
                    <a:pt x="123" y="25963"/>
                  </a:cubicBezTo>
                  <a:cubicBezTo>
                    <a:pt x="159" y="25963"/>
                    <a:pt x="196" y="25943"/>
                    <a:pt x="214" y="25898"/>
                  </a:cubicBezTo>
                  <a:lnTo>
                    <a:pt x="9227" y="2"/>
                  </a:lnTo>
                  <a:cubicBezTo>
                    <a:pt x="9226" y="1"/>
                    <a:pt x="9226" y="1"/>
                    <a:pt x="9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3"/>
            <p:cNvSpPr/>
            <p:nvPr/>
          </p:nvSpPr>
          <p:spPr>
            <a:xfrm>
              <a:off x="4026075" y="1149050"/>
              <a:ext cx="230425" cy="649175"/>
            </a:xfrm>
            <a:custGeom>
              <a:rect b="b" l="l" r="r" t="t"/>
              <a:pathLst>
                <a:path extrusionOk="0" h="25967" w="9217">
                  <a:moveTo>
                    <a:pt x="9215" y="0"/>
                  </a:moveTo>
                  <a:cubicBezTo>
                    <a:pt x="9047" y="0"/>
                    <a:pt x="76" y="25826"/>
                    <a:pt x="13" y="25826"/>
                  </a:cubicBezTo>
                  <a:cubicBezTo>
                    <a:pt x="13" y="25826"/>
                    <a:pt x="13" y="25826"/>
                    <a:pt x="13" y="25826"/>
                  </a:cubicBezTo>
                  <a:lnTo>
                    <a:pt x="13" y="25826"/>
                  </a:lnTo>
                  <a:cubicBezTo>
                    <a:pt x="1" y="25886"/>
                    <a:pt x="25" y="25945"/>
                    <a:pt x="84" y="25957"/>
                  </a:cubicBezTo>
                  <a:cubicBezTo>
                    <a:pt x="97" y="25963"/>
                    <a:pt x="110" y="25966"/>
                    <a:pt x="123" y="25966"/>
                  </a:cubicBezTo>
                  <a:cubicBezTo>
                    <a:pt x="160" y="25966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0"/>
                    <a:pt x="9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3"/>
            <p:cNvSpPr/>
            <p:nvPr/>
          </p:nvSpPr>
          <p:spPr>
            <a:xfrm>
              <a:off x="4305025" y="1765175"/>
              <a:ext cx="123825" cy="344500"/>
            </a:xfrm>
            <a:custGeom>
              <a:rect b="b" l="l" r="r" t="t"/>
              <a:pathLst>
                <a:path extrusionOk="0" h="13780" w="4953">
                  <a:moveTo>
                    <a:pt x="4949" y="0"/>
                  </a:moveTo>
                  <a:cubicBezTo>
                    <a:pt x="4788" y="0"/>
                    <a:pt x="74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0" y="13723"/>
                    <a:pt x="65" y="13780"/>
                    <a:pt x="130" y="13780"/>
                  </a:cubicBezTo>
                  <a:cubicBezTo>
                    <a:pt x="167" y="13780"/>
                    <a:pt x="204" y="13762"/>
                    <a:pt x="225" y="13719"/>
                  </a:cubicBezTo>
                  <a:lnTo>
                    <a:pt x="4952" y="3"/>
                  </a:lnTo>
                  <a:cubicBezTo>
                    <a:pt x="4951" y="1"/>
                    <a:pt x="4950" y="0"/>
                    <a:pt x="49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3"/>
            <p:cNvSpPr/>
            <p:nvPr/>
          </p:nvSpPr>
          <p:spPr>
            <a:xfrm>
              <a:off x="4189825" y="3725525"/>
              <a:ext cx="123825" cy="344300"/>
            </a:xfrm>
            <a:custGeom>
              <a:rect b="b" l="l" r="r" t="t"/>
              <a:pathLst>
                <a:path extrusionOk="0" h="13772" w="4953">
                  <a:moveTo>
                    <a:pt x="4950" y="1"/>
                  </a:moveTo>
                  <a:cubicBezTo>
                    <a:pt x="4788" y="1"/>
                    <a:pt x="75" y="13636"/>
                    <a:pt x="23" y="13636"/>
                  </a:cubicBezTo>
                  <a:cubicBezTo>
                    <a:pt x="23" y="13636"/>
                    <a:pt x="23" y="13636"/>
                    <a:pt x="23" y="13636"/>
                  </a:cubicBezTo>
                  <a:lnTo>
                    <a:pt x="23" y="13636"/>
                  </a:lnTo>
                  <a:cubicBezTo>
                    <a:pt x="1" y="13717"/>
                    <a:pt x="62" y="13771"/>
                    <a:pt x="126" y="13771"/>
                  </a:cubicBezTo>
                  <a:cubicBezTo>
                    <a:pt x="164" y="13771"/>
                    <a:pt x="203" y="13752"/>
                    <a:pt x="226" y="13707"/>
                  </a:cubicBezTo>
                  <a:lnTo>
                    <a:pt x="4952" y="3"/>
                  </a:lnTo>
                  <a:cubicBezTo>
                    <a:pt x="4952" y="2"/>
                    <a:pt x="4951" y="1"/>
                    <a:pt x="4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3"/>
            <p:cNvSpPr/>
            <p:nvPr/>
          </p:nvSpPr>
          <p:spPr>
            <a:xfrm>
              <a:off x="4774425" y="2923950"/>
              <a:ext cx="148225" cy="413550"/>
            </a:xfrm>
            <a:custGeom>
              <a:rect b="b" l="l" r="r" t="t"/>
              <a:pathLst>
                <a:path extrusionOk="0" h="16542" w="5929">
                  <a:moveTo>
                    <a:pt x="5926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70" y="16542"/>
                    <a:pt x="135" y="16542"/>
                  </a:cubicBezTo>
                  <a:cubicBezTo>
                    <a:pt x="172" y="16542"/>
                    <a:pt x="208" y="16524"/>
                    <a:pt x="225" y="16481"/>
                  </a:cubicBezTo>
                  <a:lnTo>
                    <a:pt x="5929" y="3"/>
                  </a:lnTo>
                  <a:cubicBezTo>
                    <a:pt x="5928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3"/>
            <p:cNvSpPr/>
            <p:nvPr/>
          </p:nvSpPr>
          <p:spPr>
            <a:xfrm>
              <a:off x="4016600" y="2418825"/>
              <a:ext cx="147925" cy="413650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52" y="1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91"/>
                    <a:pt x="62" y="16545"/>
                    <a:pt x="125" y="16545"/>
                  </a:cubicBezTo>
                  <a:cubicBezTo>
                    <a:pt x="164" y="16545"/>
                    <a:pt x="203" y="16526"/>
                    <a:pt x="225" y="16481"/>
                  </a:cubicBezTo>
                  <a:lnTo>
                    <a:pt x="5916" y="3"/>
                  </a:lnTo>
                  <a:cubicBezTo>
                    <a:pt x="5916" y="1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3"/>
            <p:cNvSpPr/>
            <p:nvPr/>
          </p:nvSpPr>
          <p:spPr>
            <a:xfrm>
              <a:off x="469925" y="2335775"/>
              <a:ext cx="148025" cy="413375"/>
            </a:xfrm>
            <a:custGeom>
              <a:rect b="b" l="l" r="r" t="t"/>
              <a:pathLst>
                <a:path extrusionOk="0" h="16535" w="5921">
                  <a:moveTo>
                    <a:pt x="5918" y="1"/>
                  </a:moveTo>
                  <a:cubicBezTo>
                    <a:pt x="5917" y="1"/>
                    <a:pt x="5915" y="1"/>
                    <a:pt x="5914" y="3"/>
                  </a:cubicBezTo>
                  <a:lnTo>
                    <a:pt x="5920" y="3"/>
                  </a:lnTo>
                  <a:cubicBezTo>
                    <a:pt x="5920" y="1"/>
                    <a:pt x="5919" y="1"/>
                    <a:pt x="5918" y="1"/>
                  </a:cubicBezTo>
                  <a:close/>
                  <a:moveTo>
                    <a:pt x="5908" y="3"/>
                  </a:moveTo>
                  <a:lnTo>
                    <a:pt x="5904" y="16"/>
                  </a:lnTo>
                  <a:lnTo>
                    <a:pt x="5904" y="16"/>
                  </a:lnTo>
                  <a:cubicBezTo>
                    <a:pt x="5908" y="10"/>
                    <a:pt x="5911" y="5"/>
                    <a:pt x="5914" y="3"/>
                  </a:cubicBezTo>
                  <a:close/>
                  <a:moveTo>
                    <a:pt x="5904" y="16"/>
                  </a:moveTo>
                  <a:lnTo>
                    <a:pt x="5904" y="16"/>
                  </a:lnTo>
                  <a:cubicBezTo>
                    <a:pt x="5552" y="577"/>
                    <a:pt x="77" y="16410"/>
                    <a:pt x="15" y="16410"/>
                  </a:cubicBezTo>
                  <a:cubicBezTo>
                    <a:pt x="15" y="16410"/>
                    <a:pt x="15" y="16410"/>
                    <a:pt x="15" y="16410"/>
                  </a:cubicBezTo>
                  <a:lnTo>
                    <a:pt x="15" y="16410"/>
                  </a:lnTo>
                  <a:cubicBezTo>
                    <a:pt x="0" y="16483"/>
                    <a:pt x="58" y="16534"/>
                    <a:pt x="119" y="16534"/>
                  </a:cubicBezTo>
                  <a:cubicBezTo>
                    <a:pt x="156" y="16534"/>
                    <a:pt x="195" y="16515"/>
                    <a:pt x="217" y="16469"/>
                  </a:cubicBezTo>
                  <a:lnTo>
                    <a:pt x="5904" y="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3"/>
            <p:cNvSpPr/>
            <p:nvPr/>
          </p:nvSpPr>
          <p:spPr>
            <a:xfrm>
              <a:off x="5283125" y="4087200"/>
              <a:ext cx="148225" cy="413550"/>
            </a:xfrm>
            <a:custGeom>
              <a:rect b="b" l="l" r="r" t="t"/>
              <a:pathLst>
                <a:path extrusionOk="0" h="16542" w="5929">
                  <a:moveTo>
                    <a:pt x="5926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9" y="16541"/>
                    <a:pt x="135" y="16541"/>
                  </a:cubicBezTo>
                  <a:cubicBezTo>
                    <a:pt x="172" y="16541"/>
                    <a:pt x="208" y="16523"/>
                    <a:pt x="225" y="16480"/>
                  </a:cubicBezTo>
                  <a:lnTo>
                    <a:pt x="5928" y="2"/>
                  </a:lnTo>
                  <a:cubicBezTo>
                    <a:pt x="5928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3"/>
            <p:cNvSpPr/>
            <p:nvPr/>
          </p:nvSpPr>
          <p:spPr>
            <a:xfrm>
              <a:off x="4577650" y="2573025"/>
              <a:ext cx="219975" cy="619425"/>
            </a:xfrm>
            <a:custGeom>
              <a:rect b="b" l="l" r="r" t="t"/>
              <a:pathLst>
                <a:path extrusionOk="0" h="24777" w="8799">
                  <a:moveTo>
                    <a:pt x="8797" y="1"/>
                  </a:moveTo>
                  <a:cubicBezTo>
                    <a:pt x="8634" y="1"/>
                    <a:pt x="76" y="24636"/>
                    <a:pt x="12" y="24636"/>
                  </a:cubicBezTo>
                  <a:cubicBezTo>
                    <a:pt x="12" y="24636"/>
                    <a:pt x="12" y="24636"/>
                    <a:pt x="12" y="24636"/>
                  </a:cubicBezTo>
                  <a:lnTo>
                    <a:pt x="12" y="24636"/>
                  </a:lnTo>
                  <a:cubicBezTo>
                    <a:pt x="0" y="24696"/>
                    <a:pt x="24" y="24755"/>
                    <a:pt x="84" y="24767"/>
                  </a:cubicBezTo>
                  <a:cubicBezTo>
                    <a:pt x="99" y="24773"/>
                    <a:pt x="114" y="24776"/>
                    <a:pt x="129" y="24776"/>
                  </a:cubicBezTo>
                  <a:cubicBezTo>
                    <a:pt x="171" y="24776"/>
                    <a:pt x="206" y="24752"/>
                    <a:pt x="215" y="24708"/>
                  </a:cubicBezTo>
                  <a:lnTo>
                    <a:pt x="8799" y="2"/>
                  </a:lnTo>
                  <a:cubicBezTo>
                    <a:pt x="8799" y="1"/>
                    <a:pt x="8798" y="1"/>
                    <a:pt x="8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3"/>
            <p:cNvSpPr/>
            <p:nvPr/>
          </p:nvSpPr>
          <p:spPr>
            <a:xfrm>
              <a:off x="4522025" y="3078425"/>
              <a:ext cx="147925" cy="413650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4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2" y="16545"/>
                    <a:pt x="125" y="16545"/>
                  </a:cubicBezTo>
                  <a:cubicBezTo>
                    <a:pt x="163" y="16545"/>
                    <a:pt x="203" y="16526"/>
                    <a:pt x="225" y="16481"/>
                  </a:cubicBezTo>
                  <a:lnTo>
                    <a:pt x="5916" y="3"/>
                  </a:lnTo>
                  <a:cubicBezTo>
                    <a:pt x="5916" y="2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3"/>
            <p:cNvSpPr/>
            <p:nvPr/>
          </p:nvSpPr>
          <p:spPr>
            <a:xfrm>
              <a:off x="4342825" y="3595175"/>
              <a:ext cx="148225" cy="413625"/>
            </a:xfrm>
            <a:custGeom>
              <a:rect b="b" l="l" r="r" t="t"/>
              <a:pathLst>
                <a:path extrusionOk="0" h="16545" w="5929">
                  <a:moveTo>
                    <a:pt x="5926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7" y="16545"/>
                    <a:pt x="131" y="16545"/>
                  </a:cubicBezTo>
                  <a:cubicBezTo>
                    <a:pt x="169" y="16545"/>
                    <a:pt x="208" y="16525"/>
                    <a:pt x="225" y="16480"/>
                  </a:cubicBezTo>
                  <a:lnTo>
                    <a:pt x="5929" y="2"/>
                  </a:lnTo>
                  <a:cubicBezTo>
                    <a:pt x="5928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3"/>
            <p:cNvSpPr/>
            <p:nvPr/>
          </p:nvSpPr>
          <p:spPr>
            <a:xfrm>
              <a:off x="3832350" y="1985150"/>
              <a:ext cx="147925" cy="413625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91"/>
                    <a:pt x="62" y="16545"/>
                    <a:pt x="122" y="16545"/>
                  </a:cubicBezTo>
                  <a:cubicBezTo>
                    <a:pt x="159" y="16545"/>
                    <a:pt x="195" y="16525"/>
                    <a:pt x="213" y="16481"/>
                  </a:cubicBez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3"/>
            <p:cNvSpPr/>
            <p:nvPr/>
          </p:nvSpPr>
          <p:spPr>
            <a:xfrm>
              <a:off x="4577675" y="1330300"/>
              <a:ext cx="147925" cy="413650"/>
            </a:xfrm>
            <a:custGeom>
              <a:rect b="b" l="l" r="r" t="t"/>
              <a:pathLst>
                <a:path extrusionOk="0" h="16546" w="5917">
                  <a:moveTo>
                    <a:pt x="5914" y="1"/>
                  </a:moveTo>
                  <a:cubicBezTo>
                    <a:pt x="5748" y="1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5"/>
                    <a:pt x="123" y="16545"/>
                  </a:cubicBezTo>
                  <a:cubicBezTo>
                    <a:pt x="159" y="16545"/>
                    <a:pt x="196" y="16526"/>
                    <a:pt x="214" y="16481"/>
                  </a:cubicBezTo>
                  <a:lnTo>
                    <a:pt x="5917" y="3"/>
                  </a:lnTo>
                  <a:cubicBezTo>
                    <a:pt x="5916" y="1"/>
                    <a:pt x="5915" y="1"/>
                    <a:pt x="5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3"/>
            <p:cNvSpPr/>
            <p:nvPr/>
          </p:nvSpPr>
          <p:spPr>
            <a:xfrm>
              <a:off x="5018025" y="1823250"/>
              <a:ext cx="261825" cy="737575"/>
            </a:xfrm>
            <a:custGeom>
              <a:rect b="b" l="l" r="r" t="t"/>
              <a:pathLst>
                <a:path extrusionOk="0" h="29503" w="10473">
                  <a:moveTo>
                    <a:pt x="10471" y="0"/>
                  </a:moveTo>
                  <a:cubicBezTo>
                    <a:pt x="10303" y="0"/>
                    <a:pt x="86" y="29362"/>
                    <a:pt x="30" y="29362"/>
                  </a:cubicBezTo>
                  <a:cubicBezTo>
                    <a:pt x="30" y="29362"/>
                    <a:pt x="30" y="29362"/>
                    <a:pt x="30" y="29362"/>
                  </a:cubicBezTo>
                  <a:lnTo>
                    <a:pt x="30" y="29362"/>
                  </a:lnTo>
                  <a:cubicBezTo>
                    <a:pt x="0" y="29444"/>
                    <a:pt x="69" y="29503"/>
                    <a:pt x="136" y="29503"/>
                  </a:cubicBezTo>
                  <a:cubicBezTo>
                    <a:pt x="176" y="29503"/>
                    <a:pt x="215" y="29482"/>
                    <a:pt x="233" y="29434"/>
                  </a:cubicBezTo>
                  <a:lnTo>
                    <a:pt x="10472" y="1"/>
                  </a:lnTo>
                  <a:cubicBezTo>
                    <a:pt x="10472" y="1"/>
                    <a:pt x="10471" y="0"/>
                    <a:pt x="10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3"/>
            <p:cNvSpPr/>
            <p:nvPr/>
          </p:nvSpPr>
          <p:spPr>
            <a:xfrm>
              <a:off x="4436550" y="3459450"/>
              <a:ext cx="319125" cy="901725"/>
            </a:xfrm>
            <a:custGeom>
              <a:rect b="b" l="l" r="r" t="t"/>
              <a:pathLst>
                <a:path extrusionOk="0" h="36069" w="12765">
                  <a:moveTo>
                    <a:pt x="12763" y="1"/>
                  </a:moveTo>
                  <a:cubicBezTo>
                    <a:pt x="12595" y="1"/>
                    <a:pt x="68" y="35923"/>
                    <a:pt x="13" y="35923"/>
                  </a:cubicBezTo>
                  <a:cubicBezTo>
                    <a:pt x="13" y="35923"/>
                    <a:pt x="13" y="35923"/>
                    <a:pt x="13" y="35923"/>
                  </a:cubicBezTo>
                  <a:lnTo>
                    <a:pt x="13" y="35923"/>
                  </a:lnTo>
                  <a:cubicBezTo>
                    <a:pt x="1" y="35982"/>
                    <a:pt x="24" y="36042"/>
                    <a:pt x="84" y="36066"/>
                  </a:cubicBezTo>
                  <a:cubicBezTo>
                    <a:pt x="92" y="36068"/>
                    <a:pt x="100" y="36069"/>
                    <a:pt x="109" y="36069"/>
                  </a:cubicBezTo>
                  <a:cubicBezTo>
                    <a:pt x="150" y="36069"/>
                    <a:pt x="195" y="36044"/>
                    <a:pt x="215" y="35994"/>
                  </a:cubicBezTo>
                  <a:lnTo>
                    <a:pt x="12764" y="2"/>
                  </a:lnTo>
                  <a:cubicBezTo>
                    <a:pt x="12764" y="1"/>
                    <a:pt x="12763" y="1"/>
                    <a:pt x="12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3"/>
            <p:cNvSpPr/>
            <p:nvPr/>
          </p:nvSpPr>
          <p:spPr>
            <a:xfrm>
              <a:off x="4872625" y="1149050"/>
              <a:ext cx="300050" cy="847850"/>
            </a:xfrm>
            <a:custGeom>
              <a:rect b="b" l="l" r="r" t="t"/>
              <a:pathLst>
                <a:path extrusionOk="0" h="33914" w="12002">
                  <a:moveTo>
                    <a:pt x="12001" y="1"/>
                  </a:moveTo>
                  <a:cubicBezTo>
                    <a:pt x="11844" y="1"/>
                    <a:pt x="80" y="33768"/>
                    <a:pt x="12" y="33768"/>
                  </a:cubicBezTo>
                  <a:cubicBezTo>
                    <a:pt x="12" y="33768"/>
                    <a:pt x="12" y="33768"/>
                    <a:pt x="12" y="33768"/>
                  </a:cubicBezTo>
                  <a:lnTo>
                    <a:pt x="12" y="33768"/>
                  </a:lnTo>
                  <a:cubicBezTo>
                    <a:pt x="0" y="33827"/>
                    <a:pt x="24" y="33887"/>
                    <a:pt x="84" y="33911"/>
                  </a:cubicBezTo>
                  <a:cubicBezTo>
                    <a:pt x="92" y="33913"/>
                    <a:pt x="100" y="33914"/>
                    <a:pt x="109" y="33914"/>
                  </a:cubicBezTo>
                  <a:cubicBezTo>
                    <a:pt x="153" y="33914"/>
                    <a:pt x="205" y="33889"/>
                    <a:pt x="215" y="33839"/>
                  </a:cubicBezTo>
                  <a:lnTo>
                    <a:pt x="12002" y="2"/>
                  </a:lnTo>
                  <a:cubicBezTo>
                    <a:pt x="12002" y="1"/>
                    <a:pt x="12001" y="1"/>
                    <a:pt x="12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3"/>
            <p:cNvSpPr/>
            <p:nvPr/>
          </p:nvSpPr>
          <p:spPr>
            <a:xfrm>
              <a:off x="4140025" y="1149050"/>
              <a:ext cx="377225" cy="1066975"/>
            </a:xfrm>
            <a:custGeom>
              <a:rect b="b" l="l" r="r" t="t"/>
              <a:pathLst>
                <a:path extrusionOk="0" h="42679" w="15089">
                  <a:moveTo>
                    <a:pt x="15087" y="1"/>
                  </a:moveTo>
                  <a:cubicBezTo>
                    <a:pt x="14919" y="1"/>
                    <a:pt x="83" y="42543"/>
                    <a:pt x="15" y="42543"/>
                  </a:cubicBezTo>
                  <a:cubicBezTo>
                    <a:pt x="15" y="42543"/>
                    <a:pt x="15" y="42543"/>
                    <a:pt x="15" y="42543"/>
                  </a:cubicBezTo>
                  <a:lnTo>
                    <a:pt x="15" y="42543"/>
                  </a:lnTo>
                  <a:cubicBezTo>
                    <a:pt x="0" y="42624"/>
                    <a:pt x="64" y="42678"/>
                    <a:pt x="126" y="42678"/>
                  </a:cubicBezTo>
                  <a:cubicBezTo>
                    <a:pt x="163" y="42678"/>
                    <a:pt x="199" y="42659"/>
                    <a:pt x="217" y="42614"/>
                  </a:cubicBezTo>
                  <a:lnTo>
                    <a:pt x="15088" y="2"/>
                  </a:lnTo>
                  <a:cubicBezTo>
                    <a:pt x="15088" y="1"/>
                    <a:pt x="15088" y="1"/>
                    <a:pt x="15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3"/>
            <p:cNvSpPr/>
            <p:nvPr/>
          </p:nvSpPr>
          <p:spPr>
            <a:xfrm>
              <a:off x="4742750" y="2340875"/>
              <a:ext cx="616275" cy="1748375"/>
            </a:xfrm>
            <a:custGeom>
              <a:rect b="b" l="l" r="r" t="t"/>
              <a:pathLst>
                <a:path extrusionOk="0" h="69935" w="24651">
                  <a:moveTo>
                    <a:pt x="24650" y="1"/>
                  </a:moveTo>
                  <a:cubicBezTo>
                    <a:pt x="24480" y="1"/>
                    <a:pt x="80" y="69807"/>
                    <a:pt x="16" y="69807"/>
                  </a:cubicBezTo>
                  <a:cubicBezTo>
                    <a:pt x="16" y="69807"/>
                    <a:pt x="16" y="69807"/>
                    <a:pt x="16" y="69807"/>
                  </a:cubicBezTo>
                  <a:lnTo>
                    <a:pt x="16" y="69807"/>
                  </a:lnTo>
                  <a:cubicBezTo>
                    <a:pt x="1" y="69883"/>
                    <a:pt x="63" y="69935"/>
                    <a:pt x="125" y="69935"/>
                  </a:cubicBezTo>
                  <a:cubicBezTo>
                    <a:pt x="161" y="69935"/>
                    <a:pt x="197" y="69918"/>
                    <a:pt x="219" y="69879"/>
                  </a:cubicBezTo>
                  <a:lnTo>
                    <a:pt x="24650" y="1"/>
                  </a:lnTo>
                  <a:cubicBezTo>
                    <a:pt x="24650" y="1"/>
                    <a:pt x="24650" y="1"/>
                    <a:pt x="24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3"/>
            <p:cNvSpPr/>
            <p:nvPr/>
          </p:nvSpPr>
          <p:spPr>
            <a:xfrm>
              <a:off x="4269775" y="1751525"/>
              <a:ext cx="616275" cy="1748375"/>
            </a:xfrm>
            <a:custGeom>
              <a:rect b="b" l="l" r="r" t="t"/>
              <a:pathLst>
                <a:path extrusionOk="0" h="69935" w="24651">
                  <a:moveTo>
                    <a:pt x="24649" y="0"/>
                  </a:moveTo>
                  <a:cubicBezTo>
                    <a:pt x="24480" y="0"/>
                    <a:pt x="68" y="69807"/>
                    <a:pt x="16" y="69807"/>
                  </a:cubicBezTo>
                  <a:cubicBezTo>
                    <a:pt x="16" y="69807"/>
                    <a:pt x="16" y="69807"/>
                    <a:pt x="16" y="69807"/>
                  </a:cubicBezTo>
                  <a:lnTo>
                    <a:pt x="16" y="69807"/>
                  </a:lnTo>
                  <a:cubicBezTo>
                    <a:pt x="1" y="69883"/>
                    <a:pt x="63" y="69934"/>
                    <a:pt x="125" y="69934"/>
                  </a:cubicBezTo>
                  <a:cubicBezTo>
                    <a:pt x="161" y="69934"/>
                    <a:pt x="197" y="69918"/>
                    <a:pt x="218" y="69879"/>
                  </a:cubicBezTo>
                  <a:lnTo>
                    <a:pt x="24650" y="1"/>
                  </a:lnTo>
                  <a:cubicBezTo>
                    <a:pt x="24650" y="1"/>
                    <a:pt x="24650" y="0"/>
                    <a:pt x="24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1" name="Google Shape;2151;p23"/>
          <p:cNvGrpSpPr/>
          <p:nvPr/>
        </p:nvGrpSpPr>
        <p:grpSpPr>
          <a:xfrm>
            <a:off x="-45" y="2228005"/>
            <a:ext cx="9144065" cy="2924151"/>
            <a:chOff x="-45" y="2228005"/>
            <a:chExt cx="9144065" cy="2924151"/>
          </a:xfrm>
        </p:grpSpPr>
        <p:grpSp>
          <p:nvGrpSpPr>
            <p:cNvPr id="2152" name="Google Shape;2152;p23"/>
            <p:cNvGrpSpPr/>
            <p:nvPr/>
          </p:nvGrpSpPr>
          <p:grpSpPr>
            <a:xfrm>
              <a:off x="-45" y="2228005"/>
              <a:ext cx="9144065" cy="2915489"/>
              <a:chOff x="-45" y="1762005"/>
              <a:chExt cx="9144065" cy="2915489"/>
            </a:xfrm>
          </p:grpSpPr>
          <p:sp>
            <p:nvSpPr>
              <p:cNvPr id="2153" name="Google Shape;2153;p23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54" name="Google Shape;2154;p23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2155" name="Google Shape;2155;p23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23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23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8" name="Google Shape;2158;p23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9" name="Google Shape;2159;p23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0" name="Google Shape;2160;p23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1" name="Google Shape;2161;p23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23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3" name="Google Shape;2163;p23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23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23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23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23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8" name="Google Shape;2168;p23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9" name="Google Shape;2169;p23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0" name="Google Shape;2170;p23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1" name="Google Shape;2171;p23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2" name="Google Shape;2172;p23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3" name="Google Shape;2173;p23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4" name="Google Shape;2174;p23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5" name="Google Shape;2175;p23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6" name="Google Shape;2176;p23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7" name="Google Shape;2177;p23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8" name="Google Shape;2178;p23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9" name="Google Shape;2179;p23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0" name="Google Shape;2180;p23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1" name="Google Shape;2181;p23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2" name="Google Shape;2182;p23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3" name="Google Shape;2183;p23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4" name="Google Shape;2184;p23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5" name="Google Shape;2185;p23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86" name="Google Shape;2186;p23"/>
            <p:cNvGrpSpPr/>
            <p:nvPr/>
          </p:nvGrpSpPr>
          <p:grpSpPr>
            <a:xfrm>
              <a:off x="0" y="3174687"/>
              <a:ext cx="9144017" cy="1977469"/>
              <a:chOff x="0" y="3174687"/>
              <a:chExt cx="9144017" cy="1977469"/>
            </a:xfrm>
          </p:grpSpPr>
          <p:sp>
            <p:nvSpPr>
              <p:cNvPr id="2187" name="Google Shape;2187;p23"/>
              <p:cNvSpPr/>
              <p:nvPr/>
            </p:nvSpPr>
            <p:spPr>
              <a:xfrm>
                <a:off x="0" y="3174687"/>
                <a:ext cx="9144014" cy="1977466"/>
              </a:xfrm>
              <a:custGeom>
                <a:rect b="b" l="l" r="r" t="t"/>
                <a:pathLst>
                  <a:path extrusionOk="0" h="45590" w="210813">
                    <a:moveTo>
                      <a:pt x="210812" y="1"/>
                    </a:moveTo>
                    <a:cubicBezTo>
                      <a:pt x="204573" y="489"/>
                      <a:pt x="199680" y="5537"/>
                      <a:pt x="199370" y="11788"/>
                    </a:cubicBezTo>
                    <a:cubicBezTo>
                      <a:pt x="198644" y="11693"/>
                      <a:pt x="197906" y="11645"/>
                      <a:pt x="197168" y="11645"/>
                    </a:cubicBezTo>
                    <a:cubicBezTo>
                      <a:pt x="189333" y="11645"/>
                      <a:pt x="182392" y="16658"/>
                      <a:pt x="179939" y="24087"/>
                    </a:cubicBezTo>
                    <a:cubicBezTo>
                      <a:pt x="178503" y="23362"/>
                      <a:pt x="176997" y="23026"/>
                      <a:pt x="175525" y="23026"/>
                    </a:cubicBezTo>
                    <a:cubicBezTo>
                      <a:pt x="170907" y="23026"/>
                      <a:pt x="166622" y="26334"/>
                      <a:pt x="165854" y="31326"/>
                    </a:cubicBezTo>
                    <a:cubicBezTo>
                      <a:pt x="164327" y="30855"/>
                      <a:pt x="162763" y="30626"/>
                      <a:pt x="161212" y="30626"/>
                    </a:cubicBezTo>
                    <a:cubicBezTo>
                      <a:pt x="157116" y="30626"/>
                      <a:pt x="153111" y="32225"/>
                      <a:pt x="150114" y="35196"/>
                    </a:cubicBezTo>
                    <a:cubicBezTo>
                      <a:pt x="149733" y="34958"/>
                      <a:pt x="149352" y="34731"/>
                      <a:pt x="148959" y="34517"/>
                    </a:cubicBezTo>
                    <a:cubicBezTo>
                      <a:pt x="146184" y="32582"/>
                      <a:pt x="143017" y="31658"/>
                      <a:pt x="139886" y="31658"/>
                    </a:cubicBezTo>
                    <a:cubicBezTo>
                      <a:pt x="134581" y="31658"/>
                      <a:pt x="129379" y="34310"/>
                      <a:pt x="126361" y="39184"/>
                    </a:cubicBezTo>
                    <a:cubicBezTo>
                      <a:pt x="124571" y="38080"/>
                      <a:pt x="122548" y="37532"/>
                      <a:pt x="120529" y="37532"/>
                    </a:cubicBezTo>
                    <a:cubicBezTo>
                      <a:pt x="118238" y="37532"/>
                      <a:pt x="115951" y="38238"/>
                      <a:pt x="114014" y="39637"/>
                    </a:cubicBezTo>
                    <a:cubicBezTo>
                      <a:pt x="111038" y="35771"/>
                      <a:pt x="106664" y="33866"/>
                      <a:pt x="102302" y="33866"/>
                    </a:cubicBezTo>
                    <a:cubicBezTo>
                      <a:pt x="97554" y="33866"/>
                      <a:pt x="92820" y="36123"/>
                      <a:pt x="89916" y="40565"/>
                    </a:cubicBezTo>
                    <a:cubicBezTo>
                      <a:pt x="87927" y="39321"/>
                      <a:pt x="85653" y="38683"/>
                      <a:pt x="83367" y="38683"/>
                    </a:cubicBezTo>
                    <a:cubicBezTo>
                      <a:pt x="81999" y="38683"/>
                      <a:pt x="80627" y="38911"/>
                      <a:pt x="79308" y="39375"/>
                    </a:cubicBezTo>
                    <a:cubicBezTo>
                      <a:pt x="76282" y="34325"/>
                      <a:pt x="71001" y="31649"/>
                      <a:pt x="65657" y="31649"/>
                    </a:cubicBezTo>
                    <a:cubicBezTo>
                      <a:pt x="61791" y="31649"/>
                      <a:pt x="57892" y="33050"/>
                      <a:pt x="54793" y="35970"/>
                    </a:cubicBezTo>
                    <a:cubicBezTo>
                      <a:pt x="53402" y="33870"/>
                      <a:pt x="51127" y="32761"/>
                      <a:pt x="48825" y="32761"/>
                    </a:cubicBezTo>
                    <a:cubicBezTo>
                      <a:pt x="47184" y="32761"/>
                      <a:pt x="45530" y="33324"/>
                      <a:pt x="44172" y="34493"/>
                    </a:cubicBezTo>
                    <a:cubicBezTo>
                      <a:pt x="43052" y="28577"/>
                      <a:pt x="37904" y="24757"/>
                      <a:pt x="32422" y="24757"/>
                    </a:cubicBezTo>
                    <a:cubicBezTo>
                      <a:pt x="30447" y="24757"/>
                      <a:pt x="28428" y="25253"/>
                      <a:pt x="26539" y="26326"/>
                    </a:cubicBezTo>
                    <a:cubicBezTo>
                      <a:pt x="23170" y="19301"/>
                      <a:pt x="16312" y="14598"/>
                      <a:pt x="8549" y="13979"/>
                    </a:cubicBezTo>
                    <a:cubicBezTo>
                      <a:pt x="10716" y="7680"/>
                      <a:pt x="6596" y="977"/>
                      <a:pt x="0" y="72"/>
                    </a:cubicBezTo>
                    <a:lnTo>
                      <a:pt x="0" y="45590"/>
                    </a:lnTo>
                    <a:lnTo>
                      <a:pt x="210812" y="45590"/>
                    </a:lnTo>
                    <a:lnTo>
                      <a:pt x="210812" y="1"/>
                    </a:ln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88" name="Google Shape;2188;p23"/>
              <p:cNvGrpSpPr/>
              <p:nvPr/>
            </p:nvGrpSpPr>
            <p:grpSpPr>
              <a:xfrm>
                <a:off x="3" y="3685994"/>
                <a:ext cx="9144014" cy="1466162"/>
                <a:chOff x="1212350" y="1446150"/>
                <a:chExt cx="5270325" cy="845050"/>
              </a:xfrm>
            </p:grpSpPr>
            <p:sp>
              <p:nvSpPr>
                <p:cNvPr id="2189" name="Google Shape;2189;p23"/>
                <p:cNvSpPr/>
                <p:nvPr/>
              </p:nvSpPr>
              <p:spPr>
                <a:xfrm>
                  <a:off x="6191250" y="1446150"/>
                  <a:ext cx="61925" cy="195575"/>
                </a:xfrm>
                <a:custGeom>
                  <a:rect b="b" l="l" r="r" t="t"/>
                  <a:pathLst>
                    <a:path extrusionOk="0" h="7823" w="2477">
                      <a:moveTo>
                        <a:pt x="83" y="0"/>
                      </a:moveTo>
                      <a:cubicBezTo>
                        <a:pt x="83" y="36"/>
                        <a:pt x="0" y="4394"/>
                        <a:pt x="2250" y="7823"/>
                      </a:cubicBezTo>
                      <a:lnTo>
                        <a:pt x="2477" y="7668"/>
                      </a:lnTo>
                      <a:cubicBezTo>
                        <a:pt x="286" y="4322"/>
                        <a:pt x="357" y="48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23"/>
                <p:cNvSpPr/>
                <p:nvPr/>
              </p:nvSpPr>
              <p:spPr>
                <a:xfrm>
                  <a:off x="5709325" y="1750350"/>
                  <a:ext cx="130400" cy="181000"/>
                </a:xfrm>
                <a:custGeom>
                  <a:rect b="b" l="l" r="r" t="t"/>
                  <a:pathLst>
                    <a:path extrusionOk="0" h="7240" w="5216">
                      <a:moveTo>
                        <a:pt x="108" y="0"/>
                      </a:moveTo>
                      <a:lnTo>
                        <a:pt x="1" y="262"/>
                      </a:lnTo>
                      <a:cubicBezTo>
                        <a:pt x="48" y="286"/>
                        <a:pt x="4418" y="2167"/>
                        <a:pt x="4942" y="7239"/>
                      </a:cubicBezTo>
                      <a:lnTo>
                        <a:pt x="5216" y="7215"/>
                      </a:lnTo>
                      <a:cubicBezTo>
                        <a:pt x="4680" y="1977"/>
                        <a:pt x="156" y="24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23"/>
                <p:cNvSpPr/>
                <p:nvPr/>
              </p:nvSpPr>
              <p:spPr>
                <a:xfrm>
                  <a:off x="5357500" y="1931025"/>
                  <a:ext cx="132475" cy="100025"/>
                </a:xfrm>
                <a:custGeom>
                  <a:rect b="b" l="l" r="r" t="t"/>
                  <a:pathLst>
                    <a:path extrusionOk="0" h="4001" w="5299">
                      <a:moveTo>
                        <a:pt x="84" y="0"/>
                      </a:moveTo>
                      <a:lnTo>
                        <a:pt x="1" y="274"/>
                      </a:lnTo>
                      <a:cubicBezTo>
                        <a:pt x="36" y="286"/>
                        <a:pt x="3489" y="1429"/>
                        <a:pt x="5061" y="4001"/>
                      </a:cubicBezTo>
                      <a:lnTo>
                        <a:pt x="5299" y="3846"/>
                      </a:lnTo>
                      <a:cubicBezTo>
                        <a:pt x="3668" y="1203"/>
                        <a:pt x="239" y="48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23"/>
                <p:cNvSpPr/>
                <p:nvPr/>
              </p:nvSpPr>
              <p:spPr>
                <a:xfrm>
                  <a:off x="5395300" y="1991925"/>
                  <a:ext cx="399775" cy="160875"/>
                </a:xfrm>
                <a:custGeom>
                  <a:rect b="b" l="l" r="r" t="t"/>
                  <a:pathLst>
                    <a:path extrusionOk="0" h="6435" w="15991">
                      <a:moveTo>
                        <a:pt x="8515" y="0"/>
                      </a:moveTo>
                      <a:cubicBezTo>
                        <a:pt x="8100" y="0"/>
                        <a:pt x="7682" y="29"/>
                        <a:pt x="7264" y="88"/>
                      </a:cubicBezTo>
                      <a:cubicBezTo>
                        <a:pt x="3823" y="577"/>
                        <a:pt x="989" y="3017"/>
                        <a:pt x="1" y="6351"/>
                      </a:cubicBezTo>
                      <a:lnTo>
                        <a:pt x="275" y="6435"/>
                      </a:lnTo>
                      <a:cubicBezTo>
                        <a:pt x="1227" y="3208"/>
                        <a:pt x="3977" y="839"/>
                        <a:pt x="7311" y="362"/>
                      </a:cubicBezTo>
                      <a:cubicBezTo>
                        <a:pt x="7709" y="307"/>
                        <a:pt x="8107" y="279"/>
                        <a:pt x="8502" y="279"/>
                      </a:cubicBezTo>
                      <a:cubicBezTo>
                        <a:pt x="11402" y="279"/>
                        <a:pt x="14149" y="1750"/>
                        <a:pt x="15753" y="4244"/>
                      </a:cubicBezTo>
                      <a:lnTo>
                        <a:pt x="15991" y="4089"/>
                      </a:lnTo>
                      <a:cubicBezTo>
                        <a:pt x="14338" y="1516"/>
                        <a:pt x="11510" y="0"/>
                        <a:pt x="8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23"/>
                <p:cNvSpPr/>
                <p:nvPr/>
              </p:nvSpPr>
              <p:spPr>
                <a:xfrm>
                  <a:off x="6172200" y="1713175"/>
                  <a:ext cx="310475" cy="143150"/>
                </a:xfrm>
                <a:custGeom>
                  <a:rect b="b" l="l" r="r" t="t"/>
                  <a:pathLst>
                    <a:path extrusionOk="0" h="5726" w="12419">
                      <a:moveTo>
                        <a:pt x="9963" y="1"/>
                      </a:moveTo>
                      <a:cubicBezTo>
                        <a:pt x="7017" y="1"/>
                        <a:pt x="2496" y="858"/>
                        <a:pt x="0" y="5607"/>
                      </a:cubicBezTo>
                      <a:lnTo>
                        <a:pt x="238" y="5726"/>
                      </a:lnTo>
                      <a:cubicBezTo>
                        <a:pt x="2663" y="1114"/>
                        <a:pt x="7061" y="276"/>
                        <a:pt x="9938" y="276"/>
                      </a:cubicBezTo>
                      <a:cubicBezTo>
                        <a:pt x="11072" y="276"/>
                        <a:pt x="11970" y="406"/>
                        <a:pt x="12418" y="487"/>
                      </a:cubicBezTo>
                      <a:lnTo>
                        <a:pt x="12418" y="201"/>
                      </a:lnTo>
                      <a:cubicBezTo>
                        <a:pt x="11945" y="120"/>
                        <a:pt x="11064" y="1"/>
                        <a:pt x="99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23"/>
                <p:cNvSpPr/>
                <p:nvPr/>
              </p:nvSpPr>
              <p:spPr>
                <a:xfrm>
                  <a:off x="6065925" y="1838950"/>
                  <a:ext cx="174750" cy="93575"/>
                </a:xfrm>
                <a:custGeom>
                  <a:rect b="b" l="l" r="r" t="t"/>
                  <a:pathLst>
                    <a:path extrusionOk="0" h="3743" w="6990">
                      <a:moveTo>
                        <a:pt x="1631" y="0"/>
                      </a:moveTo>
                      <a:cubicBezTo>
                        <a:pt x="1096" y="0"/>
                        <a:pt x="549" y="67"/>
                        <a:pt x="0" y="207"/>
                      </a:cubicBezTo>
                      <a:lnTo>
                        <a:pt x="72" y="481"/>
                      </a:lnTo>
                      <a:cubicBezTo>
                        <a:pt x="563" y="356"/>
                        <a:pt x="1077" y="293"/>
                        <a:pt x="1593" y="293"/>
                      </a:cubicBezTo>
                      <a:cubicBezTo>
                        <a:pt x="3778" y="293"/>
                        <a:pt x="6003" y="1422"/>
                        <a:pt x="6716" y="3743"/>
                      </a:cubicBezTo>
                      <a:lnTo>
                        <a:pt x="6989" y="3660"/>
                      </a:lnTo>
                      <a:cubicBezTo>
                        <a:pt x="6304" y="1427"/>
                        <a:pt x="4106" y="0"/>
                        <a:pt x="16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23"/>
                <p:cNvSpPr/>
                <p:nvPr/>
              </p:nvSpPr>
              <p:spPr>
                <a:xfrm>
                  <a:off x="6254925" y="2155675"/>
                  <a:ext cx="227750" cy="135525"/>
                </a:xfrm>
                <a:custGeom>
                  <a:rect b="b" l="l" r="r" t="t"/>
                  <a:pathLst>
                    <a:path extrusionOk="0" h="5421" w="9110">
                      <a:moveTo>
                        <a:pt x="8855" y="0"/>
                      </a:moveTo>
                      <a:cubicBezTo>
                        <a:pt x="7177" y="0"/>
                        <a:pt x="1903" y="413"/>
                        <a:pt x="1" y="5421"/>
                      </a:cubicBezTo>
                      <a:lnTo>
                        <a:pt x="299" y="5421"/>
                      </a:lnTo>
                      <a:cubicBezTo>
                        <a:pt x="2179" y="675"/>
                        <a:pt x="7216" y="286"/>
                        <a:pt x="8841" y="286"/>
                      </a:cubicBezTo>
                      <a:cubicBezTo>
                        <a:pt x="8945" y="286"/>
                        <a:pt x="9035" y="287"/>
                        <a:pt x="9109" y="289"/>
                      </a:cubicBezTo>
                      <a:lnTo>
                        <a:pt x="9109" y="4"/>
                      </a:lnTo>
                      <a:cubicBezTo>
                        <a:pt x="9038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23"/>
                <p:cNvSpPr/>
                <p:nvPr/>
              </p:nvSpPr>
              <p:spPr>
                <a:xfrm>
                  <a:off x="1408200" y="2127750"/>
                  <a:ext cx="217325" cy="46175"/>
                </a:xfrm>
                <a:custGeom>
                  <a:rect b="b" l="l" r="r" t="t"/>
                  <a:pathLst>
                    <a:path extrusionOk="0" h="1847" w="8693">
                      <a:moveTo>
                        <a:pt x="4778" y="0"/>
                      </a:moveTo>
                      <a:cubicBezTo>
                        <a:pt x="3422" y="0"/>
                        <a:pt x="1789" y="389"/>
                        <a:pt x="0" y="1609"/>
                      </a:cubicBezTo>
                      <a:lnTo>
                        <a:pt x="167" y="1847"/>
                      </a:lnTo>
                      <a:cubicBezTo>
                        <a:pt x="1897" y="658"/>
                        <a:pt x="3477" y="281"/>
                        <a:pt x="4785" y="281"/>
                      </a:cubicBezTo>
                      <a:cubicBezTo>
                        <a:pt x="7042" y="281"/>
                        <a:pt x="8491" y="1403"/>
                        <a:pt x="8513" y="1418"/>
                      </a:cubicBezTo>
                      <a:lnTo>
                        <a:pt x="8692" y="1204"/>
                      </a:lnTo>
                      <a:cubicBezTo>
                        <a:pt x="8662" y="1181"/>
                        <a:pt x="7141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23"/>
                <p:cNvSpPr/>
                <p:nvPr/>
              </p:nvSpPr>
              <p:spPr>
                <a:xfrm>
                  <a:off x="1642150" y="1808000"/>
                  <a:ext cx="398600" cy="164725"/>
                </a:xfrm>
                <a:custGeom>
                  <a:rect b="b" l="l" r="r" t="t"/>
                  <a:pathLst>
                    <a:path extrusionOk="0" h="6589" w="15944">
                      <a:moveTo>
                        <a:pt x="7392" y="0"/>
                      </a:moveTo>
                      <a:cubicBezTo>
                        <a:pt x="4451" y="0"/>
                        <a:pt x="1657" y="1469"/>
                        <a:pt x="1" y="3969"/>
                      </a:cubicBezTo>
                      <a:lnTo>
                        <a:pt x="227" y="4124"/>
                      </a:lnTo>
                      <a:cubicBezTo>
                        <a:pt x="1839" y="1701"/>
                        <a:pt x="4539" y="287"/>
                        <a:pt x="7382" y="287"/>
                      </a:cubicBezTo>
                      <a:cubicBezTo>
                        <a:pt x="7837" y="287"/>
                        <a:pt x="8294" y="323"/>
                        <a:pt x="8752" y="397"/>
                      </a:cubicBezTo>
                      <a:cubicBezTo>
                        <a:pt x="12074" y="933"/>
                        <a:pt x="14776" y="3350"/>
                        <a:pt x="15669" y="6588"/>
                      </a:cubicBezTo>
                      <a:lnTo>
                        <a:pt x="15943" y="6505"/>
                      </a:lnTo>
                      <a:cubicBezTo>
                        <a:pt x="15015" y="3159"/>
                        <a:pt x="12217" y="659"/>
                        <a:pt x="8788" y="111"/>
                      </a:cubicBezTo>
                      <a:cubicBezTo>
                        <a:pt x="8321" y="37"/>
                        <a:pt x="7855" y="0"/>
                        <a:pt x="7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23"/>
                <p:cNvSpPr/>
                <p:nvPr/>
              </p:nvSpPr>
              <p:spPr>
                <a:xfrm>
                  <a:off x="1274550" y="1497150"/>
                  <a:ext cx="151525" cy="17775"/>
                </a:xfrm>
                <a:custGeom>
                  <a:rect b="b" l="l" r="r" t="t"/>
                  <a:pathLst>
                    <a:path extrusionOk="0" h="711" w="6061">
                      <a:moveTo>
                        <a:pt x="4978" y="1"/>
                      </a:moveTo>
                      <a:cubicBezTo>
                        <a:pt x="3767" y="1"/>
                        <a:pt x="1746" y="66"/>
                        <a:pt x="1" y="437"/>
                      </a:cubicBezTo>
                      <a:lnTo>
                        <a:pt x="48" y="710"/>
                      </a:lnTo>
                      <a:cubicBezTo>
                        <a:pt x="1814" y="340"/>
                        <a:pt x="3861" y="277"/>
                        <a:pt x="5050" y="277"/>
                      </a:cubicBezTo>
                      <a:cubicBezTo>
                        <a:pt x="5657" y="277"/>
                        <a:pt x="6041" y="294"/>
                        <a:pt x="6049" y="294"/>
                      </a:cubicBezTo>
                      <a:lnTo>
                        <a:pt x="6061" y="20"/>
                      </a:lnTo>
                      <a:cubicBezTo>
                        <a:pt x="6052" y="20"/>
                        <a:pt x="5634" y="1"/>
                        <a:pt x="4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23"/>
                <p:cNvSpPr/>
                <p:nvPr/>
              </p:nvSpPr>
              <p:spPr>
                <a:xfrm>
                  <a:off x="1212350" y="1888150"/>
                  <a:ext cx="302725" cy="243525"/>
                </a:xfrm>
                <a:custGeom>
                  <a:rect b="b" l="l" r="r" t="t"/>
                  <a:pathLst>
                    <a:path extrusionOk="0" h="9741" w="12109">
                      <a:moveTo>
                        <a:pt x="0" y="1"/>
                      </a:moveTo>
                      <a:lnTo>
                        <a:pt x="0" y="275"/>
                      </a:lnTo>
                      <a:cubicBezTo>
                        <a:pt x="1393" y="346"/>
                        <a:pt x="9787" y="1108"/>
                        <a:pt x="11835" y="9740"/>
                      </a:cubicBezTo>
                      <a:lnTo>
                        <a:pt x="12109" y="9681"/>
                      </a:lnTo>
                      <a:cubicBezTo>
                        <a:pt x="10001" y="834"/>
                        <a:pt x="1405" y="7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23"/>
                <p:cNvSpPr/>
                <p:nvPr/>
              </p:nvSpPr>
              <p:spPr>
                <a:xfrm>
                  <a:off x="5192300" y="2123900"/>
                  <a:ext cx="266125" cy="135450"/>
                </a:xfrm>
                <a:custGeom>
                  <a:rect b="b" l="l" r="r" t="t"/>
                  <a:pathLst>
                    <a:path extrusionOk="0" h="5418" w="10645">
                      <a:moveTo>
                        <a:pt x="5232" y="0"/>
                      </a:moveTo>
                      <a:cubicBezTo>
                        <a:pt x="2829" y="0"/>
                        <a:pt x="661" y="1594"/>
                        <a:pt x="1" y="3965"/>
                      </a:cubicBezTo>
                      <a:lnTo>
                        <a:pt x="274" y="4049"/>
                      </a:lnTo>
                      <a:cubicBezTo>
                        <a:pt x="902" y="1799"/>
                        <a:pt x="2943" y="287"/>
                        <a:pt x="5221" y="287"/>
                      </a:cubicBezTo>
                      <a:cubicBezTo>
                        <a:pt x="5452" y="287"/>
                        <a:pt x="5684" y="302"/>
                        <a:pt x="5918" y="334"/>
                      </a:cubicBezTo>
                      <a:cubicBezTo>
                        <a:pt x="8466" y="679"/>
                        <a:pt x="10359" y="2846"/>
                        <a:pt x="10359" y="5418"/>
                      </a:cubicBezTo>
                      <a:lnTo>
                        <a:pt x="10645" y="5418"/>
                      </a:lnTo>
                      <a:cubicBezTo>
                        <a:pt x="10633" y="2715"/>
                        <a:pt x="8633" y="417"/>
                        <a:pt x="5954" y="48"/>
                      </a:cubicBezTo>
                      <a:cubicBezTo>
                        <a:pt x="5712" y="16"/>
                        <a:pt x="5470" y="0"/>
                        <a:pt x="52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1" name="Google Shape;2201;p23"/>
                <p:cNvSpPr/>
                <p:nvPr/>
              </p:nvSpPr>
              <p:spPr>
                <a:xfrm>
                  <a:off x="2332125" y="2163450"/>
                  <a:ext cx="180400" cy="89650"/>
                </a:xfrm>
                <a:custGeom>
                  <a:rect b="b" l="l" r="r" t="t"/>
                  <a:pathLst>
                    <a:path extrusionOk="0" h="3586" w="7216">
                      <a:moveTo>
                        <a:pt x="2267" y="0"/>
                      </a:moveTo>
                      <a:cubicBezTo>
                        <a:pt x="987" y="0"/>
                        <a:pt x="22" y="432"/>
                        <a:pt x="0" y="443"/>
                      </a:cubicBezTo>
                      <a:lnTo>
                        <a:pt x="108" y="693"/>
                      </a:lnTo>
                      <a:cubicBezTo>
                        <a:pt x="193" y="656"/>
                        <a:pt x="1096" y="254"/>
                        <a:pt x="2280" y="254"/>
                      </a:cubicBezTo>
                      <a:cubicBezTo>
                        <a:pt x="3751" y="254"/>
                        <a:pt x="5654" y="874"/>
                        <a:pt x="6954" y="3586"/>
                      </a:cubicBezTo>
                      <a:lnTo>
                        <a:pt x="7216" y="3467"/>
                      </a:lnTo>
                      <a:cubicBezTo>
                        <a:pt x="5855" y="641"/>
                        <a:pt x="3827" y="0"/>
                        <a:pt x="22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23"/>
                <p:cNvSpPr/>
                <p:nvPr/>
              </p:nvSpPr>
              <p:spPr>
                <a:xfrm>
                  <a:off x="2472025" y="2048000"/>
                  <a:ext cx="112525" cy="155400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9" y="12"/>
                        <a:pt x="1227" y="2560"/>
                        <a:pt x="0" y="6120"/>
                      </a:cubicBezTo>
                      <a:lnTo>
                        <a:pt x="262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23"/>
                <p:cNvSpPr/>
                <p:nvPr/>
              </p:nvSpPr>
              <p:spPr>
                <a:xfrm>
                  <a:off x="3075675" y="2132525"/>
                  <a:ext cx="120275" cy="98250"/>
                </a:xfrm>
                <a:custGeom>
                  <a:rect b="b" l="l" r="r" t="t"/>
                  <a:pathLst>
                    <a:path extrusionOk="0" h="3930" w="4811">
                      <a:moveTo>
                        <a:pt x="4703" y="1"/>
                      </a:moveTo>
                      <a:cubicBezTo>
                        <a:pt x="4679" y="13"/>
                        <a:pt x="1631" y="1275"/>
                        <a:pt x="0" y="3787"/>
                      </a:cubicBezTo>
                      <a:lnTo>
                        <a:pt x="227" y="3930"/>
                      </a:lnTo>
                      <a:cubicBezTo>
                        <a:pt x="1822" y="1501"/>
                        <a:pt x="4787" y="263"/>
                        <a:pt x="4810" y="263"/>
                      </a:cubicBezTo>
                      <a:lnTo>
                        <a:pt x="47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23"/>
                <p:cNvSpPr/>
                <p:nvPr/>
              </p:nvSpPr>
              <p:spPr>
                <a:xfrm>
                  <a:off x="3458150" y="2162600"/>
                  <a:ext cx="78025" cy="79800"/>
                </a:xfrm>
                <a:custGeom>
                  <a:rect b="b" l="l" r="r" t="t"/>
                  <a:pathLst>
                    <a:path extrusionOk="0" h="3192" w="3121">
                      <a:moveTo>
                        <a:pt x="156" y="0"/>
                      </a:moveTo>
                      <a:lnTo>
                        <a:pt x="1" y="239"/>
                      </a:lnTo>
                      <a:cubicBezTo>
                        <a:pt x="13" y="250"/>
                        <a:pt x="1918" y="1596"/>
                        <a:pt x="2870" y="3191"/>
                      </a:cubicBezTo>
                      <a:lnTo>
                        <a:pt x="3120" y="3048"/>
                      </a:lnTo>
                      <a:cubicBezTo>
                        <a:pt x="2120" y="1393"/>
                        <a:pt x="239" y="6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23"/>
                <p:cNvSpPr/>
                <p:nvPr/>
              </p:nvSpPr>
              <p:spPr>
                <a:xfrm>
                  <a:off x="4001675" y="2139675"/>
                  <a:ext cx="63125" cy="71175"/>
                </a:xfrm>
                <a:custGeom>
                  <a:rect b="b" l="l" r="r" t="t"/>
                  <a:pathLst>
                    <a:path extrusionOk="0" h="2847" w="2525">
                      <a:moveTo>
                        <a:pt x="2346" y="1"/>
                      </a:moveTo>
                      <a:cubicBezTo>
                        <a:pt x="2287" y="48"/>
                        <a:pt x="834" y="1203"/>
                        <a:pt x="1" y="2703"/>
                      </a:cubicBezTo>
                      <a:lnTo>
                        <a:pt x="239" y="2846"/>
                      </a:lnTo>
                      <a:cubicBezTo>
                        <a:pt x="1060" y="1382"/>
                        <a:pt x="2501" y="227"/>
                        <a:pt x="2525" y="215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23"/>
                <p:cNvSpPr/>
                <p:nvPr/>
              </p:nvSpPr>
              <p:spPr>
                <a:xfrm>
                  <a:off x="3928450" y="2204200"/>
                  <a:ext cx="136950" cy="51000"/>
                </a:xfrm>
                <a:custGeom>
                  <a:rect b="b" l="l" r="r" t="t"/>
                  <a:pathLst>
                    <a:path extrusionOk="0" h="2040" w="5478">
                      <a:moveTo>
                        <a:pt x="1931" y="1"/>
                      </a:moveTo>
                      <a:cubicBezTo>
                        <a:pt x="1320" y="1"/>
                        <a:pt x="676" y="128"/>
                        <a:pt x="1" y="384"/>
                      </a:cubicBezTo>
                      <a:lnTo>
                        <a:pt x="96" y="646"/>
                      </a:lnTo>
                      <a:cubicBezTo>
                        <a:pt x="750" y="398"/>
                        <a:pt x="1367" y="273"/>
                        <a:pt x="1948" y="273"/>
                      </a:cubicBezTo>
                      <a:cubicBezTo>
                        <a:pt x="3206" y="273"/>
                        <a:pt x="4298" y="858"/>
                        <a:pt x="5251" y="2039"/>
                      </a:cubicBezTo>
                      <a:lnTo>
                        <a:pt x="5478" y="1861"/>
                      </a:lnTo>
                      <a:cubicBezTo>
                        <a:pt x="4470" y="623"/>
                        <a:pt x="3281" y="1"/>
                        <a:pt x="19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23"/>
                <p:cNvSpPr/>
                <p:nvPr/>
              </p:nvSpPr>
              <p:spPr>
                <a:xfrm>
                  <a:off x="4318675" y="2128975"/>
                  <a:ext cx="55700" cy="102700"/>
                </a:xfrm>
                <a:custGeom>
                  <a:rect b="b" l="l" r="r" t="t"/>
                  <a:pathLst>
                    <a:path extrusionOk="0" h="4108" w="2228">
                      <a:moveTo>
                        <a:pt x="2001" y="0"/>
                      </a:moveTo>
                      <a:cubicBezTo>
                        <a:pt x="1180" y="1262"/>
                        <a:pt x="513" y="2596"/>
                        <a:pt x="1" y="4012"/>
                      </a:cubicBezTo>
                      <a:lnTo>
                        <a:pt x="263" y="4108"/>
                      </a:lnTo>
                      <a:cubicBezTo>
                        <a:pt x="775" y="2715"/>
                        <a:pt x="1430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23"/>
                <p:cNvSpPr/>
                <p:nvPr/>
              </p:nvSpPr>
              <p:spPr>
                <a:xfrm>
                  <a:off x="4963100" y="2028350"/>
                  <a:ext cx="104800" cy="79200"/>
                </a:xfrm>
                <a:custGeom>
                  <a:rect b="b" l="l" r="r" t="t"/>
                  <a:pathLst>
                    <a:path extrusionOk="0" h="3168" w="4192">
                      <a:moveTo>
                        <a:pt x="168" y="1"/>
                      </a:moveTo>
                      <a:lnTo>
                        <a:pt x="1" y="227"/>
                      </a:lnTo>
                      <a:lnTo>
                        <a:pt x="4037" y="3168"/>
                      </a:lnTo>
                      <a:lnTo>
                        <a:pt x="4192" y="294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209" name="Google Shape;2209;p23"/>
          <p:cNvGrpSpPr/>
          <p:nvPr/>
        </p:nvGrpSpPr>
        <p:grpSpPr>
          <a:xfrm>
            <a:off x="-499862" y="1391455"/>
            <a:ext cx="9539547" cy="3573114"/>
            <a:chOff x="-499862" y="1391455"/>
            <a:chExt cx="9539547" cy="3573114"/>
          </a:xfrm>
        </p:grpSpPr>
        <p:grpSp>
          <p:nvGrpSpPr>
            <p:cNvPr id="2210" name="Google Shape;2210;p23"/>
            <p:cNvGrpSpPr/>
            <p:nvPr/>
          </p:nvGrpSpPr>
          <p:grpSpPr>
            <a:xfrm>
              <a:off x="8186377" y="1391455"/>
              <a:ext cx="853308" cy="1019630"/>
              <a:chOff x="3840250" y="590138"/>
              <a:chExt cx="1090350" cy="1302875"/>
            </a:xfrm>
          </p:grpSpPr>
          <p:sp>
            <p:nvSpPr>
              <p:cNvPr id="2211" name="Google Shape;2211;p23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23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23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23"/>
              <p:cNvSpPr/>
              <p:nvPr/>
            </p:nvSpPr>
            <p:spPr>
              <a:xfrm>
                <a:off x="4332875" y="7294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23"/>
              <p:cNvSpPr/>
              <p:nvPr/>
            </p:nvSpPr>
            <p:spPr>
              <a:xfrm>
                <a:off x="4428425" y="8092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0"/>
                    </a:moveTo>
                    <a:cubicBezTo>
                      <a:pt x="6656" y="0"/>
                      <a:pt x="0" y="9502"/>
                      <a:pt x="6656" y="9502"/>
                    </a:cubicBezTo>
                    <a:cubicBezTo>
                      <a:pt x="13323" y="9502"/>
                      <a:pt x="6656" y="0"/>
                      <a:pt x="6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23"/>
              <p:cNvSpPr/>
              <p:nvPr/>
            </p:nvSpPr>
            <p:spPr>
              <a:xfrm>
                <a:off x="4500450" y="886438"/>
                <a:ext cx="76525" cy="169350"/>
              </a:xfrm>
              <a:custGeom>
                <a:rect b="b" l="l" r="r" t="t"/>
                <a:pathLst>
                  <a:path extrusionOk="0" h="6774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3"/>
                      <a:pt x="1" y="3912"/>
                      <a:pt x="227" y="5353"/>
                    </a:cubicBezTo>
                    <a:cubicBezTo>
                      <a:pt x="384" y="6312"/>
                      <a:pt x="1014" y="6773"/>
                      <a:pt x="1609" y="6773"/>
                    </a:cubicBezTo>
                    <a:cubicBezTo>
                      <a:pt x="1914" y="6773"/>
                      <a:pt x="2211" y="6651"/>
                      <a:pt x="2429" y="6413"/>
                    </a:cubicBezTo>
                    <a:cubicBezTo>
                      <a:pt x="3060" y="5698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23"/>
              <p:cNvSpPr/>
              <p:nvPr/>
            </p:nvSpPr>
            <p:spPr>
              <a:xfrm>
                <a:off x="4069450" y="1093763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23"/>
              <p:cNvSpPr/>
              <p:nvPr/>
            </p:nvSpPr>
            <p:spPr>
              <a:xfrm>
                <a:off x="4165000" y="117323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23"/>
              <p:cNvSpPr/>
              <p:nvPr/>
            </p:nvSpPr>
            <p:spPr>
              <a:xfrm>
                <a:off x="4237025" y="1250463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23"/>
              <p:cNvSpPr/>
              <p:nvPr/>
            </p:nvSpPr>
            <p:spPr>
              <a:xfrm>
                <a:off x="4406975" y="1291113"/>
                <a:ext cx="523625" cy="373300"/>
              </a:xfrm>
              <a:custGeom>
                <a:rect b="b" l="l" r="r" t="t"/>
                <a:pathLst>
                  <a:path extrusionOk="0" h="14932" w="20945">
                    <a:moveTo>
                      <a:pt x="10478" y="1"/>
                    </a:moveTo>
                    <a:cubicBezTo>
                      <a:pt x="10478" y="1"/>
                      <a:pt x="1" y="14931"/>
                      <a:pt x="10478" y="14931"/>
                    </a:cubicBezTo>
                    <a:cubicBezTo>
                      <a:pt x="20944" y="14931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23"/>
              <p:cNvSpPr/>
              <p:nvPr/>
            </p:nvSpPr>
            <p:spPr>
              <a:xfrm>
                <a:off x="4502225" y="1370588"/>
                <a:ext cx="333125" cy="237550"/>
              </a:xfrm>
              <a:custGeom>
                <a:rect b="b" l="l" r="r" t="t"/>
                <a:pathLst>
                  <a:path extrusionOk="0" h="9502" w="13325">
                    <a:moveTo>
                      <a:pt x="6668" y="1"/>
                    </a:moveTo>
                    <a:cubicBezTo>
                      <a:pt x="6668" y="1"/>
                      <a:pt x="1" y="9502"/>
                      <a:pt x="6668" y="9502"/>
                    </a:cubicBezTo>
                    <a:cubicBezTo>
                      <a:pt x="13324" y="9502"/>
                      <a:pt x="6668" y="1"/>
                      <a:pt x="66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23"/>
              <p:cNvSpPr/>
              <p:nvPr/>
            </p:nvSpPr>
            <p:spPr>
              <a:xfrm>
                <a:off x="4574575" y="1447813"/>
                <a:ext cx="76525" cy="169350"/>
              </a:xfrm>
              <a:custGeom>
                <a:rect b="b" l="l" r="r" t="t"/>
                <a:pathLst>
                  <a:path extrusionOk="0" h="6774" w="3061">
                    <a:moveTo>
                      <a:pt x="1915" y="0"/>
                    </a:moveTo>
                    <a:cubicBezTo>
                      <a:pt x="1669" y="0"/>
                      <a:pt x="1382" y="169"/>
                      <a:pt x="1096" y="507"/>
                    </a:cubicBezTo>
                    <a:cubicBezTo>
                      <a:pt x="476" y="1234"/>
                      <a:pt x="0" y="3912"/>
                      <a:pt x="226" y="5353"/>
                    </a:cubicBezTo>
                    <a:cubicBezTo>
                      <a:pt x="376" y="6312"/>
                      <a:pt x="1008" y="6773"/>
                      <a:pt x="1602" y="6773"/>
                    </a:cubicBezTo>
                    <a:cubicBezTo>
                      <a:pt x="1908" y="6773"/>
                      <a:pt x="2203" y="6651"/>
                      <a:pt x="2417" y="6413"/>
                    </a:cubicBezTo>
                    <a:cubicBezTo>
                      <a:pt x="3060" y="5698"/>
                      <a:pt x="2084" y="4377"/>
                      <a:pt x="2417" y="2936"/>
                    </a:cubicBezTo>
                    <a:cubicBezTo>
                      <a:pt x="2872" y="983"/>
                      <a:pt x="2511" y="0"/>
                      <a:pt x="19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23"/>
              <p:cNvSpPr/>
              <p:nvPr/>
            </p:nvSpPr>
            <p:spPr>
              <a:xfrm>
                <a:off x="3840250" y="1519413"/>
                <a:ext cx="523600" cy="373600"/>
              </a:xfrm>
              <a:custGeom>
                <a:rect b="b" l="l" r="r" t="t"/>
                <a:pathLst>
                  <a:path extrusionOk="0" h="14944" w="20944">
                    <a:moveTo>
                      <a:pt x="10466" y="1"/>
                    </a:moveTo>
                    <a:cubicBezTo>
                      <a:pt x="10466" y="1"/>
                      <a:pt x="0" y="14943"/>
                      <a:pt x="10466" y="14943"/>
                    </a:cubicBezTo>
                    <a:cubicBezTo>
                      <a:pt x="20944" y="14943"/>
                      <a:pt x="10466" y="1"/>
                      <a:pt x="10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23"/>
              <p:cNvSpPr/>
              <p:nvPr/>
            </p:nvSpPr>
            <p:spPr>
              <a:xfrm>
                <a:off x="3935500" y="159918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4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23"/>
              <p:cNvSpPr/>
              <p:nvPr/>
            </p:nvSpPr>
            <p:spPr>
              <a:xfrm>
                <a:off x="4007525" y="1676388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6" y="1"/>
                    </a:moveTo>
                    <a:cubicBezTo>
                      <a:pt x="1681" y="1"/>
                      <a:pt x="1394" y="170"/>
                      <a:pt x="1108" y="508"/>
                    </a:cubicBezTo>
                    <a:cubicBezTo>
                      <a:pt x="477" y="1235"/>
                      <a:pt x="1" y="3913"/>
                      <a:pt x="239" y="5354"/>
                    </a:cubicBezTo>
                    <a:cubicBezTo>
                      <a:pt x="389" y="6308"/>
                      <a:pt x="1024" y="6771"/>
                      <a:pt x="1620" y="6771"/>
                    </a:cubicBezTo>
                    <a:cubicBezTo>
                      <a:pt x="1923" y="6771"/>
                      <a:pt x="2217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6" name="Google Shape;2226;p23"/>
            <p:cNvGrpSpPr/>
            <p:nvPr/>
          </p:nvGrpSpPr>
          <p:grpSpPr>
            <a:xfrm>
              <a:off x="-499862" y="1843890"/>
              <a:ext cx="1426281" cy="984582"/>
              <a:chOff x="754950" y="603975"/>
              <a:chExt cx="1847275" cy="1275200"/>
            </a:xfrm>
          </p:grpSpPr>
          <p:sp>
            <p:nvSpPr>
              <p:cNvPr id="2227" name="Google Shape;2227;p23"/>
              <p:cNvSpPr/>
              <p:nvPr/>
            </p:nvSpPr>
            <p:spPr>
              <a:xfrm>
                <a:off x="1569025" y="841800"/>
                <a:ext cx="814425" cy="814425"/>
              </a:xfrm>
              <a:custGeom>
                <a:rect b="b" l="l" r="r" t="t"/>
                <a:pathLst>
                  <a:path extrusionOk="0" h="32577" w="32577">
                    <a:moveTo>
                      <a:pt x="16289" y="1"/>
                    </a:moveTo>
                    <a:cubicBezTo>
                      <a:pt x="7287" y="1"/>
                      <a:pt x="1" y="7299"/>
                      <a:pt x="1" y="16289"/>
                    </a:cubicBezTo>
                    <a:cubicBezTo>
                      <a:pt x="1" y="25290"/>
                      <a:pt x="7287" y="32576"/>
                      <a:pt x="16289" y="32576"/>
                    </a:cubicBezTo>
                    <a:cubicBezTo>
                      <a:pt x="25278" y="32576"/>
                      <a:pt x="32576" y="25290"/>
                      <a:pt x="32576" y="16289"/>
                    </a:cubicBezTo>
                    <a:cubicBezTo>
                      <a:pt x="32576" y="7299"/>
                      <a:pt x="25278" y="1"/>
                      <a:pt x="162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23"/>
              <p:cNvSpPr/>
              <p:nvPr/>
            </p:nvSpPr>
            <p:spPr>
              <a:xfrm>
                <a:off x="1650000" y="922775"/>
                <a:ext cx="652475" cy="652775"/>
              </a:xfrm>
              <a:custGeom>
                <a:rect b="b" l="l" r="r" t="t"/>
                <a:pathLst>
                  <a:path extrusionOk="0" h="26111" w="26099">
                    <a:moveTo>
                      <a:pt x="13050" y="0"/>
                    </a:moveTo>
                    <a:cubicBezTo>
                      <a:pt x="5834" y="0"/>
                      <a:pt x="0" y="5846"/>
                      <a:pt x="0" y="13050"/>
                    </a:cubicBezTo>
                    <a:cubicBezTo>
                      <a:pt x="0" y="20265"/>
                      <a:pt x="5834" y="26111"/>
                      <a:pt x="13050" y="26111"/>
                    </a:cubicBezTo>
                    <a:cubicBezTo>
                      <a:pt x="20253" y="26111"/>
                      <a:pt x="26099" y="20265"/>
                      <a:pt x="26099" y="13050"/>
                    </a:cubicBezTo>
                    <a:cubicBezTo>
                      <a:pt x="26099" y="5846"/>
                      <a:pt x="20253" y="0"/>
                      <a:pt x="1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23"/>
              <p:cNvSpPr/>
              <p:nvPr/>
            </p:nvSpPr>
            <p:spPr>
              <a:xfrm>
                <a:off x="2011950" y="603975"/>
                <a:ext cx="125025" cy="172075"/>
              </a:xfrm>
              <a:custGeom>
                <a:rect b="b" l="l" r="r" t="t"/>
                <a:pathLst>
                  <a:path extrusionOk="0" h="6883" w="5001">
                    <a:moveTo>
                      <a:pt x="3489" y="1"/>
                    </a:moveTo>
                    <a:lnTo>
                      <a:pt x="0" y="5883"/>
                    </a:lnTo>
                    <a:cubicBezTo>
                      <a:pt x="1703" y="6002"/>
                      <a:pt x="3382" y="6335"/>
                      <a:pt x="5001" y="6883"/>
                    </a:cubicBezTo>
                    <a:lnTo>
                      <a:pt x="34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23"/>
              <p:cNvSpPr/>
              <p:nvPr/>
            </p:nvSpPr>
            <p:spPr>
              <a:xfrm>
                <a:off x="2410800" y="1363900"/>
                <a:ext cx="191425" cy="133075"/>
              </a:xfrm>
              <a:custGeom>
                <a:rect b="b" l="l" r="r" t="t"/>
                <a:pathLst>
                  <a:path extrusionOk="0" h="5323" w="7657">
                    <a:moveTo>
                      <a:pt x="2060" y="0"/>
                    </a:moveTo>
                    <a:cubicBezTo>
                      <a:pt x="1632" y="1834"/>
                      <a:pt x="941" y="3608"/>
                      <a:pt x="1" y="5251"/>
                    </a:cubicBezTo>
                    <a:lnTo>
                      <a:pt x="7656" y="5323"/>
                    </a:lnTo>
                    <a:lnTo>
                      <a:pt x="7656" y="5323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23"/>
              <p:cNvSpPr/>
              <p:nvPr/>
            </p:nvSpPr>
            <p:spPr>
              <a:xfrm>
                <a:off x="1554150" y="765900"/>
                <a:ext cx="141700" cy="144700"/>
              </a:xfrm>
              <a:custGeom>
                <a:rect b="b" l="l" r="r" t="t"/>
                <a:pathLst>
                  <a:path extrusionOk="0" h="5788" w="5668">
                    <a:moveTo>
                      <a:pt x="0" y="1"/>
                    </a:moveTo>
                    <a:lnTo>
                      <a:pt x="2191" y="5787"/>
                    </a:lnTo>
                    <a:cubicBezTo>
                      <a:pt x="3227" y="4656"/>
                      <a:pt x="4394" y="3656"/>
                      <a:pt x="5668" y="278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23"/>
              <p:cNvSpPr/>
              <p:nvPr/>
            </p:nvSpPr>
            <p:spPr>
              <a:xfrm>
                <a:off x="2379850" y="929325"/>
                <a:ext cx="185750" cy="148250"/>
              </a:xfrm>
              <a:custGeom>
                <a:rect b="b" l="l" r="r" t="t"/>
                <a:pathLst>
                  <a:path extrusionOk="0" h="5930" w="7430">
                    <a:moveTo>
                      <a:pt x="7430" y="0"/>
                    </a:moveTo>
                    <a:lnTo>
                      <a:pt x="0" y="1024"/>
                    </a:lnTo>
                    <a:cubicBezTo>
                      <a:pt x="1108" y="2525"/>
                      <a:pt x="1989" y="4179"/>
                      <a:pt x="2632" y="5930"/>
                    </a:cubicBezTo>
                    <a:lnTo>
                      <a:pt x="74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23"/>
              <p:cNvSpPr/>
              <p:nvPr/>
            </p:nvSpPr>
            <p:spPr>
              <a:xfrm>
                <a:off x="2071775" y="1696975"/>
                <a:ext cx="125625" cy="182200"/>
              </a:xfrm>
              <a:custGeom>
                <a:rect b="b" l="l" r="r" t="t"/>
                <a:pathLst>
                  <a:path extrusionOk="0" h="7288" w="5025">
                    <a:moveTo>
                      <a:pt x="5025" y="1"/>
                    </a:moveTo>
                    <a:lnTo>
                      <a:pt x="5025" y="1"/>
                    </a:lnTo>
                    <a:cubicBezTo>
                      <a:pt x="3429" y="786"/>
                      <a:pt x="1739" y="1358"/>
                      <a:pt x="0" y="1703"/>
                    </a:cubicBezTo>
                    <a:lnTo>
                      <a:pt x="4382" y="7287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23"/>
              <p:cNvSpPr/>
              <p:nvPr/>
            </p:nvSpPr>
            <p:spPr>
              <a:xfrm>
                <a:off x="1340725" y="1229050"/>
                <a:ext cx="144400" cy="110775"/>
              </a:xfrm>
              <a:custGeom>
                <a:rect b="b" l="l" r="r" t="t"/>
                <a:pathLst>
                  <a:path extrusionOk="0" h="4431" w="5776">
                    <a:moveTo>
                      <a:pt x="5454" y="1"/>
                    </a:moveTo>
                    <a:lnTo>
                      <a:pt x="1" y="2561"/>
                    </a:lnTo>
                    <a:lnTo>
                      <a:pt x="5775" y="4430"/>
                    </a:lnTo>
                    <a:cubicBezTo>
                      <a:pt x="5549" y="3228"/>
                      <a:pt x="5442" y="2013"/>
                      <a:pt x="5442" y="799"/>
                    </a:cubicBezTo>
                    <a:cubicBezTo>
                      <a:pt x="5442" y="537"/>
                      <a:pt x="5442" y="263"/>
                      <a:pt x="54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23"/>
              <p:cNvSpPr/>
              <p:nvPr/>
            </p:nvSpPr>
            <p:spPr>
              <a:xfrm>
                <a:off x="1619925" y="1633275"/>
                <a:ext cx="136650" cy="155400"/>
              </a:xfrm>
              <a:custGeom>
                <a:rect b="b" l="l" r="r" t="t"/>
                <a:pathLst>
                  <a:path extrusionOk="0" h="6216" w="5466">
                    <a:moveTo>
                      <a:pt x="1477" y="1"/>
                    </a:moveTo>
                    <a:lnTo>
                      <a:pt x="1" y="6216"/>
                    </a:lnTo>
                    <a:lnTo>
                      <a:pt x="5466" y="2584"/>
                    </a:lnTo>
                    <a:cubicBezTo>
                      <a:pt x="4037" y="1882"/>
                      <a:pt x="2703" y="1013"/>
                      <a:pt x="14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23"/>
              <p:cNvSpPr/>
              <p:nvPr/>
            </p:nvSpPr>
            <p:spPr>
              <a:xfrm>
                <a:off x="754950" y="1019600"/>
                <a:ext cx="1446925" cy="656850"/>
              </a:xfrm>
              <a:custGeom>
                <a:rect b="b" l="l" r="r" t="t"/>
                <a:pathLst>
                  <a:path extrusionOk="0" h="26274" w="57877">
                    <a:moveTo>
                      <a:pt x="27032" y="1"/>
                    </a:moveTo>
                    <a:cubicBezTo>
                      <a:pt x="26310" y="1"/>
                      <a:pt x="25577" y="57"/>
                      <a:pt x="24837" y="176"/>
                    </a:cubicBezTo>
                    <a:cubicBezTo>
                      <a:pt x="16859" y="1438"/>
                      <a:pt x="13478" y="9070"/>
                      <a:pt x="13478" y="9070"/>
                    </a:cubicBezTo>
                    <a:cubicBezTo>
                      <a:pt x="13478" y="9070"/>
                      <a:pt x="13105" y="9014"/>
                      <a:pt x="12502" y="9014"/>
                    </a:cubicBezTo>
                    <a:cubicBezTo>
                      <a:pt x="10964" y="9014"/>
                      <a:pt x="7930" y="9376"/>
                      <a:pt x="5775" y="11951"/>
                    </a:cubicBezTo>
                    <a:cubicBezTo>
                      <a:pt x="2774" y="15535"/>
                      <a:pt x="4620" y="20619"/>
                      <a:pt x="4620" y="20619"/>
                    </a:cubicBezTo>
                    <a:cubicBezTo>
                      <a:pt x="0" y="21535"/>
                      <a:pt x="917" y="26274"/>
                      <a:pt x="917" y="26274"/>
                    </a:cubicBezTo>
                    <a:lnTo>
                      <a:pt x="57757" y="26274"/>
                    </a:lnTo>
                    <a:cubicBezTo>
                      <a:pt x="57876" y="18416"/>
                      <a:pt x="50364" y="18190"/>
                      <a:pt x="50364" y="18190"/>
                    </a:cubicBezTo>
                    <a:cubicBezTo>
                      <a:pt x="50364" y="18190"/>
                      <a:pt x="50364" y="13796"/>
                      <a:pt x="47589" y="12070"/>
                    </a:cubicBezTo>
                    <a:cubicBezTo>
                      <a:pt x="46324" y="11277"/>
                      <a:pt x="44890" y="11061"/>
                      <a:pt x="43704" y="11061"/>
                    </a:cubicBezTo>
                    <a:cubicBezTo>
                      <a:pt x="42291" y="11061"/>
                      <a:pt x="41232" y="11367"/>
                      <a:pt x="41232" y="11367"/>
                    </a:cubicBezTo>
                    <a:cubicBezTo>
                      <a:pt x="40087" y="5395"/>
                      <a:pt x="34083" y="1"/>
                      <a:pt x="27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23"/>
              <p:cNvSpPr/>
              <p:nvPr/>
            </p:nvSpPr>
            <p:spPr>
              <a:xfrm>
                <a:off x="861800" y="1157450"/>
                <a:ext cx="1229950" cy="519000"/>
              </a:xfrm>
              <a:custGeom>
                <a:rect b="b" l="l" r="r" t="t"/>
                <a:pathLst>
                  <a:path extrusionOk="0" h="20760" w="49198">
                    <a:moveTo>
                      <a:pt x="21789" y="1"/>
                    </a:moveTo>
                    <a:cubicBezTo>
                      <a:pt x="21352" y="1"/>
                      <a:pt x="20903" y="26"/>
                      <a:pt x="20444" y="79"/>
                    </a:cubicBezTo>
                    <a:cubicBezTo>
                      <a:pt x="13395" y="889"/>
                      <a:pt x="11776" y="7616"/>
                      <a:pt x="11776" y="7616"/>
                    </a:cubicBezTo>
                    <a:cubicBezTo>
                      <a:pt x="11732" y="7615"/>
                      <a:pt x="11689" y="7615"/>
                      <a:pt x="11646" y="7615"/>
                    </a:cubicBezTo>
                    <a:cubicBezTo>
                      <a:pt x="9300" y="7615"/>
                      <a:pt x="7055" y="8563"/>
                      <a:pt x="5430" y="10247"/>
                    </a:cubicBezTo>
                    <a:cubicBezTo>
                      <a:pt x="2656" y="13128"/>
                      <a:pt x="3572" y="16367"/>
                      <a:pt x="3572" y="16367"/>
                    </a:cubicBezTo>
                    <a:cubicBezTo>
                      <a:pt x="1" y="17629"/>
                      <a:pt x="108" y="20760"/>
                      <a:pt x="108" y="20760"/>
                    </a:cubicBezTo>
                    <a:lnTo>
                      <a:pt x="49197" y="20760"/>
                    </a:lnTo>
                    <a:cubicBezTo>
                      <a:pt x="48533" y="15095"/>
                      <a:pt x="43173" y="14985"/>
                      <a:pt x="42758" y="14985"/>
                    </a:cubicBezTo>
                    <a:cubicBezTo>
                      <a:pt x="42741" y="14985"/>
                      <a:pt x="42732" y="14985"/>
                      <a:pt x="42732" y="14985"/>
                    </a:cubicBezTo>
                    <a:cubicBezTo>
                      <a:pt x="42732" y="14985"/>
                      <a:pt x="43315" y="11747"/>
                      <a:pt x="40887" y="9437"/>
                    </a:cubicBezTo>
                    <a:cubicBezTo>
                      <a:pt x="39875" y="8476"/>
                      <a:pt x="38386" y="8195"/>
                      <a:pt x="36991" y="8195"/>
                    </a:cubicBezTo>
                    <a:cubicBezTo>
                      <a:pt x="35035" y="8195"/>
                      <a:pt x="33267" y="8747"/>
                      <a:pt x="33267" y="8747"/>
                    </a:cubicBezTo>
                    <a:cubicBezTo>
                      <a:pt x="31964" y="5185"/>
                      <a:pt x="28051" y="1"/>
                      <a:pt x="21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8" name="Google Shape;2238;p23"/>
            <p:cNvSpPr/>
            <p:nvPr/>
          </p:nvSpPr>
          <p:spPr>
            <a:xfrm>
              <a:off x="8377754" y="4298277"/>
              <a:ext cx="470550" cy="666292"/>
            </a:xfrm>
            <a:custGeom>
              <a:rect b="b" l="l" r="r" t="t"/>
              <a:pathLst>
                <a:path extrusionOk="0" h="26183" w="18491">
                  <a:moveTo>
                    <a:pt x="5870" y="1"/>
                  </a:moveTo>
                  <a:lnTo>
                    <a:pt x="0" y="14681"/>
                  </a:lnTo>
                  <a:lnTo>
                    <a:pt x="7668" y="14681"/>
                  </a:lnTo>
                  <a:lnTo>
                    <a:pt x="3929" y="26182"/>
                  </a:lnTo>
                  <a:lnTo>
                    <a:pt x="18491" y="8490"/>
                  </a:lnTo>
                  <a:lnTo>
                    <a:pt x="10871" y="8490"/>
                  </a:lnTo>
                  <a:lnTo>
                    <a:pt x="14716" y="1"/>
                  </a:lnTo>
                  <a:close/>
                </a:path>
              </a:pathLst>
            </a:custGeom>
            <a:solidFill>
              <a:srgbClr val="FFC5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9" name="Google Shape;2239;p23"/>
            <p:cNvGrpSpPr/>
            <p:nvPr/>
          </p:nvGrpSpPr>
          <p:grpSpPr>
            <a:xfrm>
              <a:off x="267502" y="3584380"/>
              <a:ext cx="589376" cy="1019630"/>
              <a:chOff x="3840250" y="590138"/>
              <a:chExt cx="753100" cy="1302875"/>
            </a:xfrm>
          </p:grpSpPr>
          <p:sp>
            <p:nvSpPr>
              <p:cNvPr id="2240" name="Google Shape;2240;p23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3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3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3"/>
              <p:cNvSpPr/>
              <p:nvPr/>
            </p:nvSpPr>
            <p:spPr>
              <a:xfrm>
                <a:off x="4069450" y="1093763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3"/>
              <p:cNvSpPr/>
              <p:nvPr/>
            </p:nvSpPr>
            <p:spPr>
              <a:xfrm>
                <a:off x="4165000" y="117323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3"/>
              <p:cNvSpPr/>
              <p:nvPr/>
            </p:nvSpPr>
            <p:spPr>
              <a:xfrm>
                <a:off x="4237025" y="1250463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3"/>
              <p:cNvSpPr/>
              <p:nvPr/>
            </p:nvSpPr>
            <p:spPr>
              <a:xfrm>
                <a:off x="3840250" y="1519413"/>
                <a:ext cx="523600" cy="373600"/>
              </a:xfrm>
              <a:custGeom>
                <a:rect b="b" l="l" r="r" t="t"/>
                <a:pathLst>
                  <a:path extrusionOk="0" h="14944" w="20944">
                    <a:moveTo>
                      <a:pt x="10466" y="1"/>
                    </a:moveTo>
                    <a:cubicBezTo>
                      <a:pt x="10466" y="1"/>
                      <a:pt x="0" y="14943"/>
                      <a:pt x="10466" y="14943"/>
                    </a:cubicBezTo>
                    <a:cubicBezTo>
                      <a:pt x="20944" y="14943"/>
                      <a:pt x="10466" y="1"/>
                      <a:pt x="10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3"/>
              <p:cNvSpPr/>
              <p:nvPr/>
            </p:nvSpPr>
            <p:spPr>
              <a:xfrm>
                <a:off x="3935500" y="159918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4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3"/>
              <p:cNvSpPr/>
              <p:nvPr/>
            </p:nvSpPr>
            <p:spPr>
              <a:xfrm>
                <a:off x="4007525" y="1676388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6" y="1"/>
                    </a:moveTo>
                    <a:cubicBezTo>
                      <a:pt x="1681" y="1"/>
                      <a:pt x="1394" y="170"/>
                      <a:pt x="1108" y="508"/>
                    </a:cubicBezTo>
                    <a:cubicBezTo>
                      <a:pt x="477" y="1235"/>
                      <a:pt x="1" y="3913"/>
                      <a:pt x="239" y="5354"/>
                    </a:cubicBezTo>
                    <a:cubicBezTo>
                      <a:pt x="389" y="6308"/>
                      <a:pt x="1024" y="6771"/>
                      <a:pt x="1620" y="6771"/>
                    </a:cubicBezTo>
                    <a:cubicBezTo>
                      <a:pt x="1923" y="6771"/>
                      <a:pt x="2217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9" name="Google Shape;224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50" name="Google Shape;2250;p23"/>
          <p:cNvSpPr txBox="1"/>
          <p:nvPr>
            <p:ph idx="1" type="subTitle"/>
          </p:nvPr>
        </p:nvSpPr>
        <p:spPr>
          <a:xfrm>
            <a:off x="4942900" y="2696592"/>
            <a:ext cx="2789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1" name="Google Shape;2251;p23"/>
          <p:cNvSpPr txBox="1"/>
          <p:nvPr>
            <p:ph idx="2" type="subTitle"/>
          </p:nvPr>
        </p:nvSpPr>
        <p:spPr>
          <a:xfrm>
            <a:off x="1412050" y="2696592"/>
            <a:ext cx="2789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2" name="Google Shape;2252;p23"/>
          <p:cNvSpPr txBox="1"/>
          <p:nvPr>
            <p:ph idx="3" type="subTitle"/>
          </p:nvPr>
        </p:nvSpPr>
        <p:spPr>
          <a:xfrm>
            <a:off x="1412062" y="2269525"/>
            <a:ext cx="2789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2253" name="Google Shape;2253;p23"/>
          <p:cNvSpPr txBox="1"/>
          <p:nvPr>
            <p:ph idx="4" type="subTitle"/>
          </p:nvPr>
        </p:nvSpPr>
        <p:spPr>
          <a:xfrm>
            <a:off x="4942915" y="2269525"/>
            <a:ext cx="2789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56" name="Google Shape;2256;p24"/>
          <p:cNvSpPr txBox="1"/>
          <p:nvPr>
            <p:ph idx="1" type="subTitle"/>
          </p:nvPr>
        </p:nvSpPr>
        <p:spPr>
          <a:xfrm>
            <a:off x="4821423" y="1616950"/>
            <a:ext cx="3054000" cy="21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7" name="Google Shape;2257;p24"/>
          <p:cNvSpPr txBox="1"/>
          <p:nvPr>
            <p:ph idx="2" type="subTitle"/>
          </p:nvPr>
        </p:nvSpPr>
        <p:spPr>
          <a:xfrm>
            <a:off x="1268588" y="1616950"/>
            <a:ext cx="3054000" cy="21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58" name="Google Shape;2258;p24"/>
          <p:cNvGrpSpPr/>
          <p:nvPr/>
        </p:nvGrpSpPr>
        <p:grpSpPr>
          <a:xfrm>
            <a:off x="22" y="3965566"/>
            <a:ext cx="9143914" cy="1439744"/>
            <a:chOff x="22" y="3965566"/>
            <a:chExt cx="9143914" cy="1439744"/>
          </a:xfrm>
        </p:grpSpPr>
        <p:grpSp>
          <p:nvGrpSpPr>
            <p:cNvPr id="2259" name="Google Shape;2259;p24"/>
            <p:cNvGrpSpPr/>
            <p:nvPr/>
          </p:nvGrpSpPr>
          <p:grpSpPr>
            <a:xfrm>
              <a:off x="22" y="3965566"/>
              <a:ext cx="3735756" cy="1175806"/>
              <a:chOff x="6399850" y="1440950"/>
              <a:chExt cx="1637125" cy="515275"/>
            </a:xfrm>
          </p:grpSpPr>
          <p:sp>
            <p:nvSpPr>
              <p:cNvPr id="2260" name="Google Shape;2260;p24"/>
              <p:cNvSpPr/>
              <p:nvPr/>
            </p:nvSpPr>
            <p:spPr>
              <a:xfrm>
                <a:off x="6399850" y="1440950"/>
                <a:ext cx="1637125" cy="515275"/>
              </a:xfrm>
              <a:custGeom>
                <a:rect b="b" l="l" r="r" t="t"/>
                <a:pathLst>
                  <a:path extrusionOk="0" h="20611" w="65485">
                    <a:moveTo>
                      <a:pt x="19574" y="1"/>
                    </a:moveTo>
                    <a:cubicBezTo>
                      <a:pt x="14776" y="1"/>
                      <a:pt x="10620" y="2918"/>
                      <a:pt x="8561" y="7192"/>
                    </a:cubicBezTo>
                    <a:cubicBezTo>
                      <a:pt x="6703" y="5359"/>
                      <a:pt x="4203" y="4323"/>
                      <a:pt x="1584" y="4311"/>
                    </a:cubicBezTo>
                    <a:cubicBezTo>
                      <a:pt x="1060" y="4311"/>
                      <a:pt x="524" y="4358"/>
                      <a:pt x="0" y="4442"/>
                    </a:cubicBezTo>
                    <a:lnTo>
                      <a:pt x="0" y="20610"/>
                    </a:lnTo>
                    <a:lnTo>
                      <a:pt x="65484" y="20610"/>
                    </a:lnTo>
                    <a:cubicBezTo>
                      <a:pt x="65342" y="17562"/>
                      <a:pt x="63008" y="15134"/>
                      <a:pt x="60127" y="15134"/>
                    </a:cubicBezTo>
                    <a:cubicBezTo>
                      <a:pt x="59257" y="15134"/>
                      <a:pt x="58400" y="15360"/>
                      <a:pt x="57638" y="15788"/>
                    </a:cubicBezTo>
                    <a:cubicBezTo>
                      <a:pt x="57138" y="10883"/>
                      <a:pt x="53269" y="7073"/>
                      <a:pt x="48566" y="7073"/>
                    </a:cubicBezTo>
                    <a:cubicBezTo>
                      <a:pt x="44946" y="7073"/>
                      <a:pt x="41803" y="9347"/>
                      <a:pt x="40338" y="12633"/>
                    </a:cubicBezTo>
                    <a:cubicBezTo>
                      <a:pt x="38898" y="10859"/>
                      <a:pt x="36767" y="9740"/>
                      <a:pt x="34409" y="9740"/>
                    </a:cubicBezTo>
                    <a:cubicBezTo>
                      <a:pt x="33457" y="9740"/>
                      <a:pt x="32528" y="9919"/>
                      <a:pt x="31647" y="10276"/>
                    </a:cubicBezTo>
                    <a:cubicBezTo>
                      <a:pt x="30361" y="4394"/>
                      <a:pt x="25444" y="1"/>
                      <a:pt x="19574" y="1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6611775" y="1618075"/>
                <a:ext cx="87525" cy="137225"/>
              </a:xfrm>
              <a:custGeom>
                <a:rect b="b" l="l" r="r" t="t"/>
                <a:pathLst>
                  <a:path extrusionOk="0" h="5489" w="3501">
                    <a:moveTo>
                      <a:pt x="155" y="0"/>
                    </a:moveTo>
                    <a:lnTo>
                      <a:pt x="0" y="226"/>
                    </a:lnTo>
                    <a:cubicBezTo>
                      <a:pt x="24" y="238"/>
                      <a:pt x="2393" y="2250"/>
                      <a:pt x="3251" y="5489"/>
                    </a:cubicBezTo>
                    <a:lnTo>
                      <a:pt x="3501" y="5417"/>
                    </a:lnTo>
                    <a:cubicBezTo>
                      <a:pt x="2620" y="2084"/>
                      <a:pt x="179" y="24"/>
                      <a:pt x="1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6614450" y="1738400"/>
                <a:ext cx="197075" cy="81800"/>
              </a:xfrm>
              <a:custGeom>
                <a:rect b="b" l="l" r="r" t="t"/>
                <a:pathLst>
                  <a:path extrusionOk="0" h="3272" w="7883">
                    <a:moveTo>
                      <a:pt x="5807" y="1"/>
                    </a:moveTo>
                    <a:cubicBezTo>
                      <a:pt x="3510" y="1"/>
                      <a:pt x="1204" y="1175"/>
                      <a:pt x="0" y="3117"/>
                    </a:cubicBezTo>
                    <a:lnTo>
                      <a:pt x="227" y="3271"/>
                    </a:lnTo>
                    <a:cubicBezTo>
                      <a:pt x="1375" y="1403"/>
                      <a:pt x="3597" y="275"/>
                      <a:pt x="5804" y="275"/>
                    </a:cubicBezTo>
                    <a:cubicBezTo>
                      <a:pt x="6481" y="275"/>
                      <a:pt x="7156" y="381"/>
                      <a:pt x="7799" y="604"/>
                    </a:cubicBezTo>
                    <a:lnTo>
                      <a:pt x="7882" y="342"/>
                    </a:lnTo>
                    <a:cubicBezTo>
                      <a:pt x="7213" y="111"/>
                      <a:pt x="6510" y="1"/>
                      <a:pt x="5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7377650" y="1755275"/>
                <a:ext cx="33650" cy="109275"/>
              </a:xfrm>
              <a:custGeom>
                <a:rect b="b" l="l" r="r" t="t"/>
                <a:pathLst>
                  <a:path extrusionOk="0" h="4371" w="1346">
                    <a:moveTo>
                      <a:pt x="1107" y="1"/>
                    </a:moveTo>
                    <a:cubicBezTo>
                      <a:pt x="1095" y="25"/>
                      <a:pt x="143" y="2120"/>
                      <a:pt x="0" y="4358"/>
                    </a:cubicBezTo>
                    <a:lnTo>
                      <a:pt x="262" y="4370"/>
                    </a:lnTo>
                    <a:cubicBezTo>
                      <a:pt x="405" y="2192"/>
                      <a:pt x="1334" y="144"/>
                      <a:pt x="1345" y="132"/>
                    </a:cubicBez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7338050" y="1863025"/>
                <a:ext cx="86050" cy="27725"/>
              </a:xfrm>
              <a:custGeom>
                <a:rect b="b" l="l" r="r" t="t"/>
                <a:pathLst>
                  <a:path extrusionOk="0" h="1109" w="3442">
                    <a:moveTo>
                      <a:pt x="1597" y="1"/>
                    </a:moveTo>
                    <a:cubicBezTo>
                      <a:pt x="955" y="1"/>
                      <a:pt x="363" y="320"/>
                      <a:pt x="1" y="834"/>
                    </a:cubicBezTo>
                    <a:lnTo>
                      <a:pt x="203" y="1013"/>
                    </a:lnTo>
                    <a:cubicBezTo>
                      <a:pt x="529" y="558"/>
                      <a:pt x="1050" y="286"/>
                      <a:pt x="1608" y="286"/>
                    </a:cubicBezTo>
                    <a:cubicBezTo>
                      <a:pt x="1620" y="286"/>
                      <a:pt x="1632" y="286"/>
                      <a:pt x="1644" y="287"/>
                    </a:cubicBezTo>
                    <a:cubicBezTo>
                      <a:pt x="1655" y="286"/>
                      <a:pt x="1667" y="286"/>
                      <a:pt x="1679" y="286"/>
                    </a:cubicBezTo>
                    <a:cubicBezTo>
                      <a:pt x="2297" y="286"/>
                      <a:pt x="2877" y="594"/>
                      <a:pt x="3239" y="1108"/>
                    </a:cubicBezTo>
                    <a:lnTo>
                      <a:pt x="3441" y="930"/>
                    </a:lnTo>
                    <a:cubicBezTo>
                      <a:pt x="3025" y="346"/>
                      <a:pt x="2346" y="1"/>
                      <a:pt x="1632" y="1"/>
                    </a:cubicBezTo>
                    <a:cubicBezTo>
                      <a:pt x="1620" y="1"/>
                      <a:pt x="1608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7095750" y="1694550"/>
                <a:ext cx="96475" cy="82475"/>
              </a:xfrm>
              <a:custGeom>
                <a:rect b="b" l="l" r="r" t="t"/>
                <a:pathLst>
                  <a:path extrusionOk="0" h="3299" w="3859">
                    <a:moveTo>
                      <a:pt x="3775" y="1"/>
                    </a:moveTo>
                    <a:cubicBezTo>
                      <a:pt x="3680" y="25"/>
                      <a:pt x="1334" y="858"/>
                      <a:pt x="1" y="3156"/>
                    </a:cubicBezTo>
                    <a:lnTo>
                      <a:pt x="227" y="3299"/>
                    </a:lnTo>
                    <a:cubicBezTo>
                      <a:pt x="1501" y="1096"/>
                      <a:pt x="3835" y="275"/>
                      <a:pt x="3858" y="263"/>
                    </a:cubicBez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7779175" y="1832675"/>
                <a:ext cx="63125" cy="78000"/>
              </a:xfrm>
              <a:custGeom>
                <a:rect b="b" l="l" r="r" t="t"/>
                <a:pathLst>
                  <a:path extrusionOk="0" h="3120" w="2525">
                    <a:moveTo>
                      <a:pt x="2418" y="0"/>
                    </a:moveTo>
                    <a:cubicBezTo>
                      <a:pt x="1263" y="679"/>
                      <a:pt x="405" y="1751"/>
                      <a:pt x="1" y="3025"/>
                    </a:cubicBezTo>
                    <a:lnTo>
                      <a:pt x="251" y="3120"/>
                    </a:lnTo>
                    <a:cubicBezTo>
                      <a:pt x="632" y="1917"/>
                      <a:pt x="1441" y="905"/>
                      <a:pt x="2525" y="250"/>
                    </a:cubicBez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7" name="Google Shape;2267;p24"/>
            <p:cNvGrpSpPr/>
            <p:nvPr/>
          </p:nvGrpSpPr>
          <p:grpSpPr>
            <a:xfrm flipH="1">
              <a:off x="111963" y="4479889"/>
              <a:ext cx="1774449" cy="664693"/>
              <a:chOff x="6139625" y="939075"/>
              <a:chExt cx="1818642" cy="681247"/>
            </a:xfrm>
          </p:grpSpPr>
          <p:sp>
            <p:nvSpPr>
              <p:cNvPr id="2268" name="Google Shape;2268;p24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2" name="Google Shape;2272;p24"/>
            <p:cNvGrpSpPr/>
            <p:nvPr/>
          </p:nvGrpSpPr>
          <p:grpSpPr>
            <a:xfrm flipH="1">
              <a:off x="2225221" y="4795710"/>
              <a:ext cx="879493" cy="364228"/>
              <a:chOff x="5525375" y="1545600"/>
              <a:chExt cx="289650" cy="119950"/>
            </a:xfrm>
          </p:grpSpPr>
          <p:sp>
            <p:nvSpPr>
              <p:cNvPr id="2273" name="Google Shape;2273;p24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5" name="Google Shape;2275;p24"/>
            <p:cNvGrpSpPr/>
            <p:nvPr/>
          </p:nvGrpSpPr>
          <p:grpSpPr>
            <a:xfrm flipH="1">
              <a:off x="6868270" y="4290965"/>
              <a:ext cx="2275667" cy="852445"/>
              <a:chOff x="6139625" y="939075"/>
              <a:chExt cx="1818642" cy="681247"/>
            </a:xfrm>
          </p:grpSpPr>
          <p:sp>
            <p:nvSpPr>
              <p:cNvPr id="2276" name="Google Shape;2276;p24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4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4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0" name="Google Shape;2280;p24"/>
            <p:cNvGrpSpPr/>
            <p:nvPr/>
          </p:nvGrpSpPr>
          <p:grpSpPr>
            <a:xfrm flipH="1">
              <a:off x="5531645" y="4552865"/>
              <a:ext cx="2275667" cy="852445"/>
              <a:chOff x="6139625" y="939075"/>
              <a:chExt cx="1818642" cy="681247"/>
            </a:xfrm>
          </p:grpSpPr>
          <p:sp>
            <p:nvSpPr>
              <p:cNvPr id="2281" name="Google Shape;2281;p24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85" name="Google Shape;2285;p24"/>
          <p:cNvGrpSpPr/>
          <p:nvPr/>
        </p:nvGrpSpPr>
        <p:grpSpPr>
          <a:xfrm>
            <a:off x="-412607" y="155585"/>
            <a:ext cx="9804741" cy="1964846"/>
            <a:chOff x="-412607" y="155585"/>
            <a:chExt cx="9804741" cy="1964846"/>
          </a:xfrm>
        </p:grpSpPr>
        <p:grpSp>
          <p:nvGrpSpPr>
            <p:cNvPr id="2286" name="Google Shape;2286;p24"/>
            <p:cNvGrpSpPr/>
            <p:nvPr/>
          </p:nvGrpSpPr>
          <p:grpSpPr>
            <a:xfrm>
              <a:off x="-412607" y="155585"/>
              <a:ext cx="1084741" cy="1151596"/>
              <a:chOff x="742350" y="3532700"/>
              <a:chExt cx="1038825" cy="1102850"/>
            </a:xfrm>
          </p:grpSpPr>
          <p:sp>
            <p:nvSpPr>
              <p:cNvPr id="2287" name="Google Shape;2287;p24"/>
              <p:cNvSpPr/>
              <p:nvPr/>
            </p:nvSpPr>
            <p:spPr>
              <a:xfrm>
                <a:off x="921525" y="3644325"/>
                <a:ext cx="97075" cy="167900"/>
              </a:xfrm>
              <a:custGeom>
                <a:rect b="b" l="l" r="r" t="t"/>
                <a:pathLst>
                  <a:path extrusionOk="0" h="6716" w="3883">
                    <a:moveTo>
                      <a:pt x="1953" y="1858"/>
                    </a:moveTo>
                    <a:lnTo>
                      <a:pt x="2811" y="3346"/>
                    </a:lnTo>
                    <a:lnTo>
                      <a:pt x="1953" y="4835"/>
                    </a:lnTo>
                    <a:lnTo>
                      <a:pt x="1096" y="3346"/>
                    </a:lnTo>
                    <a:lnTo>
                      <a:pt x="1953" y="1858"/>
                    </a:lnTo>
                    <a:close/>
                    <a:moveTo>
                      <a:pt x="1941" y="1"/>
                    </a:moveTo>
                    <a:lnTo>
                      <a:pt x="1" y="3358"/>
                    </a:lnTo>
                    <a:lnTo>
                      <a:pt x="1941" y="6716"/>
                    </a:lnTo>
                    <a:lnTo>
                      <a:pt x="3882" y="3358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24"/>
              <p:cNvSpPr/>
              <p:nvPr/>
            </p:nvSpPr>
            <p:spPr>
              <a:xfrm>
                <a:off x="958450" y="3532700"/>
                <a:ext cx="23525" cy="134875"/>
              </a:xfrm>
              <a:custGeom>
                <a:rect b="b" l="l" r="r" t="t"/>
                <a:pathLst>
                  <a:path extrusionOk="0" h="5395" w="941">
                    <a:moveTo>
                      <a:pt x="0" y="1"/>
                    </a:moveTo>
                    <a:lnTo>
                      <a:pt x="0" y="5394"/>
                    </a:lnTo>
                    <a:lnTo>
                      <a:pt x="941" y="5394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4"/>
              <p:cNvSpPr/>
              <p:nvPr/>
            </p:nvSpPr>
            <p:spPr>
              <a:xfrm>
                <a:off x="905450" y="3556525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905450" y="3556525"/>
                <a:ext cx="129525" cy="91700"/>
              </a:xfrm>
              <a:custGeom>
                <a:rect b="b" l="l" r="r" t="t"/>
                <a:pathLst>
                  <a:path extrusionOk="0" h="3668" w="5181">
                    <a:moveTo>
                      <a:pt x="489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80" y="2870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921525" y="3765175"/>
                <a:ext cx="97075" cy="167600"/>
              </a:xfrm>
              <a:custGeom>
                <a:rect b="b" l="l" r="r" t="t"/>
                <a:pathLst>
                  <a:path extrusionOk="0" h="6704" w="3883">
                    <a:moveTo>
                      <a:pt x="1941" y="1882"/>
                    </a:moveTo>
                    <a:lnTo>
                      <a:pt x="2811" y="3346"/>
                    </a:lnTo>
                    <a:lnTo>
                      <a:pt x="1953" y="4834"/>
                    </a:lnTo>
                    <a:lnTo>
                      <a:pt x="1096" y="3346"/>
                    </a:lnTo>
                    <a:lnTo>
                      <a:pt x="1941" y="1882"/>
                    </a:lnTo>
                    <a:close/>
                    <a:moveTo>
                      <a:pt x="1941" y="1"/>
                    </a:moveTo>
                    <a:lnTo>
                      <a:pt x="1" y="3346"/>
                    </a:lnTo>
                    <a:lnTo>
                      <a:pt x="1941" y="6704"/>
                    </a:lnTo>
                    <a:lnTo>
                      <a:pt x="3882" y="3346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958450" y="3909250"/>
                <a:ext cx="23525" cy="135150"/>
              </a:xfrm>
              <a:custGeom>
                <a:rect b="b" l="l" r="r" t="t"/>
                <a:pathLst>
                  <a:path extrusionOk="0" h="5406" w="941">
                    <a:moveTo>
                      <a:pt x="0" y="0"/>
                    </a:moveTo>
                    <a:lnTo>
                      <a:pt x="0" y="5406"/>
                    </a:lnTo>
                    <a:lnTo>
                      <a:pt x="941" y="5406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905450" y="3928600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905150" y="3928600"/>
                <a:ext cx="129825" cy="91700"/>
              </a:xfrm>
              <a:custGeom>
                <a:rect b="b" l="l" r="r" t="t"/>
                <a:pathLst>
                  <a:path extrusionOk="0" h="3668" w="5193">
                    <a:moveTo>
                      <a:pt x="501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92" y="2869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845025" y="3716350"/>
                <a:ext cx="145300" cy="83975"/>
              </a:xfrm>
              <a:custGeom>
                <a:rect b="b" l="l" r="r" t="t"/>
                <a:pathLst>
                  <a:path extrusionOk="0" h="3359" w="5812">
                    <a:moveTo>
                      <a:pt x="3335" y="942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32" y="942"/>
                    </a:lnTo>
                    <a:close/>
                    <a:moveTo>
                      <a:pt x="1" y="1"/>
                    </a:moveTo>
                    <a:lnTo>
                      <a:pt x="1942" y="3358"/>
                    </a:lnTo>
                    <a:lnTo>
                      <a:pt x="5811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742650" y="3650575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64" y="1"/>
                    </a:moveTo>
                    <a:lnTo>
                      <a:pt x="0" y="810"/>
                    </a:lnTo>
                    <a:lnTo>
                      <a:pt x="4679" y="3513"/>
                    </a:lnTo>
                    <a:lnTo>
                      <a:pt x="5144" y="2691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4"/>
              <p:cNvSpPr/>
              <p:nvPr/>
            </p:nvSpPr>
            <p:spPr>
              <a:xfrm>
                <a:off x="795625" y="3626475"/>
                <a:ext cx="26800" cy="137825"/>
              </a:xfrm>
              <a:custGeom>
                <a:rect b="b" l="l" r="r" t="t"/>
                <a:pathLst>
                  <a:path extrusionOk="0" h="5513" w="1072">
                    <a:moveTo>
                      <a:pt x="941" y="0"/>
                    </a:moveTo>
                    <a:lnTo>
                      <a:pt x="0" y="24"/>
                    </a:lnTo>
                    <a:lnTo>
                      <a:pt x="131" y="5513"/>
                    </a:lnTo>
                    <a:lnTo>
                      <a:pt x="1072" y="5501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4"/>
              <p:cNvSpPr/>
              <p:nvPr/>
            </p:nvSpPr>
            <p:spPr>
              <a:xfrm>
                <a:off x="743225" y="3652075"/>
                <a:ext cx="131900" cy="86625"/>
              </a:xfrm>
              <a:custGeom>
                <a:rect b="b" l="l" r="r" t="t"/>
                <a:pathLst>
                  <a:path extrusionOk="0" h="3465" w="5276">
                    <a:moveTo>
                      <a:pt x="4823" y="0"/>
                    </a:moveTo>
                    <a:lnTo>
                      <a:pt x="1" y="2631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4"/>
              <p:cNvSpPr/>
              <p:nvPr/>
            </p:nvSpPr>
            <p:spPr>
              <a:xfrm>
                <a:off x="949800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3335" y="941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20" y="941"/>
                    </a:lnTo>
                    <a:close/>
                    <a:moveTo>
                      <a:pt x="1" y="1"/>
                    </a:moveTo>
                    <a:lnTo>
                      <a:pt x="1930" y="3358"/>
                    </a:lnTo>
                    <a:lnTo>
                      <a:pt x="5799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4"/>
              <p:cNvSpPr/>
              <p:nvPr/>
            </p:nvSpPr>
            <p:spPr>
              <a:xfrm>
                <a:off x="1068875" y="3838700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77" y="0"/>
                    </a:moveTo>
                    <a:lnTo>
                      <a:pt x="0" y="810"/>
                    </a:lnTo>
                    <a:lnTo>
                      <a:pt x="4680" y="3513"/>
                    </a:lnTo>
                    <a:lnTo>
                      <a:pt x="5144" y="2703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1117975" y="3812500"/>
                <a:ext cx="26825" cy="137850"/>
              </a:xfrm>
              <a:custGeom>
                <a:rect b="b" l="l" r="r" t="t"/>
                <a:pathLst>
                  <a:path extrusionOk="0" h="5514" w="1073">
                    <a:moveTo>
                      <a:pt x="941" y="1"/>
                    </a:moveTo>
                    <a:lnTo>
                      <a:pt x="1" y="24"/>
                    </a:lnTo>
                    <a:lnTo>
                      <a:pt x="132" y="5513"/>
                    </a:lnTo>
                    <a:lnTo>
                      <a:pt x="1072" y="5489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106530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834" y="1"/>
                    </a:moveTo>
                    <a:lnTo>
                      <a:pt x="0" y="2632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950100" y="3716350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08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1068575" y="3650575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80" y="1"/>
                    </a:moveTo>
                    <a:lnTo>
                      <a:pt x="0" y="2703"/>
                    </a:lnTo>
                    <a:lnTo>
                      <a:pt x="477" y="3513"/>
                    </a:lnTo>
                    <a:lnTo>
                      <a:pt x="5156" y="810"/>
                    </a:lnTo>
                    <a:lnTo>
                      <a:pt x="46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1065300" y="3652075"/>
                <a:ext cx="131875" cy="86625"/>
              </a:xfrm>
              <a:custGeom>
                <a:rect b="b" l="l" r="r" t="t"/>
                <a:pathLst>
                  <a:path extrusionOk="0" h="3465" w="5275">
                    <a:moveTo>
                      <a:pt x="453" y="0"/>
                    </a:moveTo>
                    <a:lnTo>
                      <a:pt x="0" y="834"/>
                    </a:lnTo>
                    <a:lnTo>
                      <a:pt x="4823" y="3465"/>
                    </a:lnTo>
                    <a:lnTo>
                      <a:pt x="5275" y="2643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1117675" y="3626475"/>
                <a:ext cx="26825" cy="137825"/>
              </a:xfrm>
              <a:custGeom>
                <a:rect b="b" l="l" r="r" t="t"/>
                <a:pathLst>
                  <a:path extrusionOk="0" h="5513" w="1073">
                    <a:moveTo>
                      <a:pt x="132" y="0"/>
                    </a:moveTo>
                    <a:lnTo>
                      <a:pt x="1" y="5489"/>
                    </a:lnTo>
                    <a:lnTo>
                      <a:pt x="942" y="5513"/>
                    </a:lnTo>
                    <a:lnTo>
                      <a:pt x="1073" y="24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845325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20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4"/>
              <p:cNvSpPr/>
              <p:nvPr/>
            </p:nvSpPr>
            <p:spPr>
              <a:xfrm>
                <a:off x="742350" y="3839000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79" y="0"/>
                    </a:moveTo>
                    <a:lnTo>
                      <a:pt x="0" y="2691"/>
                    </a:lnTo>
                    <a:lnTo>
                      <a:pt x="476" y="3513"/>
                    </a:lnTo>
                    <a:lnTo>
                      <a:pt x="5156" y="81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4"/>
              <p:cNvSpPr/>
              <p:nvPr/>
            </p:nvSpPr>
            <p:spPr>
              <a:xfrm>
                <a:off x="74295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52" y="1"/>
                    </a:moveTo>
                    <a:lnTo>
                      <a:pt x="0" y="834"/>
                    </a:lnTo>
                    <a:lnTo>
                      <a:pt x="4834" y="3465"/>
                    </a:lnTo>
                    <a:lnTo>
                      <a:pt x="5274" y="2644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4"/>
              <p:cNvSpPr/>
              <p:nvPr/>
            </p:nvSpPr>
            <p:spPr>
              <a:xfrm>
                <a:off x="795625" y="3812500"/>
                <a:ext cx="26800" cy="137850"/>
              </a:xfrm>
              <a:custGeom>
                <a:rect b="b" l="l" r="r" t="t"/>
                <a:pathLst>
                  <a:path extrusionOk="0" h="5514" w="1072">
                    <a:moveTo>
                      <a:pt x="131" y="1"/>
                    </a:moveTo>
                    <a:lnTo>
                      <a:pt x="0" y="5489"/>
                    </a:lnTo>
                    <a:lnTo>
                      <a:pt x="941" y="5513"/>
                    </a:lnTo>
                    <a:lnTo>
                      <a:pt x="1072" y="24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4"/>
              <p:cNvSpPr/>
              <p:nvPr/>
            </p:nvSpPr>
            <p:spPr>
              <a:xfrm>
                <a:off x="1500775" y="3847025"/>
                <a:ext cx="93175" cy="160775"/>
              </a:xfrm>
              <a:custGeom>
                <a:rect b="b" l="l" r="r" t="t"/>
                <a:pathLst>
                  <a:path extrusionOk="0" h="6431" w="3727">
                    <a:moveTo>
                      <a:pt x="2274" y="1799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24" y="2965"/>
                    </a:lnTo>
                    <a:lnTo>
                      <a:pt x="2274" y="1799"/>
                    </a:lnTo>
                    <a:close/>
                    <a:moveTo>
                      <a:pt x="2822" y="1"/>
                    </a:moveTo>
                    <a:lnTo>
                      <a:pt x="0" y="2656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1563275" y="3744050"/>
                <a:ext cx="61650" cy="136350"/>
              </a:xfrm>
              <a:custGeom>
                <a:rect b="b" l="l" r="r" t="t"/>
                <a:pathLst>
                  <a:path extrusionOk="0" h="5454" w="2466">
                    <a:moveTo>
                      <a:pt x="1560" y="0"/>
                    </a:moveTo>
                    <a:lnTo>
                      <a:pt x="1" y="5179"/>
                    </a:lnTo>
                    <a:lnTo>
                      <a:pt x="894" y="5453"/>
                    </a:lnTo>
                    <a:lnTo>
                      <a:pt x="2465" y="26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1513875" y="3778275"/>
                <a:ext cx="138725" cy="57475"/>
              </a:xfrm>
              <a:custGeom>
                <a:rect b="b" l="l" r="r" t="t"/>
                <a:pathLst>
                  <a:path extrusionOk="0" h="2299" w="5549">
                    <a:moveTo>
                      <a:pt x="5310" y="0"/>
                    </a:moveTo>
                    <a:lnTo>
                      <a:pt x="0" y="1393"/>
                    </a:lnTo>
                    <a:lnTo>
                      <a:pt x="238" y="2298"/>
                    </a:lnTo>
                    <a:lnTo>
                      <a:pt x="5549" y="905"/>
                    </a:lnTo>
                    <a:lnTo>
                      <a:pt x="53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1528450" y="3748200"/>
                <a:ext cx="109275" cy="117900"/>
              </a:xfrm>
              <a:custGeom>
                <a:rect b="b" l="l" r="r" t="t"/>
                <a:pathLst>
                  <a:path extrusionOk="0" h="4716" w="4371">
                    <a:moveTo>
                      <a:pt x="691" y="1"/>
                    </a:moveTo>
                    <a:lnTo>
                      <a:pt x="1" y="620"/>
                    </a:lnTo>
                    <a:lnTo>
                      <a:pt x="3668" y="4716"/>
                    </a:lnTo>
                    <a:lnTo>
                      <a:pt x="4370" y="4085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1465950" y="3962825"/>
                <a:ext cx="93175" cy="160750"/>
              </a:xfrm>
              <a:custGeom>
                <a:rect b="b" l="l" r="r" t="t"/>
                <a:pathLst>
                  <a:path extrusionOk="0" h="6430" w="3727">
                    <a:moveTo>
                      <a:pt x="2274" y="1798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36" y="2965"/>
                    </a:lnTo>
                    <a:lnTo>
                      <a:pt x="2274" y="1798"/>
                    </a:lnTo>
                    <a:close/>
                    <a:moveTo>
                      <a:pt x="2834" y="0"/>
                    </a:moveTo>
                    <a:lnTo>
                      <a:pt x="0" y="2655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1445100" y="4097950"/>
                <a:ext cx="61350" cy="136050"/>
              </a:xfrm>
              <a:custGeom>
                <a:rect b="b" l="l" r="r" t="t"/>
                <a:pathLst>
                  <a:path extrusionOk="0" h="5442" w="2454">
                    <a:moveTo>
                      <a:pt x="1549" y="1"/>
                    </a:moveTo>
                    <a:lnTo>
                      <a:pt x="1" y="5168"/>
                    </a:lnTo>
                    <a:lnTo>
                      <a:pt x="906" y="5442"/>
                    </a:lnTo>
                    <a:lnTo>
                      <a:pt x="2454" y="263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1407000" y="4134575"/>
                <a:ext cx="138750" cy="57750"/>
              </a:xfrm>
              <a:custGeom>
                <a:rect b="b" l="l" r="r" t="t"/>
                <a:pathLst>
                  <a:path extrusionOk="0" h="2310" w="5550">
                    <a:moveTo>
                      <a:pt x="5311" y="0"/>
                    </a:moveTo>
                    <a:lnTo>
                      <a:pt x="1" y="1393"/>
                    </a:lnTo>
                    <a:lnTo>
                      <a:pt x="239" y="2310"/>
                    </a:lnTo>
                    <a:lnTo>
                      <a:pt x="5549" y="905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1421600" y="4104500"/>
                <a:ext cx="109250" cy="117900"/>
              </a:xfrm>
              <a:custGeom>
                <a:rect b="b" l="l" r="r" t="t"/>
                <a:pathLst>
                  <a:path extrusionOk="0" h="4716" w="4370">
                    <a:moveTo>
                      <a:pt x="703" y="1"/>
                    </a:moveTo>
                    <a:lnTo>
                      <a:pt x="0" y="632"/>
                    </a:lnTo>
                    <a:lnTo>
                      <a:pt x="3679" y="4716"/>
                    </a:lnTo>
                    <a:lnTo>
                      <a:pt x="4370" y="4096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4"/>
              <p:cNvSpPr/>
              <p:nvPr/>
            </p:nvSpPr>
            <p:spPr>
              <a:xfrm>
                <a:off x="1430525" y="3880375"/>
                <a:ext cx="115225" cy="122050"/>
              </a:xfrm>
              <a:custGeom>
                <a:rect b="b" l="l" r="r" t="t"/>
                <a:pathLst>
                  <a:path extrusionOk="0" h="4882" w="4609">
                    <a:moveTo>
                      <a:pt x="1298" y="1358"/>
                    </a:moveTo>
                    <a:lnTo>
                      <a:pt x="2929" y="1846"/>
                    </a:lnTo>
                    <a:lnTo>
                      <a:pt x="3322" y="3513"/>
                    </a:lnTo>
                    <a:lnTo>
                      <a:pt x="1691" y="3024"/>
                    </a:lnTo>
                    <a:lnTo>
                      <a:pt x="1298" y="1358"/>
                    </a:lnTo>
                    <a:close/>
                    <a:moveTo>
                      <a:pt x="0" y="0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4608" y="4882"/>
                    </a:lnTo>
                    <a:lnTo>
                      <a:pt x="3727" y="1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4"/>
              <p:cNvSpPr/>
              <p:nvPr/>
            </p:nvSpPr>
            <p:spPr>
              <a:xfrm>
                <a:off x="1345400" y="3791075"/>
                <a:ext cx="109850" cy="114625"/>
              </a:xfrm>
              <a:custGeom>
                <a:rect b="b" l="l" r="r" t="t"/>
                <a:pathLst>
                  <a:path extrusionOk="0" h="4585" w="4394">
                    <a:moveTo>
                      <a:pt x="691" y="0"/>
                    </a:moveTo>
                    <a:lnTo>
                      <a:pt x="0" y="655"/>
                    </a:lnTo>
                    <a:lnTo>
                      <a:pt x="3715" y="4584"/>
                    </a:lnTo>
                    <a:lnTo>
                      <a:pt x="4394" y="394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4"/>
              <p:cNvSpPr/>
              <p:nvPr/>
            </p:nvSpPr>
            <p:spPr>
              <a:xfrm>
                <a:off x="1372475" y="3780350"/>
                <a:ext cx="58975" cy="138750"/>
              </a:xfrm>
              <a:custGeom>
                <a:rect b="b" l="l" r="r" t="t"/>
                <a:pathLst>
                  <a:path extrusionOk="0" h="5550" w="2359">
                    <a:moveTo>
                      <a:pt x="1453" y="1"/>
                    </a:moveTo>
                    <a:lnTo>
                      <a:pt x="1" y="5299"/>
                    </a:lnTo>
                    <a:lnTo>
                      <a:pt x="906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4"/>
              <p:cNvSpPr/>
              <p:nvPr/>
            </p:nvSpPr>
            <p:spPr>
              <a:xfrm>
                <a:off x="1332600" y="3824100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0" y="1"/>
                    </a:moveTo>
                    <a:lnTo>
                      <a:pt x="0" y="1144"/>
                    </a:lnTo>
                    <a:lnTo>
                      <a:pt x="191" y="2061"/>
                    </a:lnTo>
                    <a:lnTo>
                      <a:pt x="5572" y="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4"/>
              <p:cNvSpPr/>
              <p:nvPr/>
            </p:nvSpPr>
            <p:spPr>
              <a:xfrm>
                <a:off x="1513575" y="3968175"/>
                <a:ext cx="115200" cy="122075"/>
              </a:xfrm>
              <a:custGeom>
                <a:rect b="b" l="l" r="r" t="t"/>
                <a:pathLst>
                  <a:path extrusionOk="0" h="4883" w="4608">
                    <a:moveTo>
                      <a:pt x="1286" y="1370"/>
                    </a:moveTo>
                    <a:lnTo>
                      <a:pt x="2929" y="1858"/>
                    </a:lnTo>
                    <a:lnTo>
                      <a:pt x="3322" y="3525"/>
                    </a:lnTo>
                    <a:lnTo>
                      <a:pt x="1679" y="3037"/>
                    </a:lnTo>
                    <a:lnTo>
                      <a:pt x="1286" y="1370"/>
                    </a:lnTo>
                    <a:close/>
                    <a:moveTo>
                      <a:pt x="0" y="1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3715" y="1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4"/>
              <p:cNvSpPr/>
              <p:nvPr/>
            </p:nvSpPr>
            <p:spPr>
              <a:xfrm>
                <a:off x="1604050" y="4065225"/>
                <a:ext cx="109875" cy="114300"/>
              </a:xfrm>
              <a:custGeom>
                <a:rect b="b" l="l" r="r" t="t"/>
                <a:pathLst>
                  <a:path extrusionOk="0" h="4572" w="4395">
                    <a:moveTo>
                      <a:pt x="679" y="0"/>
                    </a:moveTo>
                    <a:lnTo>
                      <a:pt x="1" y="643"/>
                    </a:lnTo>
                    <a:lnTo>
                      <a:pt x="3704" y="4572"/>
                    </a:lnTo>
                    <a:lnTo>
                      <a:pt x="4394" y="3929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4"/>
              <p:cNvSpPr/>
              <p:nvPr/>
            </p:nvSpPr>
            <p:spPr>
              <a:xfrm>
                <a:off x="1627875" y="4050925"/>
                <a:ext cx="58950" cy="138725"/>
              </a:xfrm>
              <a:custGeom>
                <a:rect b="b" l="l" r="r" t="t"/>
                <a:pathLst>
                  <a:path extrusionOk="0" h="5549" w="2358">
                    <a:moveTo>
                      <a:pt x="1453" y="1"/>
                    </a:moveTo>
                    <a:lnTo>
                      <a:pt x="0" y="5299"/>
                    </a:lnTo>
                    <a:lnTo>
                      <a:pt x="905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4"/>
              <p:cNvSpPr/>
              <p:nvPr/>
            </p:nvSpPr>
            <p:spPr>
              <a:xfrm>
                <a:off x="1587975" y="4094675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1" y="1"/>
                    </a:moveTo>
                    <a:lnTo>
                      <a:pt x="1" y="1144"/>
                    </a:lnTo>
                    <a:lnTo>
                      <a:pt x="191" y="2061"/>
                    </a:lnTo>
                    <a:lnTo>
                      <a:pt x="5573" y="918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4"/>
              <p:cNvSpPr/>
              <p:nvPr/>
            </p:nvSpPr>
            <p:spPr>
              <a:xfrm>
                <a:off x="1507025" y="3924125"/>
                <a:ext cx="163125" cy="94375"/>
              </a:xfrm>
              <a:custGeom>
                <a:rect b="b" l="l" r="r" t="t"/>
                <a:pathLst>
                  <a:path extrusionOk="0" h="3775" w="6525">
                    <a:moveTo>
                      <a:pt x="3060" y="1048"/>
                    </a:moveTo>
                    <a:lnTo>
                      <a:pt x="4703" y="1548"/>
                    </a:lnTo>
                    <a:lnTo>
                      <a:pt x="3453" y="2727"/>
                    </a:lnTo>
                    <a:lnTo>
                      <a:pt x="1822" y="2227"/>
                    </a:lnTo>
                    <a:lnTo>
                      <a:pt x="3060" y="1048"/>
                    </a:lnTo>
                    <a:close/>
                    <a:moveTo>
                      <a:pt x="2810" y="0"/>
                    </a:moveTo>
                    <a:lnTo>
                      <a:pt x="0" y="2667"/>
                    </a:lnTo>
                    <a:lnTo>
                      <a:pt x="3715" y="3775"/>
                    </a:lnTo>
                    <a:lnTo>
                      <a:pt x="6525" y="1120"/>
                    </a:lnTo>
                    <a:lnTo>
                      <a:pt x="28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4"/>
              <p:cNvSpPr/>
              <p:nvPr/>
            </p:nvSpPr>
            <p:spPr>
              <a:xfrm>
                <a:off x="1644550" y="3914900"/>
                <a:ext cx="136625" cy="54200"/>
              </a:xfrm>
              <a:custGeom>
                <a:rect b="b" l="l" r="r" t="t"/>
                <a:pathLst>
                  <a:path extrusionOk="0" h="2168" w="5465">
                    <a:moveTo>
                      <a:pt x="5251" y="0"/>
                    </a:moveTo>
                    <a:lnTo>
                      <a:pt x="0" y="1251"/>
                    </a:lnTo>
                    <a:lnTo>
                      <a:pt x="214" y="2167"/>
                    </a:lnTo>
                    <a:lnTo>
                      <a:pt x="5465" y="917"/>
                    </a:lnTo>
                    <a:lnTo>
                      <a:pt x="52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4"/>
              <p:cNvSpPr/>
              <p:nvPr/>
            </p:nvSpPr>
            <p:spPr>
              <a:xfrm>
                <a:off x="1654075" y="3885425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4"/>
              <p:cNvSpPr/>
              <p:nvPr/>
            </p:nvSpPr>
            <p:spPr>
              <a:xfrm>
                <a:off x="1678175" y="3873525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27"/>
                    </a:lnTo>
                    <a:lnTo>
                      <a:pt x="893" y="5513"/>
                    </a:lnTo>
                    <a:lnTo>
                      <a:pt x="2596" y="298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4"/>
              <p:cNvSpPr/>
              <p:nvPr/>
            </p:nvSpPr>
            <p:spPr>
              <a:xfrm>
                <a:off x="1389450" y="3951800"/>
                <a:ext cx="163125" cy="94675"/>
              </a:xfrm>
              <a:custGeom>
                <a:rect b="b" l="l" r="r" t="t"/>
                <a:pathLst>
                  <a:path extrusionOk="0" h="3787" w="6525">
                    <a:moveTo>
                      <a:pt x="3060" y="1060"/>
                    </a:moveTo>
                    <a:lnTo>
                      <a:pt x="4703" y="1560"/>
                    </a:lnTo>
                    <a:lnTo>
                      <a:pt x="3453" y="2727"/>
                    </a:lnTo>
                    <a:lnTo>
                      <a:pt x="1822" y="2239"/>
                    </a:lnTo>
                    <a:lnTo>
                      <a:pt x="3060" y="1060"/>
                    </a:lnTo>
                    <a:close/>
                    <a:moveTo>
                      <a:pt x="2810" y="1"/>
                    </a:moveTo>
                    <a:lnTo>
                      <a:pt x="0" y="2668"/>
                    </a:lnTo>
                    <a:lnTo>
                      <a:pt x="3703" y="3787"/>
                    </a:lnTo>
                    <a:lnTo>
                      <a:pt x="6525" y="1120"/>
                    </a:lnTo>
                    <a:lnTo>
                      <a:pt x="28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4"/>
              <p:cNvSpPr/>
              <p:nvPr/>
            </p:nvSpPr>
            <p:spPr>
              <a:xfrm>
                <a:off x="1277825" y="4001800"/>
                <a:ext cx="136950" cy="53900"/>
              </a:xfrm>
              <a:custGeom>
                <a:rect b="b" l="l" r="r" t="t"/>
                <a:pathLst>
                  <a:path extrusionOk="0" h="2156" w="5478">
                    <a:moveTo>
                      <a:pt x="5251" y="1"/>
                    </a:moveTo>
                    <a:lnTo>
                      <a:pt x="1" y="1251"/>
                    </a:lnTo>
                    <a:lnTo>
                      <a:pt x="215" y="2156"/>
                    </a:lnTo>
                    <a:lnTo>
                      <a:pt x="5477" y="918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4"/>
              <p:cNvSpPr/>
              <p:nvPr/>
            </p:nvSpPr>
            <p:spPr>
              <a:xfrm>
                <a:off x="1291825" y="3971450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4"/>
              <p:cNvSpPr/>
              <p:nvPr/>
            </p:nvSpPr>
            <p:spPr>
              <a:xfrm>
                <a:off x="1316225" y="3959550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15"/>
                    </a:lnTo>
                    <a:lnTo>
                      <a:pt x="893" y="5513"/>
                    </a:lnTo>
                    <a:lnTo>
                      <a:pt x="2596" y="286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4"/>
              <p:cNvSpPr/>
              <p:nvPr/>
            </p:nvSpPr>
            <p:spPr>
              <a:xfrm>
                <a:off x="1138525" y="4264650"/>
                <a:ext cx="89025" cy="153600"/>
              </a:xfrm>
              <a:custGeom>
                <a:rect b="b" l="l" r="r" t="t"/>
                <a:pathLst>
                  <a:path extrusionOk="0" h="6144" w="3561">
                    <a:moveTo>
                      <a:pt x="2382" y="1715"/>
                    </a:moveTo>
                    <a:lnTo>
                      <a:pt x="2572" y="3417"/>
                    </a:lnTo>
                    <a:lnTo>
                      <a:pt x="1191" y="4429"/>
                    </a:lnTo>
                    <a:lnTo>
                      <a:pt x="989" y="2727"/>
                    </a:lnTo>
                    <a:lnTo>
                      <a:pt x="2382" y="1715"/>
                    </a:lnTo>
                    <a:close/>
                    <a:moveTo>
                      <a:pt x="3132" y="0"/>
                    </a:moveTo>
                    <a:lnTo>
                      <a:pt x="0" y="2286"/>
                    </a:lnTo>
                    <a:lnTo>
                      <a:pt x="429" y="6144"/>
                    </a:lnTo>
                    <a:lnTo>
                      <a:pt x="3560" y="3846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4"/>
              <p:cNvSpPr/>
              <p:nvPr/>
            </p:nvSpPr>
            <p:spPr>
              <a:xfrm>
                <a:off x="1196575" y="4157475"/>
                <a:ext cx="75925" cy="133100"/>
              </a:xfrm>
              <a:custGeom>
                <a:rect b="b" l="l" r="r" t="t"/>
                <a:pathLst>
                  <a:path extrusionOk="0" h="5324" w="3037">
                    <a:moveTo>
                      <a:pt x="2179" y="1"/>
                    </a:moveTo>
                    <a:lnTo>
                      <a:pt x="0" y="4942"/>
                    </a:lnTo>
                    <a:lnTo>
                      <a:pt x="857" y="5323"/>
                    </a:lnTo>
                    <a:lnTo>
                      <a:pt x="3036" y="382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4"/>
              <p:cNvSpPr/>
              <p:nvPr/>
            </p:nvSpPr>
            <p:spPr>
              <a:xfrm>
                <a:off x="1163825" y="4205700"/>
                <a:ext cx="139325" cy="41400"/>
              </a:xfrm>
              <a:custGeom>
                <a:rect b="b" l="l" r="r" t="t"/>
                <a:pathLst>
                  <a:path extrusionOk="0" h="1656" w="5573">
                    <a:moveTo>
                      <a:pt x="5454" y="1"/>
                    </a:moveTo>
                    <a:lnTo>
                      <a:pt x="0" y="727"/>
                    </a:lnTo>
                    <a:lnTo>
                      <a:pt x="131" y="1656"/>
                    </a:lnTo>
                    <a:lnTo>
                      <a:pt x="5573" y="929"/>
                    </a:lnTo>
                    <a:lnTo>
                      <a:pt x="5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4"/>
              <p:cNvSpPr/>
              <p:nvPr/>
            </p:nvSpPr>
            <p:spPr>
              <a:xfrm>
                <a:off x="1184650" y="4163450"/>
                <a:ext cx="97675" cy="125925"/>
              </a:xfrm>
              <a:custGeom>
                <a:rect b="b" l="l" r="r" t="t"/>
                <a:pathLst>
                  <a:path extrusionOk="0" h="5037" w="3907">
                    <a:moveTo>
                      <a:pt x="763" y="0"/>
                    </a:moveTo>
                    <a:lnTo>
                      <a:pt x="1" y="536"/>
                    </a:lnTo>
                    <a:lnTo>
                      <a:pt x="3144" y="5036"/>
                    </a:lnTo>
                    <a:lnTo>
                      <a:pt x="3906" y="4501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4"/>
              <p:cNvSpPr/>
              <p:nvPr/>
            </p:nvSpPr>
            <p:spPr>
              <a:xfrm>
                <a:off x="1090000" y="4375375"/>
                <a:ext cx="88725" cy="153300"/>
              </a:xfrm>
              <a:custGeom>
                <a:rect b="b" l="l" r="r" t="t"/>
                <a:pathLst>
                  <a:path extrusionOk="0" h="6132" w="3549">
                    <a:moveTo>
                      <a:pt x="2370" y="1715"/>
                    </a:moveTo>
                    <a:lnTo>
                      <a:pt x="2561" y="3417"/>
                    </a:lnTo>
                    <a:lnTo>
                      <a:pt x="1179" y="4418"/>
                    </a:lnTo>
                    <a:lnTo>
                      <a:pt x="989" y="2727"/>
                    </a:lnTo>
                    <a:lnTo>
                      <a:pt x="2370" y="1715"/>
                    </a:lnTo>
                    <a:close/>
                    <a:moveTo>
                      <a:pt x="3120" y="0"/>
                    </a:moveTo>
                    <a:lnTo>
                      <a:pt x="1" y="2286"/>
                    </a:lnTo>
                    <a:lnTo>
                      <a:pt x="429" y="6132"/>
                    </a:lnTo>
                    <a:lnTo>
                      <a:pt x="3549" y="3846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4"/>
              <p:cNvSpPr/>
              <p:nvPr/>
            </p:nvSpPr>
            <p:spPr>
              <a:xfrm>
                <a:off x="1045050" y="4502475"/>
                <a:ext cx="75925" cy="133075"/>
              </a:xfrm>
              <a:custGeom>
                <a:rect b="b" l="l" r="r" t="t"/>
                <a:pathLst>
                  <a:path extrusionOk="0" h="5323" w="3037">
                    <a:moveTo>
                      <a:pt x="2168" y="0"/>
                    </a:moveTo>
                    <a:lnTo>
                      <a:pt x="1" y="4941"/>
                    </a:lnTo>
                    <a:lnTo>
                      <a:pt x="858" y="5322"/>
                    </a:lnTo>
                    <a:lnTo>
                      <a:pt x="3037" y="369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4"/>
              <p:cNvSpPr/>
              <p:nvPr/>
            </p:nvSpPr>
            <p:spPr>
              <a:xfrm>
                <a:off x="1014100" y="4546225"/>
                <a:ext cx="139325" cy="41700"/>
              </a:xfrm>
              <a:custGeom>
                <a:rect b="b" l="l" r="r" t="t"/>
                <a:pathLst>
                  <a:path extrusionOk="0" h="1668" w="5573">
                    <a:moveTo>
                      <a:pt x="5454" y="0"/>
                    </a:moveTo>
                    <a:lnTo>
                      <a:pt x="1" y="727"/>
                    </a:lnTo>
                    <a:lnTo>
                      <a:pt x="132" y="1667"/>
                    </a:lnTo>
                    <a:lnTo>
                      <a:pt x="5573" y="929"/>
                    </a:lnTo>
                    <a:lnTo>
                      <a:pt x="5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4"/>
              <p:cNvSpPr/>
              <p:nvPr/>
            </p:nvSpPr>
            <p:spPr>
              <a:xfrm>
                <a:off x="1034950" y="4503950"/>
                <a:ext cx="97650" cy="126250"/>
              </a:xfrm>
              <a:custGeom>
                <a:rect b="b" l="l" r="r" t="t"/>
                <a:pathLst>
                  <a:path extrusionOk="0" h="5050" w="3906">
                    <a:moveTo>
                      <a:pt x="762" y="1"/>
                    </a:moveTo>
                    <a:lnTo>
                      <a:pt x="0" y="537"/>
                    </a:lnTo>
                    <a:lnTo>
                      <a:pt x="3143" y="5049"/>
                    </a:lnTo>
                    <a:lnTo>
                      <a:pt x="3905" y="4513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4"/>
              <p:cNvSpPr/>
              <p:nvPr/>
            </p:nvSpPr>
            <p:spPr>
              <a:xfrm>
                <a:off x="1073325" y="4280425"/>
                <a:ext cx="99150" cy="135150"/>
              </a:xfrm>
              <a:custGeom>
                <a:rect b="b" l="l" r="r" t="t"/>
                <a:pathLst>
                  <a:path extrusionOk="0" h="5406" w="3966">
                    <a:moveTo>
                      <a:pt x="1108" y="1512"/>
                    </a:moveTo>
                    <a:lnTo>
                      <a:pt x="2668" y="2191"/>
                    </a:lnTo>
                    <a:lnTo>
                      <a:pt x="2858" y="3894"/>
                    </a:lnTo>
                    <a:lnTo>
                      <a:pt x="1287" y="3215"/>
                    </a:lnTo>
                    <a:lnTo>
                      <a:pt x="1108" y="1512"/>
                    </a:lnTo>
                    <a:close/>
                    <a:moveTo>
                      <a:pt x="1" y="0"/>
                    </a:moveTo>
                    <a:lnTo>
                      <a:pt x="418" y="3858"/>
                    </a:lnTo>
                    <a:lnTo>
                      <a:pt x="3966" y="5406"/>
                    </a:lnTo>
                    <a:lnTo>
                      <a:pt x="3549" y="15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4"/>
              <p:cNvSpPr/>
              <p:nvPr/>
            </p:nvSpPr>
            <p:spPr>
              <a:xfrm>
                <a:off x="997725" y="4183375"/>
                <a:ext cx="98850" cy="122975"/>
              </a:xfrm>
              <a:custGeom>
                <a:rect b="b" l="l" r="r" t="t"/>
                <a:pathLst>
                  <a:path extrusionOk="0" h="4919" w="3954">
                    <a:moveTo>
                      <a:pt x="763" y="1"/>
                    </a:moveTo>
                    <a:lnTo>
                      <a:pt x="1" y="560"/>
                    </a:lnTo>
                    <a:lnTo>
                      <a:pt x="3204" y="4918"/>
                    </a:lnTo>
                    <a:lnTo>
                      <a:pt x="3954" y="4358"/>
                    </a:lnTo>
                    <a:lnTo>
                      <a:pt x="7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4"/>
              <p:cNvSpPr/>
              <p:nvPr/>
            </p:nvSpPr>
            <p:spPr>
              <a:xfrm>
                <a:off x="1011725" y="4178925"/>
                <a:ext cx="73850" cy="136050"/>
              </a:xfrm>
              <a:custGeom>
                <a:rect b="b" l="l" r="r" t="t"/>
                <a:pathLst>
                  <a:path extrusionOk="0" h="5442" w="2954">
                    <a:moveTo>
                      <a:pt x="2084" y="0"/>
                    </a:moveTo>
                    <a:lnTo>
                      <a:pt x="0" y="5084"/>
                    </a:lnTo>
                    <a:lnTo>
                      <a:pt x="870" y="5441"/>
                    </a:lnTo>
                    <a:lnTo>
                      <a:pt x="2953" y="35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24"/>
              <p:cNvSpPr/>
              <p:nvPr/>
            </p:nvSpPr>
            <p:spPr>
              <a:xfrm>
                <a:off x="978975" y="4229225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8" y="0"/>
                    </a:moveTo>
                    <a:lnTo>
                      <a:pt x="1" y="465"/>
                    </a:lnTo>
                    <a:lnTo>
                      <a:pt x="84" y="1405"/>
                    </a:lnTo>
                    <a:lnTo>
                      <a:pt x="5561" y="929"/>
                    </a:lnTo>
                    <a:lnTo>
                      <a:pt x="54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24"/>
              <p:cNvSpPr/>
              <p:nvPr/>
            </p:nvSpPr>
            <p:spPr>
              <a:xfrm>
                <a:off x="1144775" y="4378050"/>
                <a:ext cx="99150" cy="134850"/>
              </a:xfrm>
              <a:custGeom>
                <a:rect b="b" l="l" r="r" t="t"/>
                <a:pathLst>
                  <a:path extrusionOk="0" h="5394" w="3966">
                    <a:moveTo>
                      <a:pt x="1108" y="1501"/>
                    </a:moveTo>
                    <a:lnTo>
                      <a:pt x="2679" y="2191"/>
                    </a:lnTo>
                    <a:lnTo>
                      <a:pt x="2858" y="3894"/>
                    </a:lnTo>
                    <a:lnTo>
                      <a:pt x="1286" y="3203"/>
                    </a:lnTo>
                    <a:lnTo>
                      <a:pt x="1108" y="1501"/>
                    </a:lnTo>
                    <a:close/>
                    <a:moveTo>
                      <a:pt x="0" y="0"/>
                    </a:moveTo>
                    <a:lnTo>
                      <a:pt x="417" y="3858"/>
                    </a:lnTo>
                    <a:lnTo>
                      <a:pt x="3965" y="5394"/>
                    </a:lnTo>
                    <a:lnTo>
                      <a:pt x="3549" y="15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24"/>
              <p:cNvSpPr/>
              <p:nvPr/>
            </p:nvSpPr>
            <p:spPr>
              <a:xfrm>
                <a:off x="1220675" y="4487300"/>
                <a:ext cx="98850" cy="122650"/>
              </a:xfrm>
              <a:custGeom>
                <a:rect b="b" l="l" r="r" t="t"/>
                <a:pathLst>
                  <a:path extrusionOk="0" h="4906" w="3954">
                    <a:moveTo>
                      <a:pt x="763" y="0"/>
                    </a:moveTo>
                    <a:lnTo>
                      <a:pt x="1" y="548"/>
                    </a:lnTo>
                    <a:lnTo>
                      <a:pt x="3191" y="4905"/>
                    </a:lnTo>
                    <a:lnTo>
                      <a:pt x="3953" y="4358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4"/>
              <p:cNvSpPr/>
              <p:nvPr/>
            </p:nvSpPr>
            <p:spPr>
              <a:xfrm>
                <a:off x="1231700" y="4478950"/>
                <a:ext cx="74125" cy="136050"/>
              </a:xfrm>
              <a:custGeom>
                <a:rect b="b" l="l" r="r" t="t"/>
                <a:pathLst>
                  <a:path extrusionOk="0" h="5442" w="2965">
                    <a:moveTo>
                      <a:pt x="2096" y="1"/>
                    </a:moveTo>
                    <a:lnTo>
                      <a:pt x="0" y="5085"/>
                    </a:lnTo>
                    <a:lnTo>
                      <a:pt x="869" y="5442"/>
                    </a:lnTo>
                    <a:lnTo>
                      <a:pt x="2965" y="358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4"/>
              <p:cNvSpPr/>
              <p:nvPr/>
            </p:nvSpPr>
            <p:spPr>
              <a:xfrm>
                <a:off x="1199250" y="4529250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7" y="1"/>
                    </a:moveTo>
                    <a:lnTo>
                      <a:pt x="0" y="465"/>
                    </a:lnTo>
                    <a:lnTo>
                      <a:pt x="84" y="1406"/>
                    </a:lnTo>
                    <a:lnTo>
                      <a:pt x="5561" y="930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24"/>
              <p:cNvSpPr/>
              <p:nvPr/>
            </p:nvSpPr>
            <p:spPr>
              <a:xfrm>
                <a:off x="1135550" y="4341725"/>
                <a:ext cx="166700" cy="96775"/>
              </a:xfrm>
              <a:custGeom>
                <a:rect b="b" l="l" r="r" t="t"/>
                <a:pathLst>
                  <a:path extrusionOk="0" h="3871" w="6668">
                    <a:moveTo>
                      <a:pt x="3239" y="1084"/>
                    </a:moveTo>
                    <a:lnTo>
                      <a:pt x="4799" y="1775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84"/>
                    </a:lnTo>
                    <a:close/>
                    <a:moveTo>
                      <a:pt x="3120" y="1"/>
                    </a:moveTo>
                    <a:lnTo>
                      <a:pt x="0" y="2299"/>
                    </a:lnTo>
                    <a:lnTo>
                      <a:pt x="3548" y="3870"/>
                    </a:lnTo>
                    <a:lnTo>
                      <a:pt x="6668" y="1573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24"/>
              <p:cNvSpPr/>
              <p:nvPr/>
            </p:nvSpPr>
            <p:spPr>
              <a:xfrm>
                <a:off x="1277525" y="4356925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95"/>
                    </a:lnTo>
                    <a:lnTo>
                      <a:pt x="108" y="1524"/>
                    </a:lnTo>
                    <a:lnTo>
                      <a:pt x="5478" y="941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24"/>
              <p:cNvSpPr/>
              <p:nvPr/>
            </p:nvSpPr>
            <p:spPr>
              <a:xfrm>
                <a:off x="1292400" y="4314950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0"/>
                    </a:moveTo>
                    <a:lnTo>
                      <a:pt x="1" y="572"/>
                    </a:lnTo>
                    <a:lnTo>
                      <a:pt x="3347" y="4930"/>
                    </a:lnTo>
                    <a:lnTo>
                      <a:pt x="4097" y="4346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24"/>
              <p:cNvSpPr/>
              <p:nvPr/>
            </p:nvSpPr>
            <p:spPr>
              <a:xfrm>
                <a:off x="1303725" y="4309000"/>
                <a:ext cx="79800" cy="134550"/>
              </a:xfrm>
              <a:custGeom>
                <a:rect b="b" l="l" r="r" t="t"/>
                <a:pathLst>
                  <a:path extrusionOk="0" h="5382" w="3192">
                    <a:moveTo>
                      <a:pt x="2334" y="0"/>
                    </a:moveTo>
                    <a:lnTo>
                      <a:pt x="0" y="4977"/>
                    </a:lnTo>
                    <a:lnTo>
                      <a:pt x="858" y="5382"/>
                    </a:lnTo>
                    <a:lnTo>
                      <a:pt x="3191" y="405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4"/>
              <p:cNvSpPr/>
              <p:nvPr/>
            </p:nvSpPr>
            <p:spPr>
              <a:xfrm>
                <a:off x="1015300" y="4355125"/>
                <a:ext cx="166700" cy="96475"/>
              </a:xfrm>
              <a:custGeom>
                <a:rect b="b" l="l" r="r" t="t"/>
                <a:pathLst>
                  <a:path extrusionOk="0" h="3859" w="6668">
                    <a:moveTo>
                      <a:pt x="3239" y="1072"/>
                    </a:moveTo>
                    <a:lnTo>
                      <a:pt x="4810" y="1763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72"/>
                    </a:lnTo>
                    <a:close/>
                    <a:moveTo>
                      <a:pt x="3132" y="1"/>
                    </a:moveTo>
                    <a:lnTo>
                      <a:pt x="0" y="2299"/>
                    </a:lnTo>
                    <a:lnTo>
                      <a:pt x="3548" y="3858"/>
                    </a:lnTo>
                    <a:lnTo>
                      <a:pt x="6668" y="1560"/>
                    </a:lnTo>
                    <a:lnTo>
                      <a:pt x="31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4"/>
              <p:cNvSpPr/>
              <p:nvPr/>
            </p:nvSpPr>
            <p:spPr>
              <a:xfrm>
                <a:off x="903075" y="4398300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83"/>
                    </a:lnTo>
                    <a:lnTo>
                      <a:pt x="108" y="1524"/>
                    </a:lnTo>
                    <a:lnTo>
                      <a:pt x="5477" y="929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4"/>
              <p:cNvSpPr/>
              <p:nvPr/>
            </p:nvSpPr>
            <p:spPr>
              <a:xfrm>
                <a:off x="922425" y="4355425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1"/>
                    </a:moveTo>
                    <a:lnTo>
                      <a:pt x="0" y="584"/>
                    </a:lnTo>
                    <a:lnTo>
                      <a:pt x="3358" y="4930"/>
                    </a:lnTo>
                    <a:lnTo>
                      <a:pt x="4096" y="4358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4"/>
              <p:cNvSpPr/>
              <p:nvPr/>
            </p:nvSpPr>
            <p:spPr>
              <a:xfrm>
                <a:off x="934025" y="4349775"/>
                <a:ext cx="79500" cy="134275"/>
              </a:xfrm>
              <a:custGeom>
                <a:rect b="b" l="l" r="r" t="t"/>
                <a:pathLst>
                  <a:path extrusionOk="0" h="5371" w="3180">
                    <a:moveTo>
                      <a:pt x="2334" y="0"/>
                    </a:moveTo>
                    <a:lnTo>
                      <a:pt x="1" y="4977"/>
                    </a:lnTo>
                    <a:lnTo>
                      <a:pt x="846" y="5370"/>
                    </a:lnTo>
                    <a:lnTo>
                      <a:pt x="3180" y="393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9" name="Google Shape;2359;p24"/>
            <p:cNvGrpSpPr/>
            <p:nvPr/>
          </p:nvGrpSpPr>
          <p:grpSpPr>
            <a:xfrm>
              <a:off x="8307393" y="968835"/>
              <a:ext cx="1084741" cy="1151596"/>
              <a:chOff x="742350" y="3532700"/>
              <a:chExt cx="1038825" cy="1102850"/>
            </a:xfrm>
          </p:grpSpPr>
          <p:sp>
            <p:nvSpPr>
              <p:cNvPr id="2360" name="Google Shape;2360;p24"/>
              <p:cNvSpPr/>
              <p:nvPr/>
            </p:nvSpPr>
            <p:spPr>
              <a:xfrm>
                <a:off x="921525" y="3644325"/>
                <a:ext cx="97075" cy="167900"/>
              </a:xfrm>
              <a:custGeom>
                <a:rect b="b" l="l" r="r" t="t"/>
                <a:pathLst>
                  <a:path extrusionOk="0" h="6716" w="3883">
                    <a:moveTo>
                      <a:pt x="1953" y="1858"/>
                    </a:moveTo>
                    <a:lnTo>
                      <a:pt x="2811" y="3346"/>
                    </a:lnTo>
                    <a:lnTo>
                      <a:pt x="1953" y="4835"/>
                    </a:lnTo>
                    <a:lnTo>
                      <a:pt x="1096" y="3346"/>
                    </a:lnTo>
                    <a:lnTo>
                      <a:pt x="1953" y="1858"/>
                    </a:lnTo>
                    <a:close/>
                    <a:moveTo>
                      <a:pt x="1941" y="1"/>
                    </a:moveTo>
                    <a:lnTo>
                      <a:pt x="1" y="3358"/>
                    </a:lnTo>
                    <a:lnTo>
                      <a:pt x="1941" y="6716"/>
                    </a:lnTo>
                    <a:lnTo>
                      <a:pt x="3882" y="3358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24"/>
              <p:cNvSpPr/>
              <p:nvPr/>
            </p:nvSpPr>
            <p:spPr>
              <a:xfrm>
                <a:off x="958450" y="3532700"/>
                <a:ext cx="23525" cy="134875"/>
              </a:xfrm>
              <a:custGeom>
                <a:rect b="b" l="l" r="r" t="t"/>
                <a:pathLst>
                  <a:path extrusionOk="0" h="5395" w="941">
                    <a:moveTo>
                      <a:pt x="0" y="1"/>
                    </a:moveTo>
                    <a:lnTo>
                      <a:pt x="0" y="5394"/>
                    </a:lnTo>
                    <a:lnTo>
                      <a:pt x="941" y="5394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24"/>
              <p:cNvSpPr/>
              <p:nvPr/>
            </p:nvSpPr>
            <p:spPr>
              <a:xfrm>
                <a:off x="905450" y="3556525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24"/>
              <p:cNvSpPr/>
              <p:nvPr/>
            </p:nvSpPr>
            <p:spPr>
              <a:xfrm>
                <a:off x="905450" y="3556525"/>
                <a:ext cx="129525" cy="91700"/>
              </a:xfrm>
              <a:custGeom>
                <a:rect b="b" l="l" r="r" t="t"/>
                <a:pathLst>
                  <a:path extrusionOk="0" h="3668" w="5181">
                    <a:moveTo>
                      <a:pt x="489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80" y="2870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24"/>
              <p:cNvSpPr/>
              <p:nvPr/>
            </p:nvSpPr>
            <p:spPr>
              <a:xfrm>
                <a:off x="921525" y="3765175"/>
                <a:ext cx="97075" cy="167600"/>
              </a:xfrm>
              <a:custGeom>
                <a:rect b="b" l="l" r="r" t="t"/>
                <a:pathLst>
                  <a:path extrusionOk="0" h="6704" w="3883">
                    <a:moveTo>
                      <a:pt x="1941" y="1882"/>
                    </a:moveTo>
                    <a:lnTo>
                      <a:pt x="2811" y="3346"/>
                    </a:lnTo>
                    <a:lnTo>
                      <a:pt x="1953" y="4834"/>
                    </a:lnTo>
                    <a:lnTo>
                      <a:pt x="1096" y="3346"/>
                    </a:lnTo>
                    <a:lnTo>
                      <a:pt x="1941" y="1882"/>
                    </a:lnTo>
                    <a:close/>
                    <a:moveTo>
                      <a:pt x="1941" y="1"/>
                    </a:moveTo>
                    <a:lnTo>
                      <a:pt x="1" y="3346"/>
                    </a:lnTo>
                    <a:lnTo>
                      <a:pt x="1941" y="6704"/>
                    </a:lnTo>
                    <a:lnTo>
                      <a:pt x="3882" y="3346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24"/>
              <p:cNvSpPr/>
              <p:nvPr/>
            </p:nvSpPr>
            <p:spPr>
              <a:xfrm>
                <a:off x="958450" y="3909250"/>
                <a:ext cx="23525" cy="135150"/>
              </a:xfrm>
              <a:custGeom>
                <a:rect b="b" l="l" r="r" t="t"/>
                <a:pathLst>
                  <a:path extrusionOk="0" h="5406" w="941">
                    <a:moveTo>
                      <a:pt x="0" y="0"/>
                    </a:moveTo>
                    <a:lnTo>
                      <a:pt x="0" y="5406"/>
                    </a:lnTo>
                    <a:lnTo>
                      <a:pt x="941" y="5406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24"/>
              <p:cNvSpPr/>
              <p:nvPr/>
            </p:nvSpPr>
            <p:spPr>
              <a:xfrm>
                <a:off x="905450" y="3928600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24"/>
              <p:cNvSpPr/>
              <p:nvPr/>
            </p:nvSpPr>
            <p:spPr>
              <a:xfrm>
                <a:off x="905150" y="3928600"/>
                <a:ext cx="129825" cy="91700"/>
              </a:xfrm>
              <a:custGeom>
                <a:rect b="b" l="l" r="r" t="t"/>
                <a:pathLst>
                  <a:path extrusionOk="0" h="3668" w="5193">
                    <a:moveTo>
                      <a:pt x="501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92" y="2869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24"/>
              <p:cNvSpPr/>
              <p:nvPr/>
            </p:nvSpPr>
            <p:spPr>
              <a:xfrm>
                <a:off x="845025" y="3716350"/>
                <a:ext cx="145300" cy="83975"/>
              </a:xfrm>
              <a:custGeom>
                <a:rect b="b" l="l" r="r" t="t"/>
                <a:pathLst>
                  <a:path extrusionOk="0" h="3359" w="5812">
                    <a:moveTo>
                      <a:pt x="3335" y="942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32" y="942"/>
                    </a:lnTo>
                    <a:close/>
                    <a:moveTo>
                      <a:pt x="1" y="1"/>
                    </a:moveTo>
                    <a:lnTo>
                      <a:pt x="1942" y="3358"/>
                    </a:lnTo>
                    <a:lnTo>
                      <a:pt x="5811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24"/>
              <p:cNvSpPr/>
              <p:nvPr/>
            </p:nvSpPr>
            <p:spPr>
              <a:xfrm>
                <a:off x="742650" y="3650575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64" y="1"/>
                    </a:moveTo>
                    <a:lnTo>
                      <a:pt x="0" y="810"/>
                    </a:lnTo>
                    <a:lnTo>
                      <a:pt x="4679" y="3513"/>
                    </a:lnTo>
                    <a:lnTo>
                      <a:pt x="5144" y="2691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24"/>
              <p:cNvSpPr/>
              <p:nvPr/>
            </p:nvSpPr>
            <p:spPr>
              <a:xfrm>
                <a:off x="795625" y="3626475"/>
                <a:ext cx="26800" cy="137825"/>
              </a:xfrm>
              <a:custGeom>
                <a:rect b="b" l="l" r="r" t="t"/>
                <a:pathLst>
                  <a:path extrusionOk="0" h="5513" w="1072">
                    <a:moveTo>
                      <a:pt x="941" y="0"/>
                    </a:moveTo>
                    <a:lnTo>
                      <a:pt x="0" y="24"/>
                    </a:lnTo>
                    <a:lnTo>
                      <a:pt x="131" y="5513"/>
                    </a:lnTo>
                    <a:lnTo>
                      <a:pt x="1072" y="5501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24"/>
              <p:cNvSpPr/>
              <p:nvPr/>
            </p:nvSpPr>
            <p:spPr>
              <a:xfrm>
                <a:off x="743225" y="3652075"/>
                <a:ext cx="131900" cy="86625"/>
              </a:xfrm>
              <a:custGeom>
                <a:rect b="b" l="l" r="r" t="t"/>
                <a:pathLst>
                  <a:path extrusionOk="0" h="3465" w="5276">
                    <a:moveTo>
                      <a:pt x="4823" y="0"/>
                    </a:moveTo>
                    <a:lnTo>
                      <a:pt x="1" y="2631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24"/>
              <p:cNvSpPr/>
              <p:nvPr/>
            </p:nvSpPr>
            <p:spPr>
              <a:xfrm>
                <a:off x="949800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3335" y="941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20" y="941"/>
                    </a:lnTo>
                    <a:close/>
                    <a:moveTo>
                      <a:pt x="1" y="1"/>
                    </a:moveTo>
                    <a:lnTo>
                      <a:pt x="1930" y="3358"/>
                    </a:lnTo>
                    <a:lnTo>
                      <a:pt x="5799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24"/>
              <p:cNvSpPr/>
              <p:nvPr/>
            </p:nvSpPr>
            <p:spPr>
              <a:xfrm>
                <a:off x="1068875" y="3838700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77" y="0"/>
                    </a:moveTo>
                    <a:lnTo>
                      <a:pt x="0" y="810"/>
                    </a:lnTo>
                    <a:lnTo>
                      <a:pt x="4680" y="3513"/>
                    </a:lnTo>
                    <a:lnTo>
                      <a:pt x="5144" y="2703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24"/>
              <p:cNvSpPr/>
              <p:nvPr/>
            </p:nvSpPr>
            <p:spPr>
              <a:xfrm>
                <a:off x="1117975" y="3812500"/>
                <a:ext cx="26825" cy="137850"/>
              </a:xfrm>
              <a:custGeom>
                <a:rect b="b" l="l" r="r" t="t"/>
                <a:pathLst>
                  <a:path extrusionOk="0" h="5514" w="1073">
                    <a:moveTo>
                      <a:pt x="941" y="1"/>
                    </a:moveTo>
                    <a:lnTo>
                      <a:pt x="1" y="24"/>
                    </a:lnTo>
                    <a:lnTo>
                      <a:pt x="132" y="5513"/>
                    </a:lnTo>
                    <a:lnTo>
                      <a:pt x="1072" y="5489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24"/>
              <p:cNvSpPr/>
              <p:nvPr/>
            </p:nvSpPr>
            <p:spPr>
              <a:xfrm>
                <a:off x="106530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834" y="1"/>
                    </a:moveTo>
                    <a:lnTo>
                      <a:pt x="0" y="2632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24"/>
              <p:cNvSpPr/>
              <p:nvPr/>
            </p:nvSpPr>
            <p:spPr>
              <a:xfrm>
                <a:off x="950100" y="3716350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08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24"/>
              <p:cNvSpPr/>
              <p:nvPr/>
            </p:nvSpPr>
            <p:spPr>
              <a:xfrm>
                <a:off x="1068575" y="3650575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80" y="1"/>
                    </a:moveTo>
                    <a:lnTo>
                      <a:pt x="0" y="2703"/>
                    </a:lnTo>
                    <a:lnTo>
                      <a:pt x="477" y="3513"/>
                    </a:lnTo>
                    <a:lnTo>
                      <a:pt x="5156" y="810"/>
                    </a:lnTo>
                    <a:lnTo>
                      <a:pt x="46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24"/>
              <p:cNvSpPr/>
              <p:nvPr/>
            </p:nvSpPr>
            <p:spPr>
              <a:xfrm>
                <a:off x="1065300" y="3652075"/>
                <a:ext cx="131875" cy="86625"/>
              </a:xfrm>
              <a:custGeom>
                <a:rect b="b" l="l" r="r" t="t"/>
                <a:pathLst>
                  <a:path extrusionOk="0" h="3465" w="5275">
                    <a:moveTo>
                      <a:pt x="453" y="0"/>
                    </a:moveTo>
                    <a:lnTo>
                      <a:pt x="0" y="834"/>
                    </a:lnTo>
                    <a:lnTo>
                      <a:pt x="4823" y="3465"/>
                    </a:lnTo>
                    <a:lnTo>
                      <a:pt x="5275" y="2643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24"/>
              <p:cNvSpPr/>
              <p:nvPr/>
            </p:nvSpPr>
            <p:spPr>
              <a:xfrm>
                <a:off x="1117675" y="3626475"/>
                <a:ext cx="26825" cy="137825"/>
              </a:xfrm>
              <a:custGeom>
                <a:rect b="b" l="l" r="r" t="t"/>
                <a:pathLst>
                  <a:path extrusionOk="0" h="5513" w="1073">
                    <a:moveTo>
                      <a:pt x="132" y="0"/>
                    </a:moveTo>
                    <a:lnTo>
                      <a:pt x="1" y="5489"/>
                    </a:lnTo>
                    <a:lnTo>
                      <a:pt x="942" y="5513"/>
                    </a:lnTo>
                    <a:lnTo>
                      <a:pt x="1073" y="24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24"/>
              <p:cNvSpPr/>
              <p:nvPr/>
            </p:nvSpPr>
            <p:spPr>
              <a:xfrm>
                <a:off x="845325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20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24"/>
              <p:cNvSpPr/>
              <p:nvPr/>
            </p:nvSpPr>
            <p:spPr>
              <a:xfrm>
                <a:off x="742350" y="3839000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79" y="0"/>
                    </a:moveTo>
                    <a:lnTo>
                      <a:pt x="0" y="2691"/>
                    </a:lnTo>
                    <a:lnTo>
                      <a:pt x="476" y="3513"/>
                    </a:lnTo>
                    <a:lnTo>
                      <a:pt x="5156" y="81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24"/>
              <p:cNvSpPr/>
              <p:nvPr/>
            </p:nvSpPr>
            <p:spPr>
              <a:xfrm>
                <a:off x="74295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52" y="1"/>
                    </a:moveTo>
                    <a:lnTo>
                      <a:pt x="0" y="834"/>
                    </a:lnTo>
                    <a:lnTo>
                      <a:pt x="4834" y="3465"/>
                    </a:lnTo>
                    <a:lnTo>
                      <a:pt x="5274" y="2644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4"/>
              <p:cNvSpPr/>
              <p:nvPr/>
            </p:nvSpPr>
            <p:spPr>
              <a:xfrm>
                <a:off x="795625" y="3812500"/>
                <a:ext cx="26800" cy="137850"/>
              </a:xfrm>
              <a:custGeom>
                <a:rect b="b" l="l" r="r" t="t"/>
                <a:pathLst>
                  <a:path extrusionOk="0" h="5514" w="1072">
                    <a:moveTo>
                      <a:pt x="131" y="1"/>
                    </a:moveTo>
                    <a:lnTo>
                      <a:pt x="0" y="5489"/>
                    </a:lnTo>
                    <a:lnTo>
                      <a:pt x="941" y="5513"/>
                    </a:lnTo>
                    <a:lnTo>
                      <a:pt x="1072" y="24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4"/>
              <p:cNvSpPr/>
              <p:nvPr/>
            </p:nvSpPr>
            <p:spPr>
              <a:xfrm>
                <a:off x="1500775" y="3847025"/>
                <a:ext cx="93175" cy="160775"/>
              </a:xfrm>
              <a:custGeom>
                <a:rect b="b" l="l" r="r" t="t"/>
                <a:pathLst>
                  <a:path extrusionOk="0" h="6431" w="3727">
                    <a:moveTo>
                      <a:pt x="2274" y="1799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24" y="2965"/>
                    </a:lnTo>
                    <a:lnTo>
                      <a:pt x="2274" y="1799"/>
                    </a:lnTo>
                    <a:close/>
                    <a:moveTo>
                      <a:pt x="2822" y="1"/>
                    </a:moveTo>
                    <a:lnTo>
                      <a:pt x="0" y="2656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4"/>
              <p:cNvSpPr/>
              <p:nvPr/>
            </p:nvSpPr>
            <p:spPr>
              <a:xfrm>
                <a:off x="1563275" y="3744050"/>
                <a:ext cx="61650" cy="136350"/>
              </a:xfrm>
              <a:custGeom>
                <a:rect b="b" l="l" r="r" t="t"/>
                <a:pathLst>
                  <a:path extrusionOk="0" h="5454" w="2466">
                    <a:moveTo>
                      <a:pt x="1560" y="0"/>
                    </a:moveTo>
                    <a:lnTo>
                      <a:pt x="1" y="5179"/>
                    </a:lnTo>
                    <a:lnTo>
                      <a:pt x="894" y="5453"/>
                    </a:lnTo>
                    <a:lnTo>
                      <a:pt x="2465" y="26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4"/>
              <p:cNvSpPr/>
              <p:nvPr/>
            </p:nvSpPr>
            <p:spPr>
              <a:xfrm>
                <a:off x="1513875" y="3778275"/>
                <a:ext cx="138725" cy="57475"/>
              </a:xfrm>
              <a:custGeom>
                <a:rect b="b" l="l" r="r" t="t"/>
                <a:pathLst>
                  <a:path extrusionOk="0" h="2299" w="5549">
                    <a:moveTo>
                      <a:pt x="5310" y="0"/>
                    </a:moveTo>
                    <a:lnTo>
                      <a:pt x="0" y="1393"/>
                    </a:lnTo>
                    <a:lnTo>
                      <a:pt x="238" y="2298"/>
                    </a:lnTo>
                    <a:lnTo>
                      <a:pt x="5549" y="905"/>
                    </a:lnTo>
                    <a:lnTo>
                      <a:pt x="53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4"/>
              <p:cNvSpPr/>
              <p:nvPr/>
            </p:nvSpPr>
            <p:spPr>
              <a:xfrm>
                <a:off x="1528450" y="3748200"/>
                <a:ext cx="109275" cy="117900"/>
              </a:xfrm>
              <a:custGeom>
                <a:rect b="b" l="l" r="r" t="t"/>
                <a:pathLst>
                  <a:path extrusionOk="0" h="4716" w="4371">
                    <a:moveTo>
                      <a:pt x="691" y="1"/>
                    </a:moveTo>
                    <a:lnTo>
                      <a:pt x="1" y="620"/>
                    </a:lnTo>
                    <a:lnTo>
                      <a:pt x="3668" y="4716"/>
                    </a:lnTo>
                    <a:lnTo>
                      <a:pt x="4370" y="4085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4"/>
              <p:cNvSpPr/>
              <p:nvPr/>
            </p:nvSpPr>
            <p:spPr>
              <a:xfrm>
                <a:off x="1465950" y="3962825"/>
                <a:ext cx="93175" cy="160750"/>
              </a:xfrm>
              <a:custGeom>
                <a:rect b="b" l="l" r="r" t="t"/>
                <a:pathLst>
                  <a:path extrusionOk="0" h="6430" w="3727">
                    <a:moveTo>
                      <a:pt x="2274" y="1798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36" y="2965"/>
                    </a:lnTo>
                    <a:lnTo>
                      <a:pt x="2274" y="1798"/>
                    </a:lnTo>
                    <a:close/>
                    <a:moveTo>
                      <a:pt x="2834" y="0"/>
                    </a:moveTo>
                    <a:lnTo>
                      <a:pt x="0" y="2655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4"/>
              <p:cNvSpPr/>
              <p:nvPr/>
            </p:nvSpPr>
            <p:spPr>
              <a:xfrm>
                <a:off x="1445100" y="4097950"/>
                <a:ext cx="61350" cy="136050"/>
              </a:xfrm>
              <a:custGeom>
                <a:rect b="b" l="l" r="r" t="t"/>
                <a:pathLst>
                  <a:path extrusionOk="0" h="5442" w="2454">
                    <a:moveTo>
                      <a:pt x="1549" y="1"/>
                    </a:moveTo>
                    <a:lnTo>
                      <a:pt x="1" y="5168"/>
                    </a:lnTo>
                    <a:lnTo>
                      <a:pt x="906" y="5442"/>
                    </a:lnTo>
                    <a:lnTo>
                      <a:pt x="2454" y="263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4"/>
              <p:cNvSpPr/>
              <p:nvPr/>
            </p:nvSpPr>
            <p:spPr>
              <a:xfrm>
                <a:off x="1407000" y="4134575"/>
                <a:ext cx="138750" cy="57750"/>
              </a:xfrm>
              <a:custGeom>
                <a:rect b="b" l="l" r="r" t="t"/>
                <a:pathLst>
                  <a:path extrusionOk="0" h="2310" w="5550">
                    <a:moveTo>
                      <a:pt x="5311" y="0"/>
                    </a:moveTo>
                    <a:lnTo>
                      <a:pt x="1" y="1393"/>
                    </a:lnTo>
                    <a:lnTo>
                      <a:pt x="239" y="2310"/>
                    </a:lnTo>
                    <a:lnTo>
                      <a:pt x="5549" y="905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4"/>
              <p:cNvSpPr/>
              <p:nvPr/>
            </p:nvSpPr>
            <p:spPr>
              <a:xfrm>
                <a:off x="1421600" y="4104500"/>
                <a:ext cx="109250" cy="117900"/>
              </a:xfrm>
              <a:custGeom>
                <a:rect b="b" l="l" r="r" t="t"/>
                <a:pathLst>
                  <a:path extrusionOk="0" h="4716" w="4370">
                    <a:moveTo>
                      <a:pt x="703" y="1"/>
                    </a:moveTo>
                    <a:lnTo>
                      <a:pt x="0" y="632"/>
                    </a:lnTo>
                    <a:lnTo>
                      <a:pt x="3679" y="4716"/>
                    </a:lnTo>
                    <a:lnTo>
                      <a:pt x="4370" y="4096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24"/>
              <p:cNvSpPr/>
              <p:nvPr/>
            </p:nvSpPr>
            <p:spPr>
              <a:xfrm>
                <a:off x="1430525" y="3880375"/>
                <a:ext cx="115225" cy="122050"/>
              </a:xfrm>
              <a:custGeom>
                <a:rect b="b" l="l" r="r" t="t"/>
                <a:pathLst>
                  <a:path extrusionOk="0" h="4882" w="4609">
                    <a:moveTo>
                      <a:pt x="1298" y="1358"/>
                    </a:moveTo>
                    <a:lnTo>
                      <a:pt x="2929" y="1846"/>
                    </a:lnTo>
                    <a:lnTo>
                      <a:pt x="3322" y="3513"/>
                    </a:lnTo>
                    <a:lnTo>
                      <a:pt x="1691" y="3024"/>
                    </a:lnTo>
                    <a:lnTo>
                      <a:pt x="1298" y="1358"/>
                    </a:lnTo>
                    <a:close/>
                    <a:moveTo>
                      <a:pt x="0" y="0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4608" y="4882"/>
                    </a:lnTo>
                    <a:lnTo>
                      <a:pt x="3727" y="1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24"/>
              <p:cNvSpPr/>
              <p:nvPr/>
            </p:nvSpPr>
            <p:spPr>
              <a:xfrm>
                <a:off x="1345400" y="3791075"/>
                <a:ext cx="109850" cy="114625"/>
              </a:xfrm>
              <a:custGeom>
                <a:rect b="b" l="l" r="r" t="t"/>
                <a:pathLst>
                  <a:path extrusionOk="0" h="4585" w="4394">
                    <a:moveTo>
                      <a:pt x="691" y="0"/>
                    </a:moveTo>
                    <a:lnTo>
                      <a:pt x="0" y="655"/>
                    </a:lnTo>
                    <a:lnTo>
                      <a:pt x="3715" y="4584"/>
                    </a:lnTo>
                    <a:lnTo>
                      <a:pt x="4394" y="394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4"/>
              <p:cNvSpPr/>
              <p:nvPr/>
            </p:nvSpPr>
            <p:spPr>
              <a:xfrm>
                <a:off x="1372475" y="3780350"/>
                <a:ext cx="58975" cy="138750"/>
              </a:xfrm>
              <a:custGeom>
                <a:rect b="b" l="l" r="r" t="t"/>
                <a:pathLst>
                  <a:path extrusionOk="0" h="5550" w="2359">
                    <a:moveTo>
                      <a:pt x="1453" y="1"/>
                    </a:moveTo>
                    <a:lnTo>
                      <a:pt x="1" y="5299"/>
                    </a:lnTo>
                    <a:lnTo>
                      <a:pt x="906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4"/>
              <p:cNvSpPr/>
              <p:nvPr/>
            </p:nvSpPr>
            <p:spPr>
              <a:xfrm>
                <a:off x="1332600" y="3824100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0" y="1"/>
                    </a:moveTo>
                    <a:lnTo>
                      <a:pt x="0" y="1144"/>
                    </a:lnTo>
                    <a:lnTo>
                      <a:pt x="191" y="2061"/>
                    </a:lnTo>
                    <a:lnTo>
                      <a:pt x="5572" y="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4"/>
              <p:cNvSpPr/>
              <p:nvPr/>
            </p:nvSpPr>
            <p:spPr>
              <a:xfrm>
                <a:off x="1513575" y="3968175"/>
                <a:ext cx="115200" cy="122075"/>
              </a:xfrm>
              <a:custGeom>
                <a:rect b="b" l="l" r="r" t="t"/>
                <a:pathLst>
                  <a:path extrusionOk="0" h="4883" w="4608">
                    <a:moveTo>
                      <a:pt x="1286" y="1370"/>
                    </a:moveTo>
                    <a:lnTo>
                      <a:pt x="2929" y="1858"/>
                    </a:lnTo>
                    <a:lnTo>
                      <a:pt x="3322" y="3525"/>
                    </a:lnTo>
                    <a:lnTo>
                      <a:pt x="1679" y="3037"/>
                    </a:lnTo>
                    <a:lnTo>
                      <a:pt x="1286" y="1370"/>
                    </a:lnTo>
                    <a:close/>
                    <a:moveTo>
                      <a:pt x="0" y="1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3715" y="1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4"/>
              <p:cNvSpPr/>
              <p:nvPr/>
            </p:nvSpPr>
            <p:spPr>
              <a:xfrm>
                <a:off x="1604050" y="4065225"/>
                <a:ext cx="109875" cy="114300"/>
              </a:xfrm>
              <a:custGeom>
                <a:rect b="b" l="l" r="r" t="t"/>
                <a:pathLst>
                  <a:path extrusionOk="0" h="4572" w="4395">
                    <a:moveTo>
                      <a:pt x="679" y="0"/>
                    </a:moveTo>
                    <a:lnTo>
                      <a:pt x="1" y="643"/>
                    </a:lnTo>
                    <a:lnTo>
                      <a:pt x="3704" y="4572"/>
                    </a:lnTo>
                    <a:lnTo>
                      <a:pt x="4394" y="3929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4"/>
              <p:cNvSpPr/>
              <p:nvPr/>
            </p:nvSpPr>
            <p:spPr>
              <a:xfrm>
                <a:off x="1627875" y="4050925"/>
                <a:ext cx="58950" cy="138725"/>
              </a:xfrm>
              <a:custGeom>
                <a:rect b="b" l="l" r="r" t="t"/>
                <a:pathLst>
                  <a:path extrusionOk="0" h="5549" w="2358">
                    <a:moveTo>
                      <a:pt x="1453" y="1"/>
                    </a:moveTo>
                    <a:lnTo>
                      <a:pt x="0" y="5299"/>
                    </a:lnTo>
                    <a:lnTo>
                      <a:pt x="905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4"/>
              <p:cNvSpPr/>
              <p:nvPr/>
            </p:nvSpPr>
            <p:spPr>
              <a:xfrm>
                <a:off x="1587975" y="4094675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1" y="1"/>
                    </a:moveTo>
                    <a:lnTo>
                      <a:pt x="1" y="1144"/>
                    </a:lnTo>
                    <a:lnTo>
                      <a:pt x="191" y="2061"/>
                    </a:lnTo>
                    <a:lnTo>
                      <a:pt x="5573" y="918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4"/>
              <p:cNvSpPr/>
              <p:nvPr/>
            </p:nvSpPr>
            <p:spPr>
              <a:xfrm>
                <a:off x="1507025" y="3924125"/>
                <a:ext cx="163125" cy="94375"/>
              </a:xfrm>
              <a:custGeom>
                <a:rect b="b" l="l" r="r" t="t"/>
                <a:pathLst>
                  <a:path extrusionOk="0" h="3775" w="6525">
                    <a:moveTo>
                      <a:pt x="3060" y="1048"/>
                    </a:moveTo>
                    <a:lnTo>
                      <a:pt x="4703" y="1548"/>
                    </a:lnTo>
                    <a:lnTo>
                      <a:pt x="3453" y="2727"/>
                    </a:lnTo>
                    <a:lnTo>
                      <a:pt x="1822" y="2227"/>
                    </a:lnTo>
                    <a:lnTo>
                      <a:pt x="3060" y="1048"/>
                    </a:lnTo>
                    <a:close/>
                    <a:moveTo>
                      <a:pt x="2810" y="0"/>
                    </a:moveTo>
                    <a:lnTo>
                      <a:pt x="0" y="2667"/>
                    </a:lnTo>
                    <a:lnTo>
                      <a:pt x="3715" y="3775"/>
                    </a:lnTo>
                    <a:lnTo>
                      <a:pt x="6525" y="1120"/>
                    </a:lnTo>
                    <a:lnTo>
                      <a:pt x="28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4"/>
              <p:cNvSpPr/>
              <p:nvPr/>
            </p:nvSpPr>
            <p:spPr>
              <a:xfrm>
                <a:off x="1644550" y="3914900"/>
                <a:ext cx="136625" cy="54200"/>
              </a:xfrm>
              <a:custGeom>
                <a:rect b="b" l="l" r="r" t="t"/>
                <a:pathLst>
                  <a:path extrusionOk="0" h="2168" w="5465">
                    <a:moveTo>
                      <a:pt x="5251" y="0"/>
                    </a:moveTo>
                    <a:lnTo>
                      <a:pt x="0" y="1251"/>
                    </a:lnTo>
                    <a:lnTo>
                      <a:pt x="214" y="2167"/>
                    </a:lnTo>
                    <a:lnTo>
                      <a:pt x="5465" y="917"/>
                    </a:lnTo>
                    <a:lnTo>
                      <a:pt x="52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4"/>
              <p:cNvSpPr/>
              <p:nvPr/>
            </p:nvSpPr>
            <p:spPr>
              <a:xfrm>
                <a:off x="1654075" y="3885425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4"/>
              <p:cNvSpPr/>
              <p:nvPr/>
            </p:nvSpPr>
            <p:spPr>
              <a:xfrm>
                <a:off x="1678175" y="3873525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27"/>
                    </a:lnTo>
                    <a:lnTo>
                      <a:pt x="893" y="5513"/>
                    </a:lnTo>
                    <a:lnTo>
                      <a:pt x="2596" y="298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24"/>
              <p:cNvSpPr/>
              <p:nvPr/>
            </p:nvSpPr>
            <p:spPr>
              <a:xfrm>
                <a:off x="1389450" y="3951800"/>
                <a:ext cx="163125" cy="94675"/>
              </a:xfrm>
              <a:custGeom>
                <a:rect b="b" l="l" r="r" t="t"/>
                <a:pathLst>
                  <a:path extrusionOk="0" h="3787" w="6525">
                    <a:moveTo>
                      <a:pt x="3060" y="1060"/>
                    </a:moveTo>
                    <a:lnTo>
                      <a:pt x="4703" y="1560"/>
                    </a:lnTo>
                    <a:lnTo>
                      <a:pt x="3453" y="2727"/>
                    </a:lnTo>
                    <a:lnTo>
                      <a:pt x="1822" y="2239"/>
                    </a:lnTo>
                    <a:lnTo>
                      <a:pt x="3060" y="1060"/>
                    </a:lnTo>
                    <a:close/>
                    <a:moveTo>
                      <a:pt x="2810" y="1"/>
                    </a:moveTo>
                    <a:lnTo>
                      <a:pt x="0" y="2668"/>
                    </a:lnTo>
                    <a:lnTo>
                      <a:pt x="3703" y="3787"/>
                    </a:lnTo>
                    <a:lnTo>
                      <a:pt x="6525" y="1120"/>
                    </a:lnTo>
                    <a:lnTo>
                      <a:pt x="28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24"/>
              <p:cNvSpPr/>
              <p:nvPr/>
            </p:nvSpPr>
            <p:spPr>
              <a:xfrm>
                <a:off x="1277825" y="4001800"/>
                <a:ext cx="136950" cy="53900"/>
              </a:xfrm>
              <a:custGeom>
                <a:rect b="b" l="l" r="r" t="t"/>
                <a:pathLst>
                  <a:path extrusionOk="0" h="2156" w="5478">
                    <a:moveTo>
                      <a:pt x="5251" y="1"/>
                    </a:moveTo>
                    <a:lnTo>
                      <a:pt x="1" y="1251"/>
                    </a:lnTo>
                    <a:lnTo>
                      <a:pt x="215" y="2156"/>
                    </a:lnTo>
                    <a:lnTo>
                      <a:pt x="5477" y="918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24"/>
              <p:cNvSpPr/>
              <p:nvPr/>
            </p:nvSpPr>
            <p:spPr>
              <a:xfrm>
                <a:off x="1291825" y="3971450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24"/>
              <p:cNvSpPr/>
              <p:nvPr/>
            </p:nvSpPr>
            <p:spPr>
              <a:xfrm>
                <a:off x="1316225" y="3959550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15"/>
                    </a:lnTo>
                    <a:lnTo>
                      <a:pt x="893" y="5513"/>
                    </a:lnTo>
                    <a:lnTo>
                      <a:pt x="2596" y="286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24"/>
              <p:cNvSpPr/>
              <p:nvPr/>
            </p:nvSpPr>
            <p:spPr>
              <a:xfrm>
                <a:off x="1138525" y="4264650"/>
                <a:ext cx="89025" cy="153600"/>
              </a:xfrm>
              <a:custGeom>
                <a:rect b="b" l="l" r="r" t="t"/>
                <a:pathLst>
                  <a:path extrusionOk="0" h="6144" w="3561">
                    <a:moveTo>
                      <a:pt x="2382" y="1715"/>
                    </a:moveTo>
                    <a:lnTo>
                      <a:pt x="2572" y="3417"/>
                    </a:lnTo>
                    <a:lnTo>
                      <a:pt x="1191" y="4429"/>
                    </a:lnTo>
                    <a:lnTo>
                      <a:pt x="989" y="2727"/>
                    </a:lnTo>
                    <a:lnTo>
                      <a:pt x="2382" y="1715"/>
                    </a:lnTo>
                    <a:close/>
                    <a:moveTo>
                      <a:pt x="3132" y="0"/>
                    </a:moveTo>
                    <a:lnTo>
                      <a:pt x="0" y="2286"/>
                    </a:lnTo>
                    <a:lnTo>
                      <a:pt x="429" y="6144"/>
                    </a:lnTo>
                    <a:lnTo>
                      <a:pt x="3560" y="3846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24"/>
              <p:cNvSpPr/>
              <p:nvPr/>
            </p:nvSpPr>
            <p:spPr>
              <a:xfrm>
                <a:off x="1196575" y="4157475"/>
                <a:ext cx="75925" cy="133100"/>
              </a:xfrm>
              <a:custGeom>
                <a:rect b="b" l="l" r="r" t="t"/>
                <a:pathLst>
                  <a:path extrusionOk="0" h="5324" w="3037">
                    <a:moveTo>
                      <a:pt x="2179" y="1"/>
                    </a:moveTo>
                    <a:lnTo>
                      <a:pt x="0" y="4942"/>
                    </a:lnTo>
                    <a:lnTo>
                      <a:pt x="857" y="5323"/>
                    </a:lnTo>
                    <a:lnTo>
                      <a:pt x="3036" y="382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24"/>
              <p:cNvSpPr/>
              <p:nvPr/>
            </p:nvSpPr>
            <p:spPr>
              <a:xfrm>
                <a:off x="1163825" y="4205700"/>
                <a:ext cx="139325" cy="41400"/>
              </a:xfrm>
              <a:custGeom>
                <a:rect b="b" l="l" r="r" t="t"/>
                <a:pathLst>
                  <a:path extrusionOk="0" h="1656" w="5573">
                    <a:moveTo>
                      <a:pt x="5454" y="1"/>
                    </a:moveTo>
                    <a:lnTo>
                      <a:pt x="0" y="727"/>
                    </a:lnTo>
                    <a:lnTo>
                      <a:pt x="131" y="1656"/>
                    </a:lnTo>
                    <a:lnTo>
                      <a:pt x="5573" y="929"/>
                    </a:lnTo>
                    <a:lnTo>
                      <a:pt x="5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24"/>
              <p:cNvSpPr/>
              <p:nvPr/>
            </p:nvSpPr>
            <p:spPr>
              <a:xfrm>
                <a:off x="1184650" y="4163450"/>
                <a:ext cx="97675" cy="125925"/>
              </a:xfrm>
              <a:custGeom>
                <a:rect b="b" l="l" r="r" t="t"/>
                <a:pathLst>
                  <a:path extrusionOk="0" h="5037" w="3907">
                    <a:moveTo>
                      <a:pt x="763" y="0"/>
                    </a:moveTo>
                    <a:lnTo>
                      <a:pt x="1" y="536"/>
                    </a:lnTo>
                    <a:lnTo>
                      <a:pt x="3144" y="5036"/>
                    </a:lnTo>
                    <a:lnTo>
                      <a:pt x="3906" y="4501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24"/>
              <p:cNvSpPr/>
              <p:nvPr/>
            </p:nvSpPr>
            <p:spPr>
              <a:xfrm>
                <a:off x="1090000" y="4375375"/>
                <a:ext cx="88725" cy="153300"/>
              </a:xfrm>
              <a:custGeom>
                <a:rect b="b" l="l" r="r" t="t"/>
                <a:pathLst>
                  <a:path extrusionOk="0" h="6132" w="3549">
                    <a:moveTo>
                      <a:pt x="2370" y="1715"/>
                    </a:moveTo>
                    <a:lnTo>
                      <a:pt x="2561" y="3417"/>
                    </a:lnTo>
                    <a:lnTo>
                      <a:pt x="1179" y="4418"/>
                    </a:lnTo>
                    <a:lnTo>
                      <a:pt x="989" y="2727"/>
                    </a:lnTo>
                    <a:lnTo>
                      <a:pt x="2370" y="1715"/>
                    </a:lnTo>
                    <a:close/>
                    <a:moveTo>
                      <a:pt x="3120" y="0"/>
                    </a:moveTo>
                    <a:lnTo>
                      <a:pt x="1" y="2286"/>
                    </a:lnTo>
                    <a:lnTo>
                      <a:pt x="429" y="6132"/>
                    </a:lnTo>
                    <a:lnTo>
                      <a:pt x="3549" y="3846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24"/>
              <p:cNvSpPr/>
              <p:nvPr/>
            </p:nvSpPr>
            <p:spPr>
              <a:xfrm>
                <a:off x="1045050" y="4502475"/>
                <a:ext cx="75925" cy="133075"/>
              </a:xfrm>
              <a:custGeom>
                <a:rect b="b" l="l" r="r" t="t"/>
                <a:pathLst>
                  <a:path extrusionOk="0" h="5323" w="3037">
                    <a:moveTo>
                      <a:pt x="2168" y="0"/>
                    </a:moveTo>
                    <a:lnTo>
                      <a:pt x="1" y="4941"/>
                    </a:lnTo>
                    <a:lnTo>
                      <a:pt x="858" y="5322"/>
                    </a:lnTo>
                    <a:lnTo>
                      <a:pt x="3037" y="369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4"/>
              <p:cNvSpPr/>
              <p:nvPr/>
            </p:nvSpPr>
            <p:spPr>
              <a:xfrm>
                <a:off x="1014100" y="4546225"/>
                <a:ext cx="139325" cy="41700"/>
              </a:xfrm>
              <a:custGeom>
                <a:rect b="b" l="l" r="r" t="t"/>
                <a:pathLst>
                  <a:path extrusionOk="0" h="1668" w="5573">
                    <a:moveTo>
                      <a:pt x="5454" y="0"/>
                    </a:moveTo>
                    <a:lnTo>
                      <a:pt x="1" y="727"/>
                    </a:lnTo>
                    <a:lnTo>
                      <a:pt x="132" y="1667"/>
                    </a:lnTo>
                    <a:lnTo>
                      <a:pt x="5573" y="929"/>
                    </a:lnTo>
                    <a:lnTo>
                      <a:pt x="5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4"/>
              <p:cNvSpPr/>
              <p:nvPr/>
            </p:nvSpPr>
            <p:spPr>
              <a:xfrm>
                <a:off x="1034950" y="4503950"/>
                <a:ext cx="97650" cy="126250"/>
              </a:xfrm>
              <a:custGeom>
                <a:rect b="b" l="l" r="r" t="t"/>
                <a:pathLst>
                  <a:path extrusionOk="0" h="5050" w="3906">
                    <a:moveTo>
                      <a:pt x="762" y="1"/>
                    </a:moveTo>
                    <a:lnTo>
                      <a:pt x="0" y="537"/>
                    </a:lnTo>
                    <a:lnTo>
                      <a:pt x="3143" y="5049"/>
                    </a:lnTo>
                    <a:lnTo>
                      <a:pt x="3905" y="4513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4"/>
              <p:cNvSpPr/>
              <p:nvPr/>
            </p:nvSpPr>
            <p:spPr>
              <a:xfrm>
                <a:off x="1073325" y="4280425"/>
                <a:ext cx="99150" cy="135150"/>
              </a:xfrm>
              <a:custGeom>
                <a:rect b="b" l="l" r="r" t="t"/>
                <a:pathLst>
                  <a:path extrusionOk="0" h="5406" w="3966">
                    <a:moveTo>
                      <a:pt x="1108" y="1512"/>
                    </a:moveTo>
                    <a:lnTo>
                      <a:pt x="2668" y="2191"/>
                    </a:lnTo>
                    <a:lnTo>
                      <a:pt x="2858" y="3894"/>
                    </a:lnTo>
                    <a:lnTo>
                      <a:pt x="1287" y="3215"/>
                    </a:lnTo>
                    <a:lnTo>
                      <a:pt x="1108" y="1512"/>
                    </a:lnTo>
                    <a:close/>
                    <a:moveTo>
                      <a:pt x="1" y="0"/>
                    </a:moveTo>
                    <a:lnTo>
                      <a:pt x="418" y="3858"/>
                    </a:lnTo>
                    <a:lnTo>
                      <a:pt x="3966" y="5406"/>
                    </a:lnTo>
                    <a:lnTo>
                      <a:pt x="3549" y="15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4"/>
              <p:cNvSpPr/>
              <p:nvPr/>
            </p:nvSpPr>
            <p:spPr>
              <a:xfrm>
                <a:off x="997725" y="4183375"/>
                <a:ext cx="98850" cy="122975"/>
              </a:xfrm>
              <a:custGeom>
                <a:rect b="b" l="l" r="r" t="t"/>
                <a:pathLst>
                  <a:path extrusionOk="0" h="4919" w="3954">
                    <a:moveTo>
                      <a:pt x="763" y="1"/>
                    </a:moveTo>
                    <a:lnTo>
                      <a:pt x="1" y="560"/>
                    </a:lnTo>
                    <a:lnTo>
                      <a:pt x="3204" y="4918"/>
                    </a:lnTo>
                    <a:lnTo>
                      <a:pt x="3954" y="4358"/>
                    </a:lnTo>
                    <a:lnTo>
                      <a:pt x="7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4"/>
              <p:cNvSpPr/>
              <p:nvPr/>
            </p:nvSpPr>
            <p:spPr>
              <a:xfrm>
                <a:off x="1011725" y="4178925"/>
                <a:ext cx="73850" cy="136050"/>
              </a:xfrm>
              <a:custGeom>
                <a:rect b="b" l="l" r="r" t="t"/>
                <a:pathLst>
                  <a:path extrusionOk="0" h="5442" w="2954">
                    <a:moveTo>
                      <a:pt x="2084" y="0"/>
                    </a:moveTo>
                    <a:lnTo>
                      <a:pt x="0" y="5084"/>
                    </a:lnTo>
                    <a:lnTo>
                      <a:pt x="870" y="5441"/>
                    </a:lnTo>
                    <a:lnTo>
                      <a:pt x="2953" y="35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4"/>
              <p:cNvSpPr/>
              <p:nvPr/>
            </p:nvSpPr>
            <p:spPr>
              <a:xfrm>
                <a:off x="978975" y="4229225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8" y="0"/>
                    </a:moveTo>
                    <a:lnTo>
                      <a:pt x="1" y="465"/>
                    </a:lnTo>
                    <a:lnTo>
                      <a:pt x="84" y="1405"/>
                    </a:lnTo>
                    <a:lnTo>
                      <a:pt x="5561" y="929"/>
                    </a:lnTo>
                    <a:lnTo>
                      <a:pt x="54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4"/>
              <p:cNvSpPr/>
              <p:nvPr/>
            </p:nvSpPr>
            <p:spPr>
              <a:xfrm>
                <a:off x="1144775" y="4378050"/>
                <a:ext cx="99150" cy="134850"/>
              </a:xfrm>
              <a:custGeom>
                <a:rect b="b" l="l" r="r" t="t"/>
                <a:pathLst>
                  <a:path extrusionOk="0" h="5394" w="3966">
                    <a:moveTo>
                      <a:pt x="1108" y="1501"/>
                    </a:moveTo>
                    <a:lnTo>
                      <a:pt x="2679" y="2191"/>
                    </a:lnTo>
                    <a:lnTo>
                      <a:pt x="2858" y="3894"/>
                    </a:lnTo>
                    <a:lnTo>
                      <a:pt x="1286" y="3203"/>
                    </a:lnTo>
                    <a:lnTo>
                      <a:pt x="1108" y="1501"/>
                    </a:lnTo>
                    <a:close/>
                    <a:moveTo>
                      <a:pt x="0" y="0"/>
                    </a:moveTo>
                    <a:lnTo>
                      <a:pt x="417" y="3858"/>
                    </a:lnTo>
                    <a:lnTo>
                      <a:pt x="3965" y="5394"/>
                    </a:lnTo>
                    <a:lnTo>
                      <a:pt x="3549" y="15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4"/>
              <p:cNvSpPr/>
              <p:nvPr/>
            </p:nvSpPr>
            <p:spPr>
              <a:xfrm>
                <a:off x="1220675" y="4487300"/>
                <a:ext cx="98850" cy="122650"/>
              </a:xfrm>
              <a:custGeom>
                <a:rect b="b" l="l" r="r" t="t"/>
                <a:pathLst>
                  <a:path extrusionOk="0" h="4906" w="3954">
                    <a:moveTo>
                      <a:pt x="763" y="0"/>
                    </a:moveTo>
                    <a:lnTo>
                      <a:pt x="1" y="548"/>
                    </a:lnTo>
                    <a:lnTo>
                      <a:pt x="3191" y="4905"/>
                    </a:lnTo>
                    <a:lnTo>
                      <a:pt x="3953" y="4358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4"/>
              <p:cNvSpPr/>
              <p:nvPr/>
            </p:nvSpPr>
            <p:spPr>
              <a:xfrm>
                <a:off x="1231700" y="4478950"/>
                <a:ext cx="74125" cy="136050"/>
              </a:xfrm>
              <a:custGeom>
                <a:rect b="b" l="l" r="r" t="t"/>
                <a:pathLst>
                  <a:path extrusionOk="0" h="5442" w="2965">
                    <a:moveTo>
                      <a:pt x="2096" y="1"/>
                    </a:moveTo>
                    <a:lnTo>
                      <a:pt x="0" y="5085"/>
                    </a:lnTo>
                    <a:lnTo>
                      <a:pt x="869" y="5442"/>
                    </a:lnTo>
                    <a:lnTo>
                      <a:pt x="2965" y="358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24"/>
              <p:cNvSpPr/>
              <p:nvPr/>
            </p:nvSpPr>
            <p:spPr>
              <a:xfrm>
                <a:off x="1199250" y="4529250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7" y="1"/>
                    </a:moveTo>
                    <a:lnTo>
                      <a:pt x="0" y="465"/>
                    </a:lnTo>
                    <a:lnTo>
                      <a:pt x="84" y="1406"/>
                    </a:lnTo>
                    <a:lnTo>
                      <a:pt x="5561" y="930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24"/>
              <p:cNvSpPr/>
              <p:nvPr/>
            </p:nvSpPr>
            <p:spPr>
              <a:xfrm>
                <a:off x="1135550" y="4341725"/>
                <a:ext cx="166700" cy="96775"/>
              </a:xfrm>
              <a:custGeom>
                <a:rect b="b" l="l" r="r" t="t"/>
                <a:pathLst>
                  <a:path extrusionOk="0" h="3871" w="6668">
                    <a:moveTo>
                      <a:pt x="3239" y="1084"/>
                    </a:moveTo>
                    <a:lnTo>
                      <a:pt x="4799" y="1775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84"/>
                    </a:lnTo>
                    <a:close/>
                    <a:moveTo>
                      <a:pt x="3120" y="1"/>
                    </a:moveTo>
                    <a:lnTo>
                      <a:pt x="0" y="2299"/>
                    </a:lnTo>
                    <a:lnTo>
                      <a:pt x="3548" y="3870"/>
                    </a:lnTo>
                    <a:lnTo>
                      <a:pt x="6668" y="1573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4"/>
              <p:cNvSpPr/>
              <p:nvPr/>
            </p:nvSpPr>
            <p:spPr>
              <a:xfrm>
                <a:off x="1277525" y="4356925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95"/>
                    </a:lnTo>
                    <a:lnTo>
                      <a:pt x="108" y="1524"/>
                    </a:lnTo>
                    <a:lnTo>
                      <a:pt x="5478" y="941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4"/>
              <p:cNvSpPr/>
              <p:nvPr/>
            </p:nvSpPr>
            <p:spPr>
              <a:xfrm>
                <a:off x="1292400" y="4314950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0"/>
                    </a:moveTo>
                    <a:lnTo>
                      <a:pt x="1" y="572"/>
                    </a:lnTo>
                    <a:lnTo>
                      <a:pt x="3347" y="4930"/>
                    </a:lnTo>
                    <a:lnTo>
                      <a:pt x="4097" y="4346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4"/>
              <p:cNvSpPr/>
              <p:nvPr/>
            </p:nvSpPr>
            <p:spPr>
              <a:xfrm>
                <a:off x="1303725" y="4309000"/>
                <a:ext cx="79800" cy="134550"/>
              </a:xfrm>
              <a:custGeom>
                <a:rect b="b" l="l" r="r" t="t"/>
                <a:pathLst>
                  <a:path extrusionOk="0" h="5382" w="3192">
                    <a:moveTo>
                      <a:pt x="2334" y="0"/>
                    </a:moveTo>
                    <a:lnTo>
                      <a:pt x="0" y="4977"/>
                    </a:lnTo>
                    <a:lnTo>
                      <a:pt x="858" y="5382"/>
                    </a:lnTo>
                    <a:lnTo>
                      <a:pt x="3191" y="405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4"/>
              <p:cNvSpPr/>
              <p:nvPr/>
            </p:nvSpPr>
            <p:spPr>
              <a:xfrm>
                <a:off x="1015300" y="4355125"/>
                <a:ext cx="166700" cy="96475"/>
              </a:xfrm>
              <a:custGeom>
                <a:rect b="b" l="l" r="r" t="t"/>
                <a:pathLst>
                  <a:path extrusionOk="0" h="3859" w="6668">
                    <a:moveTo>
                      <a:pt x="3239" y="1072"/>
                    </a:moveTo>
                    <a:lnTo>
                      <a:pt x="4810" y="1763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72"/>
                    </a:lnTo>
                    <a:close/>
                    <a:moveTo>
                      <a:pt x="3132" y="1"/>
                    </a:moveTo>
                    <a:lnTo>
                      <a:pt x="0" y="2299"/>
                    </a:lnTo>
                    <a:lnTo>
                      <a:pt x="3548" y="3858"/>
                    </a:lnTo>
                    <a:lnTo>
                      <a:pt x="6668" y="1560"/>
                    </a:lnTo>
                    <a:lnTo>
                      <a:pt x="31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4"/>
              <p:cNvSpPr/>
              <p:nvPr/>
            </p:nvSpPr>
            <p:spPr>
              <a:xfrm>
                <a:off x="903075" y="4398300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83"/>
                    </a:lnTo>
                    <a:lnTo>
                      <a:pt x="108" y="1524"/>
                    </a:lnTo>
                    <a:lnTo>
                      <a:pt x="5477" y="929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4"/>
              <p:cNvSpPr/>
              <p:nvPr/>
            </p:nvSpPr>
            <p:spPr>
              <a:xfrm>
                <a:off x="922425" y="4355425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1"/>
                    </a:moveTo>
                    <a:lnTo>
                      <a:pt x="0" y="584"/>
                    </a:lnTo>
                    <a:lnTo>
                      <a:pt x="3358" y="4930"/>
                    </a:lnTo>
                    <a:lnTo>
                      <a:pt x="4096" y="4358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4"/>
              <p:cNvSpPr/>
              <p:nvPr/>
            </p:nvSpPr>
            <p:spPr>
              <a:xfrm>
                <a:off x="934025" y="4349775"/>
                <a:ext cx="79500" cy="134275"/>
              </a:xfrm>
              <a:custGeom>
                <a:rect b="b" l="l" r="r" t="t"/>
                <a:pathLst>
                  <a:path extrusionOk="0" h="5371" w="3180">
                    <a:moveTo>
                      <a:pt x="2334" y="0"/>
                    </a:moveTo>
                    <a:lnTo>
                      <a:pt x="1" y="4977"/>
                    </a:lnTo>
                    <a:lnTo>
                      <a:pt x="846" y="5370"/>
                    </a:lnTo>
                    <a:lnTo>
                      <a:pt x="3180" y="393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2" name="Google Shape;2432;p24"/>
          <p:cNvGrpSpPr/>
          <p:nvPr/>
        </p:nvGrpSpPr>
        <p:grpSpPr>
          <a:xfrm>
            <a:off x="8003700" y="3578113"/>
            <a:ext cx="1541275" cy="1423450"/>
            <a:chOff x="-189925" y="3113125"/>
            <a:chExt cx="1541275" cy="1423450"/>
          </a:xfrm>
        </p:grpSpPr>
        <p:sp>
          <p:nvSpPr>
            <p:cNvPr id="2433" name="Google Shape;2433;p24"/>
            <p:cNvSpPr/>
            <p:nvPr/>
          </p:nvSpPr>
          <p:spPr>
            <a:xfrm>
              <a:off x="41050" y="3616200"/>
              <a:ext cx="812625" cy="920375"/>
            </a:xfrm>
            <a:custGeom>
              <a:rect b="b" l="l" r="r" t="t"/>
              <a:pathLst>
                <a:path extrusionOk="0" h="36815" w="32505">
                  <a:moveTo>
                    <a:pt x="16943" y="1"/>
                  </a:moveTo>
                  <a:lnTo>
                    <a:pt x="9549" y="15550"/>
                  </a:lnTo>
                  <a:lnTo>
                    <a:pt x="21479" y="12788"/>
                  </a:lnTo>
                  <a:lnTo>
                    <a:pt x="0" y="36815"/>
                  </a:lnTo>
                  <a:lnTo>
                    <a:pt x="32504" y="8930"/>
                  </a:lnTo>
                  <a:lnTo>
                    <a:pt x="21479" y="9704"/>
                  </a:lnTo>
                  <a:lnTo>
                    <a:pt x="29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-189925" y="3113125"/>
              <a:ext cx="1541275" cy="653125"/>
            </a:xfrm>
            <a:custGeom>
              <a:rect b="b" l="l" r="r" t="t"/>
              <a:pathLst>
                <a:path extrusionOk="0" h="26125" w="61651">
                  <a:moveTo>
                    <a:pt x="22543" y="1"/>
                  </a:moveTo>
                  <a:cubicBezTo>
                    <a:pt x="21461" y="1"/>
                    <a:pt x="20313" y="129"/>
                    <a:pt x="19098" y="419"/>
                  </a:cubicBezTo>
                  <a:cubicBezTo>
                    <a:pt x="8787" y="2883"/>
                    <a:pt x="8477" y="13658"/>
                    <a:pt x="8477" y="13658"/>
                  </a:cubicBezTo>
                  <a:cubicBezTo>
                    <a:pt x="8477" y="13658"/>
                    <a:pt x="2774" y="13825"/>
                    <a:pt x="1393" y="18433"/>
                  </a:cubicBezTo>
                  <a:cubicBezTo>
                    <a:pt x="0" y="23052"/>
                    <a:pt x="4001" y="26124"/>
                    <a:pt x="4001" y="26124"/>
                  </a:cubicBezTo>
                  <a:lnTo>
                    <a:pt x="58377" y="26124"/>
                  </a:lnTo>
                  <a:cubicBezTo>
                    <a:pt x="58377" y="26124"/>
                    <a:pt x="61651" y="22624"/>
                    <a:pt x="59758" y="18433"/>
                  </a:cubicBezTo>
                  <a:cubicBezTo>
                    <a:pt x="57563" y="13533"/>
                    <a:pt x="53805" y="13029"/>
                    <a:pt x="52353" y="13029"/>
                  </a:cubicBezTo>
                  <a:cubicBezTo>
                    <a:pt x="51978" y="13029"/>
                    <a:pt x="51757" y="13063"/>
                    <a:pt x="51757" y="13063"/>
                  </a:cubicBezTo>
                  <a:cubicBezTo>
                    <a:pt x="51757" y="13063"/>
                    <a:pt x="52840" y="6574"/>
                    <a:pt x="46827" y="3800"/>
                  </a:cubicBezTo>
                  <a:cubicBezTo>
                    <a:pt x="45723" y="3291"/>
                    <a:pt x="44625" y="3083"/>
                    <a:pt x="43568" y="3083"/>
                  </a:cubicBezTo>
                  <a:cubicBezTo>
                    <a:pt x="38865" y="3083"/>
                    <a:pt x="34969" y="7193"/>
                    <a:pt x="34969" y="7193"/>
                  </a:cubicBezTo>
                  <a:cubicBezTo>
                    <a:pt x="34969" y="7193"/>
                    <a:pt x="30650" y="1"/>
                    <a:pt x="22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-78300" y="3242300"/>
              <a:ext cx="1321000" cy="523950"/>
            </a:xfrm>
            <a:custGeom>
              <a:rect b="b" l="l" r="r" t="t"/>
              <a:pathLst>
                <a:path extrusionOk="0" h="20958" w="52840">
                  <a:moveTo>
                    <a:pt x="18676" y="0"/>
                  </a:moveTo>
                  <a:cubicBezTo>
                    <a:pt x="17605" y="0"/>
                    <a:pt x="16462" y="144"/>
                    <a:pt x="15252" y="479"/>
                  </a:cubicBezTo>
                  <a:cubicBezTo>
                    <a:pt x="6322" y="2943"/>
                    <a:pt x="6477" y="12492"/>
                    <a:pt x="6477" y="12492"/>
                  </a:cubicBezTo>
                  <a:cubicBezTo>
                    <a:pt x="0" y="14802"/>
                    <a:pt x="3703" y="20957"/>
                    <a:pt x="3703" y="20957"/>
                  </a:cubicBezTo>
                  <a:lnTo>
                    <a:pt x="50685" y="20957"/>
                  </a:lnTo>
                  <a:cubicBezTo>
                    <a:pt x="50685" y="20957"/>
                    <a:pt x="52840" y="17421"/>
                    <a:pt x="50685" y="13873"/>
                  </a:cubicBezTo>
                  <a:cubicBezTo>
                    <a:pt x="48703" y="10610"/>
                    <a:pt x="45160" y="10479"/>
                    <a:pt x="44604" y="10479"/>
                  </a:cubicBezTo>
                  <a:cubicBezTo>
                    <a:pt x="44555" y="10479"/>
                    <a:pt x="44529" y="10480"/>
                    <a:pt x="44529" y="10480"/>
                  </a:cubicBezTo>
                  <a:cubicBezTo>
                    <a:pt x="44529" y="10480"/>
                    <a:pt x="45172" y="5777"/>
                    <a:pt x="40362" y="3562"/>
                  </a:cubicBezTo>
                  <a:cubicBezTo>
                    <a:pt x="39073" y="2968"/>
                    <a:pt x="37834" y="2734"/>
                    <a:pt x="36683" y="2734"/>
                  </a:cubicBezTo>
                  <a:cubicBezTo>
                    <a:pt x="32463" y="2734"/>
                    <a:pt x="29420" y="5872"/>
                    <a:pt x="29420" y="5872"/>
                  </a:cubicBezTo>
                  <a:cubicBezTo>
                    <a:pt x="29420" y="5872"/>
                    <a:pt x="25506" y="0"/>
                    <a:pt x="18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6" name="Google Shape;2436;p24"/>
          <p:cNvGrpSpPr/>
          <p:nvPr/>
        </p:nvGrpSpPr>
        <p:grpSpPr>
          <a:xfrm>
            <a:off x="-679796" y="3610142"/>
            <a:ext cx="1778004" cy="1151634"/>
            <a:chOff x="739075" y="2367100"/>
            <a:chExt cx="1367275" cy="885600"/>
          </a:xfrm>
        </p:grpSpPr>
        <p:sp>
          <p:nvSpPr>
            <p:cNvPr id="2437" name="Google Shape;2437;p24"/>
            <p:cNvSpPr/>
            <p:nvPr/>
          </p:nvSpPr>
          <p:spPr>
            <a:xfrm>
              <a:off x="955475" y="2647675"/>
              <a:ext cx="1150875" cy="272625"/>
            </a:xfrm>
            <a:custGeom>
              <a:rect b="b" l="l" r="r" t="t"/>
              <a:pathLst>
                <a:path extrusionOk="0" h="10905" w="46035">
                  <a:moveTo>
                    <a:pt x="38744" y="0"/>
                  </a:moveTo>
                  <a:cubicBezTo>
                    <a:pt x="38629" y="0"/>
                    <a:pt x="38564" y="5"/>
                    <a:pt x="38564" y="5"/>
                  </a:cubicBezTo>
                  <a:cubicBezTo>
                    <a:pt x="42482" y="100"/>
                    <a:pt x="44839" y="4934"/>
                    <a:pt x="40565" y="6791"/>
                  </a:cubicBezTo>
                  <a:cubicBezTo>
                    <a:pt x="39635" y="7195"/>
                    <a:pt x="38652" y="7362"/>
                    <a:pt x="37593" y="7362"/>
                  </a:cubicBezTo>
                  <a:cubicBezTo>
                    <a:pt x="32905" y="7362"/>
                    <a:pt x="26722" y="4077"/>
                    <a:pt x="16990" y="3445"/>
                  </a:cubicBezTo>
                  <a:cubicBezTo>
                    <a:pt x="16355" y="3404"/>
                    <a:pt x="15740" y="3385"/>
                    <a:pt x="15143" y="3385"/>
                  </a:cubicBezTo>
                  <a:cubicBezTo>
                    <a:pt x="4536" y="3385"/>
                    <a:pt x="0" y="9553"/>
                    <a:pt x="0" y="9553"/>
                  </a:cubicBezTo>
                  <a:cubicBezTo>
                    <a:pt x="0" y="9553"/>
                    <a:pt x="5542" y="5455"/>
                    <a:pt x="14113" y="5455"/>
                  </a:cubicBezTo>
                  <a:cubicBezTo>
                    <a:pt x="14246" y="5455"/>
                    <a:pt x="14380" y="5456"/>
                    <a:pt x="14514" y="5458"/>
                  </a:cubicBezTo>
                  <a:cubicBezTo>
                    <a:pt x="23301" y="5589"/>
                    <a:pt x="31587" y="10601"/>
                    <a:pt x="36767" y="10887"/>
                  </a:cubicBezTo>
                  <a:cubicBezTo>
                    <a:pt x="36980" y="10899"/>
                    <a:pt x="37191" y="10904"/>
                    <a:pt x="37401" y="10904"/>
                  </a:cubicBezTo>
                  <a:cubicBezTo>
                    <a:pt x="42278" y="10904"/>
                    <a:pt x="46034" y="7765"/>
                    <a:pt x="44482" y="3826"/>
                  </a:cubicBezTo>
                  <a:cubicBezTo>
                    <a:pt x="43060" y="221"/>
                    <a:pt x="39574" y="0"/>
                    <a:pt x="38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802775" y="2367100"/>
              <a:ext cx="1110900" cy="481325"/>
            </a:xfrm>
            <a:custGeom>
              <a:rect b="b" l="l" r="r" t="t"/>
              <a:pathLst>
                <a:path extrusionOk="0" h="19253" w="44436">
                  <a:moveTo>
                    <a:pt x="39417" y="1"/>
                  </a:moveTo>
                  <a:cubicBezTo>
                    <a:pt x="38914" y="1"/>
                    <a:pt x="38401" y="81"/>
                    <a:pt x="37898" y="250"/>
                  </a:cubicBezTo>
                  <a:cubicBezTo>
                    <a:pt x="34755" y="1298"/>
                    <a:pt x="35707" y="3965"/>
                    <a:pt x="35707" y="3965"/>
                  </a:cubicBezTo>
                  <a:cubicBezTo>
                    <a:pt x="35707" y="3965"/>
                    <a:pt x="34933" y="1679"/>
                    <a:pt x="38088" y="1012"/>
                  </a:cubicBezTo>
                  <a:cubicBezTo>
                    <a:pt x="38359" y="955"/>
                    <a:pt x="38626" y="928"/>
                    <a:pt x="38886" y="928"/>
                  </a:cubicBezTo>
                  <a:cubicBezTo>
                    <a:pt x="41652" y="928"/>
                    <a:pt x="43566" y="3987"/>
                    <a:pt x="39898" y="6132"/>
                  </a:cubicBezTo>
                  <a:cubicBezTo>
                    <a:pt x="35898" y="8477"/>
                    <a:pt x="24837" y="6548"/>
                    <a:pt x="17848" y="8299"/>
                  </a:cubicBezTo>
                  <a:cubicBezTo>
                    <a:pt x="6108" y="11216"/>
                    <a:pt x="0" y="19252"/>
                    <a:pt x="0" y="19252"/>
                  </a:cubicBezTo>
                  <a:cubicBezTo>
                    <a:pt x="5001" y="13823"/>
                    <a:pt x="14160" y="9583"/>
                    <a:pt x="25507" y="9583"/>
                  </a:cubicBezTo>
                  <a:cubicBezTo>
                    <a:pt x="26751" y="9583"/>
                    <a:pt x="28020" y="9633"/>
                    <a:pt x="29313" y="9739"/>
                  </a:cubicBezTo>
                  <a:cubicBezTo>
                    <a:pt x="30925" y="9872"/>
                    <a:pt x="32382" y="9941"/>
                    <a:pt x="33694" y="9941"/>
                  </a:cubicBezTo>
                  <a:cubicBezTo>
                    <a:pt x="39450" y="9941"/>
                    <a:pt x="42415" y="8621"/>
                    <a:pt x="43375" y="5596"/>
                  </a:cubicBezTo>
                  <a:cubicBezTo>
                    <a:pt x="44436" y="2243"/>
                    <a:pt x="42072" y="1"/>
                    <a:pt x="39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739075" y="2939625"/>
              <a:ext cx="961350" cy="218775"/>
            </a:xfrm>
            <a:custGeom>
              <a:rect b="b" l="l" r="r" t="t"/>
              <a:pathLst>
                <a:path extrusionOk="0" h="8751" w="38454">
                  <a:moveTo>
                    <a:pt x="31697" y="0"/>
                  </a:moveTo>
                  <a:cubicBezTo>
                    <a:pt x="29164" y="0"/>
                    <a:pt x="25793" y="987"/>
                    <a:pt x="21562" y="2662"/>
                  </a:cubicBezTo>
                  <a:cubicBezTo>
                    <a:pt x="17215" y="4383"/>
                    <a:pt x="13133" y="5362"/>
                    <a:pt x="9127" y="5362"/>
                  </a:cubicBezTo>
                  <a:cubicBezTo>
                    <a:pt x="6067" y="5362"/>
                    <a:pt x="3053" y="4791"/>
                    <a:pt x="0" y="3543"/>
                  </a:cubicBezTo>
                  <a:lnTo>
                    <a:pt x="0" y="3543"/>
                  </a:lnTo>
                  <a:cubicBezTo>
                    <a:pt x="0" y="3543"/>
                    <a:pt x="3715" y="6222"/>
                    <a:pt x="10906" y="6412"/>
                  </a:cubicBezTo>
                  <a:cubicBezTo>
                    <a:pt x="11035" y="6416"/>
                    <a:pt x="11165" y="6417"/>
                    <a:pt x="11296" y="6417"/>
                  </a:cubicBezTo>
                  <a:cubicBezTo>
                    <a:pt x="17730" y="6417"/>
                    <a:pt x="26309" y="2370"/>
                    <a:pt x="31198" y="2370"/>
                  </a:cubicBezTo>
                  <a:cubicBezTo>
                    <a:pt x="31761" y="2370"/>
                    <a:pt x="32275" y="2423"/>
                    <a:pt x="32731" y="2543"/>
                  </a:cubicBezTo>
                  <a:cubicBezTo>
                    <a:pt x="37219" y="3721"/>
                    <a:pt x="35576" y="7746"/>
                    <a:pt x="32361" y="7960"/>
                  </a:cubicBezTo>
                  <a:cubicBezTo>
                    <a:pt x="32232" y="7968"/>
                    <a:pt x="32107" y="7972"/>
                    <a:pt x="31988" y="7972"/>
                  </a:cubicBezTo>
                  <a:cubicBezTo>
                    <a:pt x="29157" y="7972"/>
                    <a:pt x="29266" y="5758"/>
                    <a:pt x="29266" y="5757"/>
                  </a:cubicBezTo>
                  <a:lnTo>
                    <a:pt x="29266" y="5757"/>
                  </a:lnTo>
                  <a:cubicBezTo>
                    <a:pt x="29266" y="5758"/>
                    <a:pt x="29064" y="8591"/>
                    <a:pt x="32385" y="8746"/>
                  </a:cubicBezTo>
                  <a:cubicBezTo>
                    <a:pt x="32460" y="8749"/>
                    <a:pt x="32535" y="8751"/>
                    <a:pt x="32610" y="8751"/>
                  </a:cubicBezTo>
                  <a:cubicBezTo>
                    <a:pt x="35820" y="8751"/>
                    <a:pt x="38453" y="5535"/>
                    <a:pt x="36219" y="2114"/>
                  </a:cubicBezTo>
                  <a:cubicBezTo>
                    <a:pt x="35258" y="651"/>
                    <a:pt x="33754" y="0"/>
                    <a:pt x="31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1369000" y="2406075"/>
              <a:ext cx="47550" cy="40725"/>
            </a:xfrm>
            <a:custGeom>
              <a:rect b="b" l="l" r="r" t="t"/>
              <a:pathLst>
                <a:path extrusionOk="0" h="1629" w="1902">
                  <a:moveTo>
                    <a:pt x="1113" y="0"/>
                  </a:moveTo>
                  <a:cubicBezTo>
                    <a:pt x="1106" y="0"/>
                    <a:pt x="1099" y="1"/>
                    <a:pt x="1092" y="1"/>
                  </a:cubicBezTo>
                  <a:cubicBezTo>
                    <a:pt x="1087" y="1"/>
                    <a:pt x="1083" y="1"/>
                    <a:pt x="1078" y="1"/>
                  </a:cubicBezTo>
                  <a:cubicBezTo>
                    <a:pt x="361" y="1"/>
                    <a:pt x="0" y="873"/>
                    <a:pt x="509" y="1382"/>
                  </a:cubicBezTo>
                  <a:cubicBezTo>
                    <a:pt x="675" y="1552"/>
                    <a:pt x="881" y="1628"/>
                    <a:pt x="1082" y="1628"/>
                  </a:cubicBezTo>
                  <a:cubicBezTo>
                    <a:pt x="1500" y="1628"/>
                    <a:pt x="1902" y="1301"/>
                    <a:pt x="1902" y="810"/>
                  </a:cubicBezTo>
                  <a:cubicBezTo>
                    <a:pt x="1902" y="365"/>
                    <a:pt x="1556" y="0"/>
                    <a:pt x="1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1813600" y="2693625"/>
              <a:ext cx="47650" cy="40800"/>
            </a:xfrm>
            <a:custGeom>
              <a:rect b="b" l="l" r="r" t="t"/>
              <a:pathLst>
                <a:path extrusionOk="0" h="1632" w="1906">
                  <a:moveTo>
                    <a:pt x="1084" y="0"/>
                  </a:moveTo>
                  <a:cubicBezTo>
                    <a:pt x="358" y="0"/>
                    <a:pt x="1" y="869"/>
                    <a:pt x="513" y="1393"/>
                  </a:cubicBezTo>
                  <a:cubicBezTo>
                    <a:pt x="677" y="1558"/>
                    <a:pt x="880" y="1631"/>
                    <a:pt x="1079" y="1631"/>
                  </a:cubicBezTo>
                  <a:cubicBezTo>
                    <a:pt x="1500" y="1631"/>
                    <a:pt x="1906" y="1303"/>
                    <a:pt x="1906" y="810"/>
                  </a:cubicBezTo>
                  <a:cubicBezTo>
                    <a:pt x="1906" y="357"/>
                    <a:pt x="1537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4"/>
            <p:cNvSpPr/>
            <p:nvPr/>
          </p:nvSpPr>
          <p:spPr>
            <a:xfrm>
              <a:off x="1793075" y="3073425"/>
              <a:ext cx="47650" cy="40800"/>
            </a:xfrm>
            <a:custGeom>
              <a:rect b="b" l="l" r="r" t="t"/>
              <a:pathLst>
                <a:path extrusionOk="0" h="1632" w="1906">
                  <a:moveTo>
                    <a:pt x="1096" y="0"/>
                  </a:moveTo>
                  <a:cubicBezTo>
                    <a:pt x="369" y="0"/>
                    <a:pt x="0" y="882"/>
                    <a:pt x="512" y="1393"/>
                  </a:cubicBezTo>
                  <a:cubicBezTo>
                    <a:pt x="680" y="1558"/>
                    <a:pt x="884" y="1631"/>
                    <a:pt x="1084" y="1631"/>
                  </a:cubicBezTo>
                  <a:cubicBezTo>
                    <a:pt x="1505" y="1631"/>
                    <a:pt x="1905" y="1303"/>
                    <a:pt x="1905" y="810"/>
                  </a:cubicBezTo>
                  <a:cubicBezTo>
                    <a:pt x="1905" y="358"/>
                    <a:pt x="1548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4"/>
            <p:cNvSpPr/>
            <p:nvPr/>
          </p:nvSpPr>
          <p:spPr>
            <a:xfrm>
              <a:off x="924200" y="2526625"/>
              <a:ext cx="47650" cy="40875"/>
            </a:xfrm>
            <a:custGeom>
              <a:rect b="b" l="l" r="r" t="t"/>
              <a:pathLst>
                <a:path extrusionOk="0" h="1635" w="1906">
                  <a:moveTo>
                    <a:pt x="1084" y="1"/>
                  </a:moveTo>
                  <a:cubicBezTo>
                    <a:pt x="358" y="1"/>
                    <a:pt x="1" y="882"/>
                    <a:pt x="513" y="1394"/>
                  </a:cubicBezTo>
                  <a:cubicBezTo>
                    <a:pt x="679" y="1560"/>
                    <a:pt x="884" y="1635"/>
                    <a:pt x="1086" y="1635"/>
                  </a:cubicBezTo>
                  <a:cubicBezTo>
                    <a:pt x="1504" y="1635"/>
                    <a:pt x="1906" y="1313"/>
                    <a:pt x="1906" y="822"/>
                  </a:cubicBezTo>
                  <a:cubicBezTo>
                    <a:pt x="1906" y="370"/>
                    <a:pt x="1537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1216200" y="3211825"/>
              <a:ext cx="47650" cy="40875"/>
            </a:xfrm>
            <a:custGeom>
              <a:rect b="b" l="l" r="r" t="t"/>
              <a:pathLst>
                <a:path extrusionOk="0" h="1635" w="1906">
                  <a:moveTo>
                    <a:pt x="1084" y="1"/>
                  </a:moveTo>
                  <a:cubicBezTo>
                    <a:pt x="358" y="1"/>
                    <a:pt x="1" y="882"/>
                    <a:pt x="513" y="1394"/>
                  </a:cubicBezTo>
                  <a:cubicBezTo>
                    <a:pt x="679" y="1560"/>
                    <a:pt x="885" y="1635"/>
                    <a:pt x="1086" y="1635"/>
                  </a:cubicBezTo>
                  <a:cubicBezTo>
                    <a:pt x="1504" y="1635"/>
                    <a:pt x="1906" y="1313"/>
                    <a:pt x="1906" y="822"/>
                  </a:cubicBezTo>
                  <a:cubicBezTo>
                    <a:pt x="1906" y="370"/>
                    <a:pt x="1537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"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6" name="Google Shape;2446;p25"/>
          <p:cNvGrpSpPr/>
          <p:nvPr/>
        </p:nvGrpSpPr>
        <p:grpSpPr>
          <a:xfrm>
            <a:off x="22" y="3965566"/>
            <a:ext cx="9143914" cy="1439744"/>
            <a:chOff x="22" y="3965566"/>
            <a:chExt cx="9143914" cy="1439744"/>
          </a:xfrm>
        </p:grpSpPr>
        <p:grpSp>
          <p:nvGrpSpPr>
            <p:cNvPr id="2447" name="Google Shape;2447;p25"/>
            <p:cNvGrpSpPr/>
            <p:nvPr/>
          </p:nvGrpSpPr>
          <p:grpSpPr>
            <a:xfrm>
              <a:off x="22" y="3965566"/>
              <a:ext cx="3735756" cy="1175806"/>
              <a:chOff x="6399850" y="1440950"/>
              <a:chExt cx="1637125" cy="515275"/>
            </a:xfrm>
          </p:grpSpPr>
          <p:sp>
            <p:nvSpPr>
              <p:cNvPr id="2448" name="Google Shape;2448;p25"/>
              <p:cNvSpPr/>
              <p:nvPr/>
            </p:nvSpPr>
            <p:spPr>
              <a:xfrm>
                <a:off x="6399850" y="1440950"/>
                <a:ext cx="1637125" cy="515275"/>
              </a:xfrm>
              <a:custGeom>
                <a:rect b="b" l="l" r="r" t="t"/>
                <a:pathLst>
                  <a:path extrusionOk="0" h="20611" w="65485">
                    <a:moveTo>
                      <a:pt x="19574" y="1"/>
                    </a:moveTo>
                    <a:cubicBezTo>
                      <a:pt x="14776" y="1"/>
                      <a:pt x="10620" y="2918"/>
                      <a:pt x="8561" y="7192"/>
                    </a:cubicBezTo>
                    <a:cubicBezTo>
                      <a:pt x="6703" y="5359"/>
                      <a:pt x="4203" y="4323"/>
                      <a:pt x="1584" y="4311"/>
                    </a:cubicBezTo>
                    <a:cubicBezTo>
                      <a:pt x="1060" y="4311"/>
                      <a:pt x="524" y="4358"/>
                      <a:pt x="0" y="4442"/>
                    </a:cubicBezTo>
                    <a:lnTo>
                      <a:pt x="0" y="20610"/>
                    </a:lnTo>
                    <a:lnTo>
                      <a:pt x="65484" y="20610"/>
                    </a:lnTo>
                    <a:cubicBezTo>
                      <a:pt x="65342" y="17562"/>
                      <a:pt x="63008" y="15134"/>
                      <a:pt x="60127" y="15134"/>
                    </a:cubicBezTo>
                    <a:cubicBezTo>
                      <a:pt x="59257" y="15134"/>
                      <a:pt x="58400" y="15360"/>
                      <a:pt x="57638" y="15788"/>
                    </a:cubicBezTo>
                    <a:cubicBezTo>
                      <a:pt x="57138" y="10883"/>
                      <a:pt x="53269" y="7073"/>
                      <a:pt x="48566" y="7073"/>
                    </a:cubicBezTo>
                    <a:cubicBezTo>
                      <a:pt x="44946" y="7073"/>
                      <a:pt x="41803" y="9347"/>
                      <a:pt x="40338" y="12633"/>
                    </a:cubicBezTo>
                    <a:cubicBezTo>
                      <a:pt x="38898" y="10859"/>
                      <a:pt x="36767" y="9740"/>
                      <a:pt x="34409" y="9740"/>
                    </a:cubicBezTo>
                    <a:cubicBezTo>
                      <a:pt x="33457" y="9740"/>
                      <a:pt x="32528" y="9919"/>
                      <a:pt x="31647" y="10276"/>
                    </a:cubicBezTo>
                    <a:cubicBezTo>
                      <a:pt x="30361" y="4394"/>
                      <a:pt x="25444" y="1"/>
                      <a:pt x="19574" y="1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25"/>
              <p:cNvSpPr/>
              <p:nvPr/>
            </p:nvSpPr>
            <p:spPr>
              <a:xfrm>
                <a:off x="6611775" y="1618075"/>
                <a:ext cx="87525" cy="137225"/>
              </a:xfrm>
              <a:custGeom>
                <a:rect b="b" l="l" r="r" t="t"/>
                <a:pathLst>
                  <a:path extrusionOk="0" h="5489" w="3501">
                    <a:moveTo>
                      <a:pt x="155" y="0"/>
                    </a:moveTo>
                    <a:lnTo>
                      <a:pt x="0" y="226"/>
                    </a:lnTo>
                    <a:cubicBezTo>
                      <a:pt x="24" y="238"/>
                      <a:pt x="2393" y="2250"/>
                      <a:pt x="3251" y="5489"/>
                    </a:cubicBezTo>
                    <a:lnTo>
                      <a:pt x="3501" y="5417"/>
                    </a:lnTo>
                    <a:cubicBezTo>
                      <a:pt x="2620" y="2084"/>
                      <a:pt x="179" y="24"/>
                      <a:pt x="1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25"/>
              <p:cNvSpPr/>
              <p:nvPr/>
            </p:nvSpPr>
            <p:spPr>
              <a:xfrm>
                <a:off x="6614450" y="1738400"/>
                <a:ext cx="197075" cy="81800"/>
              </a:xfrm>
              <a:custGeom>
                <a:rect b="b" l="l" r="r" t="t"/>
                <a:pathLst>
                  <a:path extrusionOk="0" h="3272" w="7883">
                    <a:moveTo>
                      <a:pt x="5807" y="1"/>
                    </a:moveTo>
                    <a:cubicBezTo>
                      <a:pt x="3510" y="1"/>
                      <a:pt x="1204" y="1175"/>
                      <a:pt x="0" y="3117"/>
                    </a:cubicBezTo>
                    <a:lnTo>
                      <a:pt x="227" y="3271"/>
                    </a:lnTo>
                    <a:cubicBezTo>
                      <a:pt x="1375" y="1403"/>
                      <a:pt x="3597" y="275"/>
                      <a:pt x="5804" y="275"/>
                    </a:cubicBezTo>
                    <a:cubicBezTo>
                      <a:pt x="6481" y="275"/>
                      <a:pt x="7156" y="381"/>
                      <a:pt x="7799" y="604"/>
                    </a:cubicBezTo>
                    <a:lnTo>
                      <a:pt x="7882" y="342"/>
                    </a:lnTo>
                    <a:cubicBezTo>
                      <a:pt x="7213" y="111"/>
                      <a:pt x="6510" y="1"/>
                      <a:pt x="5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25"/>
              <p:cNvSpPr/>
              <p:nvPr/>
            </p:nvSpPr>
            <p:spPr>
              <a:xfrm>
                <a:off x="7377650" y="1755275"/>
                <a:ext cx="33650" cy="109275"/>
              </a:xfrm>
              <a:custGeom>
                <a:rect b="b" l="l" r="r" t="t"/>
                <a:pathLst>
                  <a:path extrusionOk="0" h="4371" w="1346">
                    <a:moveTo>
                      <a:pt x="1107" y="1"/>
                    </a:moveTo>
                    <a:cubicBezTo>
                      <a:pt x="1095" y="25"/>
                      <a:pt x="143" y="2120"/>
                      <a:pt x="0" y="4358"/>
                    </a:cubicBezTo>
                    <a:lnTo>
                      <a:pt x="262" y="4370"/>
                    </a:lnTo>
                    <a:cubicBezTo>
                      <a:pt x="405" y="2192"/>
                      <a:pt x="1334" y="144"/>
                      <a:pt x="1345" y="132"/>
                    </a:cubicBez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25"/>
              <p:cNvSpPr/>
              <p:nvPr/>
            </p:nvSpPr>
            <p:spPr>
              <a:xfrm>
                <a:off x="7338050" y="1863025"/>
                <a:ext cx="86050" cy="27725"/>
              </a:xfrm>
              <a:custGeom>
                <a:rect b="b" l="l" r="r" t="t"/>
                <a:pathLst>
                  <a:path extrusionOk="0" h="1109" w="3442">
                    <a:moveTo>
                      <a:pt x="1597" y="1"/>
                    </a:moveTo>
                    <a:cubicBezTo>
                      <a:pt x="955" y="1"/>
                      <a:pt x="363" y="320"/>
                      <a:pt x="1" y="834"/>
                    </a:cubicBezTo>
                    <a:lnTo>
                      <a:pt x="203" y="1013"/>
                    </a:lnTo>
                    <a:cubicBezTo>
                      <a:pt x="529" y="558"/>
                      <a:pt x="1050" y="286"/>
                      <a:pt x="1608" y="286"/>
                    </a:cubicBezTo>
                    <a:cubicBezTo>
                      <a:pt x="1620" y="286"/>
                      <a:pt x="1632" y="286"/>
                      <a:pt x="1644" y="287"/>
                    </a:cubicBezTo>
                    <a:cubicBezTo>
                      <a:pt x="1655" y="286"/>
                      <a:pt x="1667" y="286"/>
                      <a:pt x="1679" y="286"/>
                    </a:cubicBezTo>
                    <a:cubicBezTo>
                      <a:pt x="2297" y="286"/>
                      <a:pt x="2877" y="594"/>
                      <a:pt x="3239" y="1108"/>
                    </a:cubicBezTo>
                    <a:lnTo>
                      <a:pt x="3441" y="930"/>
                    </a:lnTo>
                    <a:cubicBezTo>
                      <a:pt x="3025" y="346"/>
                      <a:pt x="2346" y="1"/>
                      <a:pt x="1632" y="1"/>
                    </a:cubicBezTo>
                    <a:cubicBezTo>
                      <a:pt x="1620" y="1"/>
                      <a:pt x="1608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25"/>
              <p:cNvSpPr/>
              <p:nvPr/>
            </p:nvSpPr>
            <p:spPr>
              <a:xfrm>
                <a:off x="7095750" y="1694550"/>
                <a:ext cx="96475" cy="82475"/>
              </a:xfrm>
              <a:custGeom>
                <a:rect b="b" l="l" r="r" t="t"/>
                <a:pathLst>
                  <a:path extrusionOk="0" h="3299" w="3859">
                    <a:moveTo>
                      <a:pt x="3775" y="1"/>
                    </a:moveTo>
                    <a:cubicBezTo>
                      <a:pt x="3680" y="25"/>
                      <a:pt x="1334" y="858"/>
                      <a:pt x="1" y="3156"/>
                    </a:cubicBezTo>
                    <a:lnTo>
                      <a:pt x="227" y="3299"/>
                    </a:lnTo>
                    <a:cubicBezTo>
                      <a:pt x="1501" y="1096"/>
                      <a:pt x="3835" y="275"/>
                      <a:pt x="3858" y="263"/>
                    </a:cubicBez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25"/>
              <p:cNvSpPr/>
              <p:nvPr/>
            </p:nvSpPr>
            <p:spPr>
              <a:xfrm>
                <a:off x="7779175" y="1832675"/>
                <a:ext cx="63125" cy="78000"/>
              </a:xfrm>
              <a:custGeom>
                <a:rect b="b" l="l" r="r" t="t"/>
                <a:pathLst>
                  <a:path extrusionOk="0" h="3120" w="2525">
                    <a:moveTo>
                      <a:pt x="2418" y="0"/>
                    </a:moveTo>
                    <a:cubicBezTo>
                      <a:pt x="1263" y="679"/>
                      <a:pt x="405" y="1751"/>
                      <a:pt x="1" y="3025"/>
                    </a:cubicBezTo>
                    <a:lnTo>
                      <a:pt x="251" y="3120"/>
                    </a:lnTo>
                    <a:cubicBezTo>
                      <a:pt x="632" y="1917"/>
                      <a:pt x="1441" y="905"/>
                      <a:pt x="2525" y="250"/>
                    </a:cubicBez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5" name="Google Shape;2455;p25"/>
            <p:cNvGrpSpPr/>
            <p:nvPr/>
          </p:nvGrpSpPr>
          <p:grpSpPr>
            <a:xfrm flipH="1">
              <a:off x="111963" y="4479889"/>
              <a:ext cx="1774449" cy="664693"/>
              <a:chOff x="6139625" y="939075"/>
              <a:chExt cx="1818642" cy="681247"/>
            </a:xfrm>
          </p:grpSpPr>
          <p:sp>
            <p:nvSpPr>
              <p:cNvPr id="2456" name="Google Shape;2456;p25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25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25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25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0" name="Google Shape;2460;p25"/>
            <p:cNvGrpSpPr/>
            <p:nvPr/>
          </p:nvGrpSpPr>
          <p:grpSpPr>
            <a:xfrm flipH="1">
              <a:off x="2225221" y="4795710"/>
              <a:ext cx="879493" cy="364228"/>
              <a:chOff x="5525375" y="1545600"/>
              <a:chExt cx="289650" cy="119950"/>
            </a:xfrm>
          </p:grpSpPr>
          <p:sp>
            <p:nvSpPr>
              <p:cNvPr id="2461" name="Google Shape;2461;p25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25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3" name="Google Shape;2463;p25"/>
            <p:cNvGrpSpPr/>
            <p:nvPr/>
          </p:nvGrpSpPr>
          <p:grpSpPr>
            <a:xfrm flipH="1">
              <a:off x="6868270" y="4290965"/>
              <a:ext cx="2275667" cy="852445"/>
              <a:chOff x="6139625" y="939075"/>
              <a:chExt cx="1818642" cy="681247"/>
            </a:xfrm>
          </p:grpSpPr>
          <p:sp>
            <p:nvSpPr>
              <p:cNvPr id="2464" name="Google Shape;2464;p25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25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25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25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8" name="Google Shape;2468;p25"/>
            <p:cNvGrpSpPr/>
            <p:nvPr/>
          </p:nvGrpSpPr>
          <p:grpSpPr>
            <a:xfrm flipH="1">
              <a:off x="5531645" y="4552865"/>
              <a:ext cx="2275667" cy="852445"/>
              <a:chOff x="6139625" y="939075"/>
              <a:chExt cx="1818642" cy="681247"/>
            </a:xfrm>
          </p:grpSpPr>
          <p:sp>
            <p:nvSpPr>
              <p:cNvPr id="2469" name="Google Shape;2469;p25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25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25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25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73" name="Google Shape;2473;p25"/>
          <p:cNvGrpSpPr/>
          <p:nvPr/>
        </p:nvGrpSpPr>
        <p:grpSpPr>
          <a:xfrm>
            <a:off x="-412607" y="155585"/>
            <a:ext cx="9804741" cy="1964846"/>
            <a:chOff x="-412607" y="155585"/>
            <a:chExt cx="9804741" cy="1964846"/>
          </a:xfrm>
        </p:grpSpPr>
        <p:grpSp>
          <p:nvGrpSpPr>
            <p:cNvPr id="2474" name="Google Shape;2474;p25"/>
            <p:cNvGrpSpPr/>
            <p:nvPr/>
          </p:nvGrpSpPr>
          <p:grpSpPr>
            <a:xfrm>
              <a:off x="-412607" y="155585"/>
              <a:ext cx="1084741" cy="1151596"/>
              <a:chOff x="742350" y="3532700"/>
              <a:chExt cx="1038825" cy="1102850"/>
            </a:xfrm>
          </p:grpSpPr>
          <p:sp>
            <p:nvSpPr>
              <p:cNvPr id="2475" name="Google Shape;2475;p25"/>
              <p:cNvSpPr/>
              <p:nvPr/>
            </p:nvSpPr>
            <p:spPr>
              <a:xfrm>
                <a:off x="921525" y="3644325"/>
                <a:ext cx="97075" cy="167900"/>
              </a:xfrm>
              <a:custGeom>
                <a:rect b="b" l="l" r="r" t="t"/>
                <a:pathLst>
                  <a:path extrusionOk="0" h="6716" w="3883">
                    <a:moveTo>
                      <a:pt x="1953" y="1858"/>
                    </a:moveTo>
                    <a:lnTo>
                      <a:pt x="2811" y="3346"/>
                    </a:lnTo>
                    <a:lnTo>
                      <a:pt x="1953" y="4835"/>
                    </a:lnTo>
                    <a:lnTo>
                      <a:pt x="1096" y="3346"/>
                    </a:lnTo>
                    <a:lnTo>
                      <a:pt x="1953" y="1858"/>
                    </a:lnTo>
                    <a:close/>
                    <a:moveTo>
                      <a:pt x="1941" y="1"/>
                    </a:moveTo>
                    <a:lnTo>
                      <a:pt x="1" y="3358"/>
                    </a:lnTo>
                    <a:lnTo>
                      <a:pt x="1941" y="6716"/>
                    </a:lnTo>
                    <a:lnTo>
                      <a:pt x="3882" y="3358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25"/>
              <p:cNvSpPr/>
              <p:nvPr/>
            </p:nvSpPr>
            <p:spPr>
              <a:xfrm>
                <a:off x="958450" y="3532700"/>
                <a:ext cx="23525" cy="134875"/>
              </a:xfrm>
              <a:custGeom>
                <a:rect b="b" l="l" r="r" t="t"/>
                <a:pathLst>
                  <a:path extrusionOk="0" h="5395" w="941">
                    <a:moveTo>
                      <a:pt x="0" y="1"/>
                    </a:moveTo>
                    <a:lnTo>
                      <a:pt x="0" y="5394"/>
                    </a:lnTo>
                    <a:lnTo>
                      <a:pt x="941" y="5394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25"/>
              <p:cNvSpPr/>
              <p:nvPr/>
            </p:nvSpPr>
            <p:spPr>
              <a:xfrm>
                <a:off x="905450" y="3556525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25"/>
              <p:cNvSpPr/>
              <p:nvPr/>
            </p:nvSpPr>
            <p:spPr>
              <a:xfrm>
                <a:off x="905450" y="3556525"/>
                <a:ext cx="129525" cy="91700"/>
              </a:xfrm>
              <a:custGeom>
                <a:rect b="b" l="l" r="r" t="t"/>
                <a:pathLst>
                  <a:path extrusionOk="0" h="3668" w="5181">
                    <a:moveTo>
                      <a:pt x="489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80" y="2870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25"/>
              <p:cNvSpPr/>
              <p:nvPr/>
            </p:nvSpPr>
            <p:spPr>
              <a:xfrm>
                <a:off x="921525" y="3765175"/>
                <a:ext cx="97075" cy="167600"/>
              </a:xfrm>
              <a:custGeom>
                <a:rect b="b" l="l" r="r" t="t"/>
                <a:pathLst>
                  <a:path extrusionOk="0" h="6704" w="3883">
                    <a:moveTo>
                      <a:pt x="1941" y="1882"/>
                    </a:moveTo>
                    <a:lnTo>
                      <a:pt x="2811" y="3346"/>
                    </a:lnTo>
                    <a:lnTo>
                      <a:pt x="1953" y="4834"/>
                    </a:lnTo>
                    <a:lnTo>
                      <a:pt x="1096" y="3346"/>
                    </a:lnTo>
                    <a:lnTo>
                      <a:pt x="1941" y="1882"/>
                    </a:lnTo>
                    <a:close/>
                    <a:moveTo>
                      <a:pt x="1941" y="1"/>
                    </a:moveTo>
                    <a:lnTo>
                      <a:pt x="1" y="3346"/>
                    </a:lnTo>
                    <a:lnTo>
                      <a:pt x="1941" y="6704"/>
                    </a:lnTo>
                    <a:lnTo>
                      <a:pt x="3882" y="3346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25"/>
              <p:cNvSpPr/>
              <p:nvPr/>
            </p:nvSpPr>
            <p:spPr>
              <a:xfrm>
                <a:off x="958450" y="3909250"/>
                <a:ext cx="23525" cy="135150"/>
              </a:xfrm>
              <a:custGeom>
                <a:rect b="b" l="l" r="r" t="t"/>
                <a:pathLst>
                  <a:path extrusionOk="0" h="5406" w="941">
                    <a:moveTo>
                      <a:pt x="0" y="0"/>
                    </a:moveTo>
                    <a:lnTo>
                      <a:pt x="0" y="5406"/>
                    </a:lnTo>
                    <a:lnTo>
                      <a:pt x="941" y="5406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25"/>
              <p:cNvSpPr/>
              <p:nvPr/>
            </p:nvSpPr>
            <p:spPr>
              <a:xfrm>
                <a:off x="905450" y="3928600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25"/>
              <p:cNvSpPr/>
              <p:nvPr/>
            </p:nvSpPr>
            <p:spPr>
              <a:xfrm>
                <a:off x="905150" y="3928600"/>
                <a:ext cx="129825" cy="91700"/>
              </a:xfrm>
              <a:custGeom>
                <a:rect b="b" l="l" r="r" t="t"/>
                <a:pathLst>
                  <a:path extrusionOk="0" h="3668" w="5193">
                    <a:moveTo>
                      <a:pt x="501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92" y="2869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25"/>
              <p:cNvSpPr/>
              <p:nvPr/>
            </p:nvSpPr>
            <p:spPr>
              <a:xfrm>
                <a:off x="845025" y="3716350"/>
                <a:ext cx="145300" cy="83975"/>
              </a:xfrm>
              <a:custGeom>
                <a:rect b="b" l="l" r="r" t="t"/>
                <a:pathLst>
                  <a:path extrusionOk="0" h="3359" w="5812">
                    <a:moveTo>
                      <a:pt x="3335" y="942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32" y="942"/>
                    </a:lnTo>
                    <a:close/>
                    <a:moveTo>
                      <a:pt x="1" y="1"/>
                    </a:moveTo>
                    <a:lnTo>
                      <a:pt x="1942" y="3358"/>
                    </a:lnTo>
                    <a:lnTo>
                      <a:pt x="5811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25"/>
              <p:cNvSpPr/>
              <p:nvPr/>
            </p:nvSpPr>
            <p:spPr>
              <a:xfrm>
                <a:off x="742650" y="3650575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64" y="1"/>
                    </a:moveTo>
                    <a:lnTo>
                      <a:pt x="0" y="810"/>
                    </a:lnTo>
                    <a:lnTo>
                      <a:pt x="4679" y="3513"/>
                    </a:lnTo>
                    <a:lnTo>
                      <a:pt x="5144" y="2691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25"/>
              <p:cNvSpPr/>
              <p:nvPr/>
            </p:nvSpPr>
            <p:spPr>
              <a:xfrm>
                <a:off x="795625" y="3626475"/>
                <a:ext cx="26800" cy="137825"/>
              </a:xfrm>
              <a:custGeom>
                <a:rect b="b" l="l" r="r" t="t"/>
                <a:pathLst>
                  <a:path extrusionOk="0" h="5513" w="1072">
                    <a:moveTo>
                      <a:pt x="941" y="0"/>
                    </a:moveTo>
                    <a:lnTo>
                      <a:pt x="0" y="24"/>
                    </a:lnTo>
                    <a:lnTo>
                      <a:pt x="131" y="5513"/>
                    </a:lnTo>
                    <a:lnTo>
                      <a:pt x="1072" y="5501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25"/>
              <p:cNvSpPr/>
              <p:nvPr/>
            </p:nvSpPr>
            <p:spPr>
              <a:xfrm>
                <a:off x="743225" y="3652075"/>
                <a:ext cx="131900" cy="86625"/>
              </a:xfrm>
              <a:custGeom>
                <a:rect b="b" l="l" r="r" t="t"/>
                <a:pathLst>
                  <a:path extrusionOk="0" h="3465" w="5276">
                    <a:moveTo>
                      <a:pt x="4823" y="0"/>
                    </a:moveTo>
                    <a:lnTo>
                      <a:pt x="1" y="2631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25"/>
              <p:cNvSpPr/>
              <p:nvPr/>
            </p:nvSpPr>
            <p:spPr>
              <a:xfrm>
                <a:off x="949800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3335" y="941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20" y="941"/>
                    </a:lnTo>
                    <a:close/>
                    <a:moveTo>
                      <a:pt x="1" y="1"/>
                    </a:moveTo>
                    <a:lnTo>
                      <a:pt x="1930" y="3358"/>
                    </a:lnTo>
                    <a:lnTo>
                      <a:pt x="5799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25"/>
              <p:cNvSpPr/>
              <p:nvPr/>
            </p:nvSpPr>
            <p:spPr>
              <a:xfrm>
                <a:off x="1068875" y="3838700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77" y="0"/>
                    </a:moveTo>
                    <a:lnTo>
                      <a:pt x="0" y="810"/>
                    </a:lnTo>
                    <a:lnTo>
                      <a:pt x="4680" y="3513"/>
                    </a:lnTo>
                    <a:lnTo>
                      <a:pt x="5144" y="2703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25"/>
              <p:cNvSpPr/>
              <p:nvPr/>
            </p:nvSpPr>
            <p:spPr>
              <a:xfrm>
                <a:off x="1117975" y="3812500"/>
                <a:ext cx="26825" cy="137850"/>
              </a:xfrm>
              <a:custGeom>
                <a:rect b="b" l="l" r="r" t="t"/>
                <a:pathLst>
                  <a:path extrusionOk="0" h="5514" w="1073">
                    <a:moveTo>
                      <a:pt x="941" y="1"/>
                    </a:moveTo>
                    <a:lnTo>
                      <a:pt x="1" y="24"/>
                    </a:lnTo>
                    <a:lnTo>
                      <a:pt x="132" y="5513"/>
                    </a:lnTo>
                    <a:lnTo>
                      <a:pt x="1072" y="5489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25"/>
              <p:cNvSpPr/>
              <p:nvPr/>
            </p:nvSpPr>
            <p:spPr>
              <a:xfrm>
                <a:off x="106530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834" y="1"/>
                    </a:moveTo>
                    <a:lnTo>
                      <a:pt x="0" y="2632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25"/>
              <p:cNvSpPr/>
              <p:nvPr/>
            </p:nvSpPr>
            <p:spPr>
              <a:xfrm>
                <a:off x="950100" y="3716350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08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25"/>
              <p:cNvSpPr/>
              <p:nvPr/>
            </p:nvSpPr>
            <p:spPr>
              <a:xfrm>
                <a:off x="1068575" y="3650575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80" y="1"/>
                    </a:moveTo>
                    <a:lnTo>
                      <a:pt x="0" y="2703"/>
                    </a:lnTo>
                    <a:lnTo>
                      <a:pt x="477" y="3513"/>
                    </a:lnTo>
                    <a:lnTo>
                      <a:pt x="5156" y="810"/>
                    </a:lnTo>
                    <a:lnTo>
                      <a:pt x="46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25"/>
              <p:cNvSpPr/>
              <p:nvPr/>
            </p:nvSpPr>
            <p:spPr>
              <a:xfrm>
                <a:off x="1065300" y="3652075"/>
                <a:ext cx="131875" cy="86625"/>
              </a:xfrm>
              <a:custGeom>
                <a:rect b="b" l="l" r="r" t="t"/>
                <a:pathLst>
                  <a:path extrusionOk="0" h="3465" w="5275">
                    <a:moveTo>
                      <a:pt x="453" y="0"/>
                    </a:moveTo>
                    <a:lnTo>
                      <a:pt x="0" y="834"/>
                    </a:lnTo>
                    <a:lnTo>
                      <a:pt x="4823" y="3465"/>
                    </a:lnTo>
                    <a:lnTo>
                      <a:pt x="5275" y="2643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25"/>
              <p:cNvSpPr/>
              <p:nvPr/>
            </p:nvSpPr>
            <p:spPr>
              <a:xfrm>
                <a:off x="1117675" y="3626475"/>
                <a:ext cx="26825" cy="137825"/>
              </a:xfrm>
              <a:custGeom>
                <a:rect b="b" l="l" r="r" t="t"/>
                <a:pathLst>
                  <a:path extrusionOk="0" h="5513" w="1073">
                    <a:moveTo>
                      <a:pt x="132" y="0"/>
                    </a:moveTo>
                    <a:lnTo>
                      <a:pt x="1" y="5489"/>
                    </a:lnTo>
                    <a:lnTo>
                      <a:pt x="942" y="5513"/>
                    </a:lnTo>
                    <a:lnTo>
                      <a:pt x="1073" y="24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25"/>
              <p:cNvSpPr/>
              <p:nvPr/>
            </p:nvSpPr>
            <p:spPr>
              <a:xfrm>
                <a:off x="845325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20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25"/>
              <p:cNvSpPr/>
              <p:nvPr/>
            </p:nvSpPr>
            <p:spPr>
              <a:xfrm>
                <a:off x="742350" y="3839000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79" y="0"/>
                    </a:moveTo>
                    <a:lnTo>
                      <a:pt x="0" y="2691"/>
                    </a:lnTo>
                    <a:lnTo>
                      <a:pt x="476" y="3513"/>
                    </a:lnTo>
                    <a:lnTo>
                      <a:pt x="5156" y="81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25"/>
              <p:cNvSpPr/>
              <p:nvPr/>
            </p:nvSpPr>
            <p:spPr>
              <a:xfrm>
                <a:off x="74295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52" y="1"/>
                    </a:moveTo>
                    <a:lnTo>
                      <a:pt x="0" y="834"/>
                    </a:lnTo>
                    <a:lnTo>
                      <a:pt x="4834" y="3465"/>
                    </a:lnTo>
                    <a:lnTo>
                      <a:pt x="5274" y="2644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25"/>
              <p:cNvSpPr/>
              <p:nvPr/>
            </p:nvSpPr>
            <p:spPr>
              <a:xfrm>
                <a:off x="795625" y="3812500"/>
                <a:ext cx="26800" cy="137850"/>
              </a:xfrm>
              <a:custGeom>
                <a:rect b="b" l="l" r="r" t="t"/>
                <a:pathLst>
                  <a:path extrusionOk="0" h="5514" w="1072">
                    <a:moveTo>
                      <a:pt x="131" y="1"/>
                    </a:moveTo>
                    <a:lnTo>
                      <a:pt x="0" y="5489"/>
                    </a:lnTo>
                    <a:lnTo>
                      <a:pt x="941" y="5513"/>
                    </a:lnTo>
                    <a:lnTo>
                      <a:pt x="1072" y="24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25"/>
              <p:cNvSpPr/>
              <p:nvPr/>
            </p:nvSpPr>
            <p:spPr>
              <a:xfrm>
                <a:off x="1500775" y="3847025"/>
                <a:ext cx="93175" cy="160775"/>
              </a:xfrm>
              <a:custGeom>
                <a:rect b="b" l="l" r="r" t="t"/>
                <a:pathLst>
                  <a:path extrusionOk="0" h="6431" w="3727">
                    <a:moveTo>
                      <a:pt x="2274" y="1799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24" y="2965"/>
                    </a:lnTo>
                    <a:lnTo>
                      <a:pt x="2274" y="1799"/>
                    </a:lnTo>
                    <a:close/>
                    <a:moveTo>
                      <a:pt x="2822" y="1"/>
                    </a:moveTo>
                    <a:lnTo>
                      <a:pt x="0" y="2656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25"/>
              <p:cNvSpPr/>
              <p:nvPr/>
            </p:nvSpPr>
            <p:spPr>
              <a:xfrm>
                <a:off x="1563275" y="3744050"/>
                <a:ext cx="61650" cy="136350"/>
              </a:xfrm>
              <a:custGeom>
                <a:rect b="b" l="l" r="r" t="t"/>
                <a:pathLst>
                  <a:path extrusionOk="0" h="5454" w="2466">
                    <a:moveTo>
                      <a:pt x="1560" y="0"/>
                    </a:moveTo>
                    <a:lnTo>
                      <a:pt x="1" y="5179"/>
                    </a:lnTo>
                    <a:lnTo>
                      <a:pt x="894" y="5453"/>
                    </a:lnTo>
                    <a:lnTo>
                      <a:pt x="2465" y="26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25"/>
              <p:cNvSpPr/>
              <p:nvPr/>
            </p:nvSpPr>
            <p:spPr>
              <a:xfrm>
                <a:off x="1513875" y="3778275"/>
                <a:ext cx="138725" cy="57475"/>
              </a:xfrm>
              <a:custGeom>
                <a:rect b="b" l="l" r="r" t="t"/>
                <a:pathLst>
                  <a:path extrusionOk="0" h="2299" w="5549">
                    <a:moveTo>
                      <a:pt x="5310" y="0"/>
                    </a:moveTo>
                    <a:lnTo>
                      <a:pt x="0" y="1393"/>
                    </a:lnTo>
                    <a:lnTo>
                      <a:pt x="238" y="2298"/>
                    </a:lnTo>
                    <a:lnTo>
                      <a:pt x="5549" y="905"/>
                    </a:lnTo>
                    <a:lnTo>
                      <a:pt x="53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25"/>
              <p:cNvSpPr/>
              <p:nvPr/>
            </p:nvSpPr>
            <p:spPr>
              <a:xfrm>
                <a:off x="1528450" y="3748200"/>
                <a:ext cx="109275" cy="117900"/>
              </a:xfrm>
              <a:custGeom>
                <a:rect b="b" l="l" r="r" t="t"/>
                <a:pathLst>
                  <a:path extrusionOk="0" h="4716" w="4371">
                    <a:moveTo>
                      <a:pt x="691" y="1"/>
                    </a:moveTo>
                    <a:lnTo>
                      <a:pt x="1" y="620"/>
                    </a:lnTo>
                    <a:lnTo>
                      <a:pt x="3668" y="4716"/>
                    </a:lnTo>
                    <a:lnTo>
                      <a:pt x="4370" y="4085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25"/>
              <p:cNvSpPr/>
              <p:nvPr/>
            </p:nvSpPr>
            <p:spPr>
              <a:xfrm>
                <a:off x="1465950" y="3962825"/>
                <a:ext cx="93175" cy="160750"/>
              </a:xfrm>
              <a:custGeom>
                <a:rect b="b" l="l" r="r" t="t"/>
                <a:pathLst>
                  <a:path extrusionOk="0" h="6430" w="3727">
                    <a:moveTo>
                      <a:pt x="2274" y="1798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36" y="2965"/>
                    </a:lnTo>
                    <a:lnTo>
                      <a:pt x="2274" y="1798"/>
                    </a:lnTo>
                    <a:close/>
                    <a:moveTo>
                      <a:pt x="2834" y="0"/>
                    </a:moveTo>
                    <a:lnTo>
                      <a:pt x="0" y="2655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5"/>
              <p:cNvSpPr/>
              <p:nvPr/>
            </p:nvSpPr>
            <p:spPr>
              <a:xfrm>
                <a:off x="1445100" y="4097950"/>
                <a:ext cx="61350" cy="136050"/>
              </a:xfrm>
              <a:custGeom>
                <a:rect b="b" l="l" r="r" t="t"/>
                <a:pathLst>
                  <a:path extrusionOk="0" h="5442" w="2454">
                    <a:moveTo>
                      <a:pt x="1549" y="1"/>
                    </a:moveTo>
                    <a:lnTo>
                      <a:pt x="1" y="5168"/>
                    </a:lnTo>
                    <a:lnTo>
                      <a:pt x="906" y="5442"/>
                    </a:lnTo>
                    <a:lnTo>
                      <a:pt x="2454" y="263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5"/>
              <p:cNvSpPr/>
              <p:nvPr/>
            </p:nvSpPr>
            <p:spPr>
              <a:xfrm>
                <a:off x="1407000" y="4134575"/>
                <a:ext cx="138750" cy="57750"/>
              </a:xfrm>
              <a:custGeom>
                <a:rect b="b" l="l" r="r" t="t"/>
                <a:pathLst>
                  <a:path extrusionOk="0" h="2310" w="5550">
                    <a:moveTo>
                      <a:pt x="5311" y="0"/>
                    </a:moveTo>
                    <a:lnTo>
                      <a:pt x="1" y="1393"/>
                    </a:lnTo>
                    <a:lnTo>
                      <a:pt x="239" y="2310"/>
                    </a:lnTo>
                    <a:lnTo>
                      <a:pt x="5549" y="905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5"/>
              <p:cNvSpPr/>
              <p:nvPr/>
            </p:nvSpPr>
            <p:spPr>
              <a:xfrm>
                <a:off x="1421600" y="4104500"/>
                <a:ext cx="109250" cy="117900"/>
              </a:xfrm>
              <a:custGeom>
                <a:rect b="b" l="l" r="r" t="t"/>
                <a:pathLst>
                  <a:path extrusionOk="0" h="4716" w="4370">
                    <a:moveTo>
                      <a:pt x="703" y="1"/>
                    </a:moveTo>
                    <a:lnTo>
                      <a:pt x="0" y="632"/>
                    </a:lnTo>
                    <a:lnTo>
                      <a:pt x="3679" y="4716"/>
                    </a:lnTo>
                    <a:lnTo>
                      <a:pt x="4370" y="4096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5"/>
              <p:cNvSpPr/>
              <p:nvPr/>
            </p:nvSpPr>
            <p:spPr>
              <a:xfrm>
                <a:off x="1430525" y="3880375"/>
                <a:ext cx="115225" cy="122050"/>
              </a:xfrm>
              <a:custGeom>
                <a:rect b="b" l="l" r="r" t="t"/>
                <a:pathLst>
                  <a:path extrusionOk="0" h="4882" w="4609">
                    <a:moveTo>
                      <a:pt x="1298" y="1358"/>
                    </a:moveTo>
                    <a:lnTo>
                      <a:pt x="2929" y="1846"/>
                    </a:lnTo>
                    <a:lnTo>
                      <a:pt x="3322" y="3513"/>
                    </a:lnTo>
                    <a:lnTo>
                      <a:pt x="1691" y="3024"/>
                    </a:lnTo>
                    <a:lnTo>
                      <a:pt x="1298" y="1358"/>
                    </a:lnTo>
                    <a:close/>
                    <a:moveTo>
                      <a:pt x="0" y="0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4608" y="4882"/>
                    </a:lnTo>
                    <a:lnTo>
                      <a:pt x="3727" y="1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5"/>
              <p:cNvSpPr/>
              <p:nvPr/>
            </p:nvSpPr>
            <p:spPr>
              <a:xfrm>
                <a:off x="1345400" y="3791075"/>
                <a:ext cx="109850" cy="114625"/>
              </a:xfrm>
              <a:custGeom>
                <a:rect b="b" l="l" r="r" t="t"/>
                <a:pathLst>
                  <a:path extrusionOk="0" h="4585" w="4394">
                    <a:moveTo>
                      <a:pt x="691" y="0"/>
                    </a:moveTo>
                    <a:lnTo>
                      <a:pt x="0" y="655"/>
                    </a:lnTo>
                    <a:lnTo>
                      <a:pt x="3715" y="4584"/>
                    </a:lnTo>
                    <a:lnTo>
                      <a:pt x="4394" y="394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5"/>
              <p:cNvSpPr/>
              <p:nvPr/>
            </p:nvSpPr>
            <p:spPr>
              <a:xfrm>
                <a:off x="1372475" y="3780350"/>
                <a:ext cx="58975" cy="138750"/>
              </a:xfrm>
              <a:custGeom>
                <a:rect b="b" l="l" r="r" t="t"/>
                <a:pathLst>
                  <a:path extrusionOk="0" h="5550" w="2359">
                    <a:moveTo>
                      <a:pt x="1453" y="1"/>
                    </a:moveTo>
                    <a:lnTo>
                      <a:pt x="1" y="5299"/>
                    </a:lnTo>
                    <a:lnTo>
                      <a:pt x="906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5"/>
              <p:cNvSpPr/>
              <p:nvPr/>
            </p:nvSpPr>
            <p:spPr>
              <a:xfrm>
                <a:off x="1332600" y="3824100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0" y="1"/>
                    </a:moveTo>
                    <a:lnTo>
                      <a:pt x="0" y="1144"/>
                    </a:lnTo>
                    <a:lnTo>
                      <a:pt x="191" y="2061"/>
                    </a:lnTo>
                    <a:lnTo>
                      <a:pt x="5572" y="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5"/>
              <p:cNvSpPr/>
              <p:nvPr/>
            </p:nvSpPr>
            <p:spPr>
              <a:xfrm>
                <a:off x="1513575" y="3968175"/>
                <a:ext cx="115200" cy="122075"/>
              </a:xfrm>
              <a:custGeom>
                <a:rect b="b" l="l" r="r" t="t"/>
                <a:pathLst>
                  <a:path extrusionOk="0" h="4883" w="4608">
                    <a:moveTo>
                      <a:pt x="1286" y="1370"/>
                    </a:moveTo>
                    <a:lnTo>
                      <a:pt x="2929" y="1858"/>
                    </a:lnTo>
                    <a:lnTo>
                      <a:pt x="3322" y="3525"/>
                    </a:lnTo>
                    <a:lnTo>
                      <a:pt x="1679" y="3037"/>
                    </a:lnTo>
                    <a:lnTo>
                      <a:pt x="1286" y="1370"/>
                    </a:lnTo>
                    <a:close/>
                    <a:moveTo>
                      <a:pt x="0" y="1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3715" y="1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5"/>
              <p:cNvSpPr/>
              <p:nvPr/>
            </p:nvSpPr>
            <p:spPr>
              <a:xfrm>
                <a:off x="1604050" y="4065225"/>
                <a:ext cx="109875" cy="114300"/>
              </a:xfrm>
              <a:custGeom>
                <a:rect b="b" l="l" r="r" t="t"/>
                <a:pathLst>
                  <a:path extrusionOk="0" h="4572" w="4395">
                    <a:moveTo>
                      <a:pt x="679" y="0"/>
                    </a:moveTo>
                    <a:lnTo>
                      <a:pt x="1" y="643"/>
                    </a:lnTo>
                    <a:lnTo>
                      <a:pt x="3704" y="4572"/>
                    </a:lnTo>
                    <a:lnTo>
                      <a:pt x="4394" y="3929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25"/>
              <p:cNvSpPr/>
              <p:nvPr/>
            </p:nvSpPr>
            <p:spPr>
              <a:xfrm>
                <a:off x="1627875" y="4050925"/>
                <a:ext cx="58950" cy="138725"/>
              </a:xfrm>
              <a:custGeom>
                <a:rect b="b" l="l" r="r" t="t"/>
                <a:pathLst>
                  <a:path extrusionOk="0" h="5549" w="2358">
                    <a:moveTo>
                      <a:pt x="1453" y="1"/>
                    </a:moveTo>
                    <a:lnTo>
                      <a:pt x="0" y="5299"/>
                    </a:lnTo>
                    <a:lnTo>
                      <a:pt x="905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25"/>
              <p:cNvSpPr/>
              <p:nvPr/>
            </p:nvSpPr>
            <p:spPr>
              <a:xfrm>
                <a:off x="1587975" y="4094675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1" y="1"/>
                    </a:moveTo>
                    <a:lnTo>
                      <a:pt x="1" y="1144"/>
                    </a:lnTo>
                    <a:lnTo>
                      <a:pt x="191" y="2061"/>
                    </a:lnTo>
                    <a:lnTo>
                      <a:pt x="5573" y="918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5"/>
              <p:cNvSpPr/>
              <p:nvPr/>
            </p:nvSpPr>
            <p:spPr>
              <a:xfrm>
                <a:off x="1507025" y="3924125"/>
                <a:ext cx="163125" cy="94375"/>
              </a:xfrm>
              <a:custGeom>
                <a:rect b="b" l="l" r="r" t="t"/>
                <a:pathLst>
                  <a:path extrusionOk="0" h="3775" w="6525">
                    <a:moveTo>
                      <a:pt x="3060" y="1048"/>
                    </a:moveTo>
                    <a:lnTo>
                      <a:pt x="4703" y="1548"/>
                    </a:lnTo>
                    <a:lnTo>
                      <a:pt x="3453" y="2727"/>
                    </a:lnTo>
                    <a:lnTo>
                      <a:pt x="1822" y="2227"/>
                    </a:lnTo>
                    <a:lnTo>
                      <a:pt x="3060" y="1048"/>
                    </a:lnTo>
                    <a:close/>
                    <a:moveTo>
                      <a:pt x="2810" y="0"/>
                    </a:moveTo>
                    <a:lnTo>
                      <a:pt x="0" y="2667"/>
                    </a:lnTo>
                    <a:lnTo>
                      <a:pt x="3715" y="3775"/>
                    </a:lnTo>
                    <a:lnTo>
                      <a:pt x="6525" y="1120"/>
                    </a:lnTo>
                    <a:lnTo>
                      <a:pt x="28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5"/>
              <p:cNvSpPr/>
              <p:nvPr/>
            </p:nvSpPr>
            <p:spPr>
              <a:xfrm>
                <a:off x="1644550" y="3914900"/>
                <a:ext cx="136625" cy="54200"/>
              </a:xfrm>
              <a:custGeom>
                <a:rect b="b" l="l" r="r" t="t"/>
                <a:pathLst>
                  <a:path extrusionOk="0" h="2168" w="5465">
                    <a:moveTo>
                      <a:pt x="5251" y="0"/>
                    </a:moveTo>
                    <a:lnTo>
                      <a:pt x="0" y="1251"/>
                    </a:lnTo>
                    <a:lnTo>
                      <a:pt x="214" y="2167"/>
                    </a:lnTo>
                    <a:lnTo>
                      <a:pt x="5465" y="917"/>
                    </a:lnTo>
                    <a:lnTo>
                      <a:pt x="52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5"/>
              <p:cNvSpPr/>
              <p:nvPr/>
            </p:nvSpPr>
            <p:spPr>
              <a:xfrm>
                <a:off x="1654075" y="3885425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5"/>
              <p:cNvSpPr/>
              <p:nvPr/>
            </p:nvSpPr>
            <p:spPr>
              <a:xfrm>
                <a:off x="1678175" y="3873525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27"/>
                    </a:lnTo>
                    <a:lnTo>
                      <a:pt x="893" y="5513"/>
                    </a:lnTo>
                    <a:lnTo>
                      <a:pt x="2596" y="298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5"/>
              <p:cNvSpPr/>
              <p:nvPr/>
            </p:nvSpPr>
            <p:spPr>
              <a:xfrm>
                <a:off x="1389450" y="3951800"/>
                <a:ext cx="163125" cy="94675"/>
              </a:xfrm>
              <a:custGeom>
                <a:rect b="b" l="l" r="r" t="t"/>
                <a:pathLst>
                  <a:path extrusionOk="0" h="3787" w="6525">
                    <a:moveTo>
                      <a:pt x="3060" y="1060"/>
                    </a:moveTo>
                    <a:lnTo>
                      <a:pt x="4703" y="1560"/>
                    </a:lnTo>
                    <a:lnTo>
                      <a:pt x="3453" y="2727"/>
                    </a:lnTo>
                    <a:lnTo>
                      <a:pt x="1822" y="2239"/>
                    </a:lnTo>
                    <a:lnTo>
                      <a:pt x="3060" y="1060"/>
                    </a:lnTo>
                    <a:close/>
                    <a:moveTo>
                      <a:pt x="2810" y="1"/>
                    </a:moveTo>
                    <a:lnTo>
                      <a:pt x="0" y="2668"/>
                    </a:lnTo>
                    <a:lnTo>
                      <a:pt x="3703" y="3787"/>
                    </a:lnTo>
                    <a:lnTo>
                      <a:pt x="6525" y="1120"/>
                    </a:lnTo>
                    <a:lnTo>
                      <a:pt x="28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5"/>
              <p:cNvSpPr/>
              <p:nvPr/>
            </p:nvSpPr>
            <p:spPr>
              <a:xfrm>
                <a:off x="1277825" y="4001800"/>
                <a:ext cx="136950" cy="53900"/>
              </a:xfrm>
              <a:custGeom>
                <a:rect b="b" l="l" r="r" t="t"/>
                <a:pathLst>
                  <a:path extrusionOk="0" h="2156" w="5478">
                    <a:moveTo>
                      <a:pt x="5251" y="1"/>
                    </a:moveTo>
                    <a:lnTo>
                      <a:pt x="1" y="1251"/>
                    </a:lnTo>
                    <a:lnTo>
                      <a:pt x="215" y="2156"/>
                    </a:lnTo>
                    <a:lnTo>
                      <a:pt x="5477" y="918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5"/>
              <p:cNvSpPr/>
              <p:nvPr/>
            </p:nvSpPr>
            <p:spPr>
              <a:xfrm>
                <a:off x="1291825" y="3971450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5"/>
              <p:cNvSpPr/>
              <p:nvPr/>
            </p:nvSpPr>
            <p:spPr>
              <a:xfrm>
                <a:off x="1316225" y="3959550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15"/>
                    </a:lnTo>
                    <a:lnTo>
                      <a:pt x="893" y="5513"/>
                    </a:lnTo>
                    <a:lnTo>
                      <a:pt x="2596" y="286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5"/>
              <p:cNvSpPr/>
              <p:nvPr/>
            </p:nvSpPr>
            <p:spPr>
              <a:xfrm>
                <a:off x="1138525" y="4264650"/>
                <a:ext cx="89025" cy="153600"/>
              </a:xfrm>
              <a:custGeom>
                <a:rect b="b" l="l" r="r" t="t"/>
                <a:pathLst>
                  <a:path extrusionOk="0" h="6144" w="3561">
                    <a:moveTo>
                      <a:pt x="2382" y="1715"/>
                    </a:moveTo>
                    <a:lnTo>
                      <a:pt x="2572" y="3417"/>
                    </a:lnTo>
                    <a:lnTo>
                      <a:pt x="1191" y="4429"/>
                    </a:lnTo>
                    <a:lnTo>
                      <a:pt x="989" y="2727"/>
                    </a:lnTo>
                    <a:lnTo>
                      <a:pt x="2382" y="1715"/>
                    </a:lnTo>
                    <a:close/>
                    <a:moveTo>
                      <a:pt x="3132" y="0"/>
                    </a:moveTo>
                    <a:lnTo>
                      <a:pt x="0" y="2286"/>
                    </a:lnTo>
                    <a:lnTo>
                      <a:pt x="429" y="6144"/>
                    </a:lnTo>
                    <a:lnTo>
                      <a:pt x="3560" y="3846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25"/>
              <p:cNvSpPr/>
              <p:nvPr/>
            </p:nvSpPr>
            <p:spPr>
              <a:xfrm>
                <a:off x="1196575" y="4157475"/>
                <a:ext cx="75925" cy="133100"/>
              </a:xfrm>
              <a:custGeom>
                <a:rect b="b" l="l" r="r" t="t"/>
                <a:pathLst>
                  <a:path extrusionOk="0" h="5324" w="3037">
                    <a:moveTo>
                      <a:pt x="2179" y="1"/>
                    </a:moveTo>
                    <a:lnTo>
                      <a:pt x="0" y="4942"/>
                    </a:lnTo>
                    <a:lnTo>
                      <a:pt x="857" y="5323"/>
                    </a:lnTo>
                    <a:lnTo>
                      <a:pt x="3036" y="382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25"/>
              <p:cNvSpPr/>
              <p:nvPr/>
            </p:nvSpPr>
            <p:spPr>
              <a:xfrm>
                <a:off x="1163825" y="4205700"/>
                <a:ext cx="139325" cy="41400"/>
              </a:xfrm>
              <a:custGeom>
                <a:rect b="b" l="l" r="r" t="t"/>
                <a:pathLst>
                  <a:path extrusionOk="0" h="1656" w="5573">
                    <a:moveTo>
                      <a:pt x="5454" y="1"/>
                    </a:moveTo>
                    <a:lnTo>
                      <a:pt x="0" y="727"/>
                    </a:lnTo>
                    <a:lnTo>
                      <a:pt x="131" y="1656"/>
                    </a:lnTo>
                    <a:lnTo>
                      <a:pt x="5573" y="929"/>
                    </a:lnTo>
                    <a:lnTo>
                      <a:pt x="5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25"/>
              <p:cNvSpPr/>
              <p:nvPr/>
            </p:nvSpPr>
            <p:spPr>
              <a:xfrm>
                <a:off x="1184650" y="4163450"/>
                <a:ext cx="97675" cy="125925"/>
              </a:xfrm>
              <a:custGeom>
                <a:rect b="b" l="l" r="r" t="t"/>
                <a:pathLst>
                  <a:path extrusionOk="0" h="5037" w="3907">
                    <a:moveTo>
                      <a:pt x="763" y="0"/>
                    </a:moveTo>
                    <a:lnTo>
                      <a:pt x="1" y="536"/>
                    </a:lnTo>
                    <a:lnTo>
                      <a:pt x="3144" y="5036"/>
                    </a:lnTo>
                    <a:lnTo>
                      <a:pt x="3906" y="4501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25"/>
              <p:cNvSpPr/>
              <p:nvPr/>
            </p:nvSpPr>
            <p:spPr>
              <a:xfrm>
                <a:off x="1090000" y="4375375"/>
                <a:ext cx="88725" cy="153300"/>
              </a:xfrm>
              <a:custGeom>
                <a:rect b="b" l="l" r="r" t="t"/>
                <a:pathLst>
                  <a:path extrusionOk="0" h="6132" w="3549">
                    <a:moveTo>
                      <a:pt x="2370" y="1715"/>
                    </a:moveTo>
                    <a:lnTo>
                      <a:pt x="2561" y="3417"/>
                    </a:lnTo>
                    <a:lnTo>
                      <a:pt x="1179" y="4418"/>
                    </a:lnTo>
                    <a:lnTo>
                      <a:pt x="989" y="2727"/>
                    </a:lnTo>
                    <a:lnTo>
                      <a:pt x="2370" y="1715"/>
                    </a:lnTo>
                    <a:close/>
                    <a:moveTo>
                      <a:pt x="3120" y="0"/>
                    </a:moveTo>
                    <a:lnTo>
                      <a:pt x="1" y="2286"/>
                    </a:lnTo>
                    <a:lnTo>
                      <a:pt x="429" y="6132"/>
                    </a:lnTo>
                    <a:lnTo>
                      <a:pt x="3549" y="3846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25"/>
              <p:cNvSpPr/>
              <p:nvPr/>
            </p:nvSpPr>
            <p:spPr>
              <a:xfrm>
                <a:off x="1045050" y="4502475"/>
                <a:ext cx="75925" cy="133075"/>
              </a:xfrm>
              <a:custGeom>
                <a:rect b="b" l="l" r="r" t="t"/>
                <a:pathLst>
                  <a:path extrusionOk="0" h="5323" w="3037">
                    <a:moveTo>
                      <a:pt x="2168" y="0"/>
                    </a:moveTo>
                    <a:lnTo>
                      <a:pt x="1" y="4941"/>
                    </a:lnTo>
                    <a:lnTo>
                      <a:pt x="858" y="5322"/>
                    </a:lnTo>
                    <a:lnTo>
                      <a:pt x="3037" y="369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25"/>
              <p:cNvSpPr/>
              <p:nvPr/>
            </p:nvSpPr>
            <p:spPr>
              <a:xfrm>
                <a:off x="1014100" y="4546225"/>
                <a:ext cx="139325" cy="41700"/>
              </a:xfrm>
              <a:custGeom>
                <a:rect b="b" l="l" r="r" t="t"/>
                <a:pathLst>
                  <a:path extrusionOk="0" h="1668" w="5573">
                    <a:moveTo>
                      <a:pt x="5454" y="0"/>
                    </a:moveTo>
                    <a:lnTo>
                      <a:pt x="1" y="727"/>
                    </a:lnTo>
                    <a:lnTo>
                      <a:pt x="132" y="1667"/>
                    </a:lnTo>
                    <a:lnTo>
                      <a:pt x="5573" y="929"/>
                    </a:lnTo>
                    <a:lnTo>
                      <a:pt x="5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25"/>
              <p:cNvSpPr/>
              <p:nvPr/>
            </p:nvSpPr>
            <p:spPr>
              <a:xfrm>
                <a:off x="1034950" y="4503950"/>
                <a:ext cx="97650" cy="126250"/>
              </a:xfrm>
              <a:custGeom>
                <a:rect b="b" l="l" r="r" t="t"/>
                <a:pathLst>
                  <a:path extrusionOk="0" h="5050" w="3906">
                    <a:moveTo>
                      <a:pt x="762" y="1"/>
                    </a:moveTo>
                    <a:lnTo>
                      <a:pt x="0" y="537"/>
                    </a:lnTo>
                    <a:lnTo>
                      <a:pt x="3143" y="5049"/>
                    </a:lnTo>
                    <a:lnTo>
                      <a:pt x="3905" y="4513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25"/>
              <p:cNvSpPr/>
              <p:nvPr/>
            </p:nvSpPr>
            <p:spPr>
              <a:xfrm>
                <a:off x="1073325" y="4280425"/>
                <a:ext cx="99150" cy="135150"/>
              </a:xfrm>
              <a:custGeom>
                <a:rect b="b" l="l" r="r" t="t"/>
                <a:pathLst>
                  <a:path extrusionOk="0" h="5406" w="3966">
                    <a:moveTo>
                      <a:pt x="1108" y="1512"/>
                    </a:moveTo>
                    <a:lnTo>
                      <a:pt x="2668" y="2191"/>
                    </a:lnTo>
                    <a:lnTo>
                      <a:pt x="2858" y="3894"/>
                    </a:lnTo>
                    <a:lnTo>
                      <a:pt x="1287" y="3215"/>
                    </a:lnTo>
                    <a:lnTo>
                      <a:pt x="1108" y="1512"/>
                    </a:lnTo>
                    <a:close/>
                    <a:moveTo>
                      <a:pt x="1" y="0"/>
                    </a:moveTo>
                    <a:lnTo>
                      <a:pt x="418" y="3858"/>
                    </a:lnTo>
                    <a:lnTo>
                      <a:pt x="3966" y="5406"/>
                    </a:lnTo>
                    <a:lnTo>
                      <a:pt x="3549" y="15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25"/>
              <p:cNvSpPr/>
              <p:nvPr/>
            </p:nvSpPr>
            <p:spPr>
              <a:xfrm>
                <a:off x="997725" y="4183375"/>
                <a:ext cx="98850" cy="122975"/>
              </a:xfrm>
              <a:custGeom>
                <a:rect b="b" l="l" r="r" t="t"/>
                <a:pathLst>
                  <a:path extrusionOk="0" h="4919" w="3954">
                    <a:moveTo>
                      <a:pt x="763" y="1"/>
                    </a:moveTo>
                    <a:lnTo>
                      <a:pt x="1" y="560"/>
                    </a:lnTo>
                    <a:lnTo>
                      <a:pt x="3204" y="4918"/>
                    </a:lnTo>
                    <a:lnTo>
                      <a:pt x="3954" y="4358"/>
                    </a:lnTo>
                    <a:lnTo>
                      <a:pt x="7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25"/>
              <p:cNvSpPr/>
              <p:nvPr/>
            </p:nvSpPr>
            <p:spPr>
              <a:xfrm>
                <a:off x="1011725" y="4178925"/>
                <a:ext cx="73850" cy="136050"/>
              </a:xfrm>
              <a:custGeom>
                <a:rect b="b" l="l" r="r" t="t"/>
                <a:pathLst>
                  <a:path extrusionOk="0" h="5442" w="2954">
                    <a:moveTo>
                      <a:pt x="2084" y="0"/>
                    </a:moveTo>
                    <a:lnTo>
                      <a:pt x="0" y="5084"/>
                    </a:lnTo>
                    <a:lnTo>
                      <a:pt x="870" y="5441"/>
                    </a:lnTo>
                    <a:lnTo>
                      <a:pt x="2953" y="35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25"/>
              <p:cNvSpPr/>
              <p:nvPr/>
            </p:nvSpPr>
            <p:spPr>
              <a:xfrm>
                <a:off x="978975" y="4229225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8" y="0"/>
                    </a:moveTo>
                    <a:lnTo>
                      <a:pt x="1" y="465"/>
                    </a:lnTo>
                    <a:lnTo>
                      <a:pt x="84" y="1405"/>
                    </a:lnTo>
                    <a:lnTo>
                      <a:pt x="5561" y="929"/>
                    </a:lnTo>
                    <a:lnTo>
                      <a:pt x="54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25"/>
              <p:cNvSpPr/>
              <p:nvPr/>
            </p:nvSpPr>
            <p:spPr>
              <a:xfrm>
                <a:off x="1144775" y="4378050"/>
                <a:ext cx="99150" cy="134850"/>
              </a:xfrm>
              <a:custGeom>
                <a:rect b="b" l="l" r="r" t="t"/>
                <a:pathLst>
                  <a:path extrusionOk="0" h="5394" w="3966">
                    <a:moveTo>
                      <a:pt x="1108" y="1501"/>
                    </a:moveTo>
                    <a:lnTo>
                      <a:pt x="2679" y="2191"/>
                    </a:lnTo>
                    <a:lnTo>
                      <a:pt x="2858" y="3894"/>
                    </a:lnTo>
                    <a:lnTo>
                      <a:pt x="1286" y="3203"/>
                    </a:lnTo>
                    <a:lnTo>
                      <a:pt x="1108" y="1501"/>
                    </a:lnTo>
                    <a:close/>
                    <a:moveTo>
                      <a:pt x="0" y="0"/>
                    </a:moveTo>
                    <a:lnTo>
                      <a:pt x="417" y="3858"/>
                    </a:lnTo>
                    <a:lnTo>
                      <a:pt x="3965" y="5394"/>
                    </a:lnTo>
                    <a:lnTo>
                      <a:pt x="3549" y="15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25"/>
              <p:cNvSpPr/>
              <p:nvPr/>
            </p:nvSpPr>
            <p:spPr>
              <a:xfrm>
                <a:off x="1220675" y="4487300"/>
                <a:ext cx="98850" cy="122650"/>
              </a:xfrm>
              <a:custGeom>
                <a:rect b="b" l="l" r="r" t="t"/>
                <a:pathLst>
                  <a:path extrusionOk="0" h="4906" w="3954">
                    <a:moveTo>
                      <a:pt x="763" y="0"/>
                    </a:moveTo>
                    <a:lnTo>
                      <a:pt x="1" y="548"/>
                    </a:lnTo>
                    <a:lnTo>
                      <a:pt x="3191" y="4905"/>
                    </a:lnTo>
                    <a:lnTo>
                      <a:pt x="3953" y="4358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25"/>
              <p:cNvSpPr/>
              <p:nvPr/>
            </p:nvSpPr>
            <p:spPr>
              <a:xfrm>
                <a:off x="1231700" y="4478950"/>
                <a:ext cx="74125" cy="136050"/>
              </a:xfrm>
              <a:custGeom>
                <a:rect b="b" l="l" r="r" t="t"/>
                <a:pathLst>
                  <a:path extrusionOk="0" h="5442" w="2965">
                    <a:moveTo>
                      <a:pt x="2096" y="1"/>
                    </a:moveTo>
                    <a:lnTo>
                      <a:pt x="0" y="5085"/>
                    </a:lnTo>
                    <a:lnTo>
                      <a:pt x="869" y="5442"/>
                    </a:lnTo>
                    <a:lnTo>
                      <a:pt x="2965" y="358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25"/>
              <p:cNvSpPr/>
              <p:nvPr/>
            </p:nvSpPr>
            <p:spPr>
              <a:xfrm>
                <a:off x="1199250" y="4529250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7" y="1"/>
                    </a:moveTo>
                    <a:lnTo>
                      <a:pt x="0" y="465"/>
                    </a:lnTo>
                    <a:lnTo>
                      <a:pt x="84" y="1406"/>
                    </a:lnTo>
                    <a:lnTo>
                      <a:pt x="5561" y="930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25"/>
              <p:cNvSpPr/>
              <p:nvPr/>
            </p:nvSpPr>
            <p:spPr>
              <a:xfrm>
                <a:off x="1135550" y="4341725"/>
                <a:ext cx="166700" cy="96775"/>
              </a:xfrm>
              <a:custGeom>
                <a:rect b="b" l="l" r="r" t="t"/>
                <a:pathLst>
                  <a:path extrusionOk="0" h="3871" w="6668">
                    <a:moveTo>
                      <a:pt x="3239" y="1084"/>
                    </a:moveTo>
                    <a:lnTo>
                      <a:pt x="4799" y="1775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84"/>
                    </a:lnTo>
                    <a:close/>
                    <a:moveTo>
                      <a:pt x="3120" y="1"/>
                    </a:moveTo>
                    <a:lnTo>
                      <a:pt x="0" y="2299"/>
                    </a:lnTo>
                    <a:lnTo>
                      <a:pt x="3548" y="3870"/>
                    </a:lnTo>
                    <a:lnTo>
                      <a:pt x="6668" y="1573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25"/>
              <p:cNvSpPr/>
              <p:nvPr/>
            </p:nvSpPr>
            <p:spPr>
              <a:xfrm>
                <a:off x="1277525" y="4356925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95"/>
                    </a:lnTo>
                    <a:lnTo>
                      <a:pt x="108" y="1524"/>
                    </a:lnTo>
                    <a:lnTo>
                      <a:pt x="5478" y="941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25"/>
              <p:cNvSpPr/>
              <p:nvPr/>
            </p:nvSpPr>
            <p:spPr>
              <a:xfrm>
                <a:off x="1292400" y="4314950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0"/>
                    </a:moveTo>
                    <a:lnTo>
                      <a:pt x="1" y="572"/>
                    </a:lnTo>
                    <a:lnTo>
                      <a:pt x="3347" y="4930"/>
                    </a:lnTo>
                    <a:lnTo>
                      <a:pt x="4097" y="4346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25"/>
              <p:cNvSpPr/>
              <p:nvPr/>
            </p:nvSpPr>
            <p:spPr>
              <a:xfrm>
                <a:off x="1303725" y="4309000"/>
                <a:ext cx="79800" cy="134550"/>
              </a:xfrm>
              <a:custGeom>
                <a:rect b="b" l="l" r="r" t="t"/>
                <a:pathLst>
                  <a:path extrusionOk="0" h="5382" w="3192">
                    <a:moveTo>
                      <a:pt x="2334" y="0"/>
                    </a:moveTo>
                    <a:lnTo>
                      <a:pt x="0" y="4977"/>
                    </a:lnTo>
                    <a:lnTo>
                      <a:pt x="858" y="5382"/>
                    </a:lnTo>
                    <a:lnTo>
                      <a:pt x="3191" y="405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25"/>
              <p:cNvSpPr/>
              <p:nvPr/>
            </p:nvSpPr>
            <p:spPr>
              <a:xfrm>
                <a:off x="1015300" y="4355125"/>
                <a:ext cx="166700" cy="96475"/>
              </a:xfrm>
              <a:custGeom>
                <a:rect b="b" l="l" r="r" t="t"/>
                <a:pathLst>
                  <a:path extrusionOk="0" h="3859" w="6668">
                    <a:moveTo>
                      <a:pt x="3239" y="1072"/>
                    </a:moveTo>
                    <a:lnTo>
                      <a:pt x="4810" y="1763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72"/>
                    </a:lnTo>
                    <a:close/>
                    <a:moveTo>
                      <a:pt x="3132" y="1"/>
                    </a:moveTo>
                    <a:lnTo>
                      <a:pt x="0" y="2299"/>
                    </a:lnTo>
                    <a:lnTo>
                      <a:pt x="3548" y="3858"/>
                    </a:lnTo>
                    <a:lnTo>
                      <a:pt x="6668" y="1560"/>
                    </a:lnTo>
                    <a:lnTo>
                      <a:pt x="31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25"/>
              <p:cNvSpPr/>
              <p:nvPr/>
            </p:nvSpPr>
            <p:spPr>
              <a:xfrm>
                <a:off x="903075" y="4398300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83"/>
                    </a:lnTo>
                    <a:lnTo>
                      <a:pt x="108" y="1524"/>
                    </a:lnTo>
                    <a:lnTo>
                      <a:pt x="5477" y="929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25"/>
              <p:cNvSpPr/>
              <p:nvPr/>
            </p:nvSpPr>
            <p:spPr>
              <a:xfrm>
                <a:off x="922425" y="4355425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1"/>
                    </a:moveTo>
                    <a:lnTo>
                      <a:pt x="0" y="584"/>
                    </a:lnTo>
                    <a:lnTo>
                      <a:pt x="3358" y="4930"/>
                    </a:lnTo>
                    <a:lnTo>
                      <a:pt x="4096" y="4358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25"/>
              <p:cNvSpPr/>
              <p:nvPr/>
            </p:nvSpPr>
            <p:spPr>
              <a:xfrm>
                <a:off x="934025" y="4349775"/>
                <a:ext cx="79500" cy="134275"/>
              </a:xfrm>
              <a:custGeom>
                <a:rect b="b" l="l" r="r" t="t"/>
                <a:pathLst>
                  <a:path extrusionOk="0" h="5371" w="3180">
                    <a:moveTo>
                      <a:pt x="2334" y="0"/>
                    </a:moveTo>
                    <a:lnTo>
                      <a:pt x="1" y="4977"/>
                    </a:lnTo>
                    <a:lnTo>
                      <a:pt x="846" y="5370"/>
                    </a:lnTo>
                    <a:lnTo>
                      <a:pt x="3180" y="393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7" name="Google Shape;2547;p25"/>
            <p:cNvGrpSpPr/>
            <p:nvPr/>
          </p:nvGrpSpPr>
          <p:grpSpPr>
            <a:xfrm>
              <a:off x="8307393" y="968835"/>
              <a:ext cx="1084741" cy="1151596"/>
              <a:chOff x="742350" y="3532700"/>
              <a:chExt cx="1038825" cy="1102850"/>
            </a:xfrm>
          </p:grpSpPr>
          <p:sp>
            <p:nvSpPr>
              <p:cNvPr id="2548" name="Google Shape;2548;p25"/>
              <p:cNvSpPr/>
              <p:nvPr/>
            </p:nvSpPr>
            <p:spPr>
              <a:xfrm>
                <a:off x="921525" y="3644325"/>
                <a:ext cx="97075" cy="167900"/>
              </a:xfrm>
              <a:custGeom>
                <a:rect b="b" l="l" r="r" t="t"/>
                <a:pathLst>
                  <a:path extrusionOk="0" h="6716" w="3883">
                    <a:moveTo>
                      <a:pt x="1953" y="1858"/>
                    </a:moveTo>
                    <a:lnTo>
                      <a:pt x="2811" y="3346"/>
                    </a:lnTo>
                    <a:lnTo>
                      <a:pt x="1953" y="4835"/>
                    </a:lnTo>
                    <a:lnTo>
                      <a:pt x="1096" y="3346"/>
                    </a:lnTo>
                    <a:lnTo>
                      <a:pt x="1953" y="1858"/>
                    </a:lnTo>
                    <a:close/>
                    <a:moveTo>
                      <a:pt x="1941" y="1"/>
                    </a:moveTo>
                    <a:lnTo>
                      <a:pt x="1" y="3358"/>
                    </a:lnTo>
                    <a:lnTo>
                      <a:pt x="1941" y="6716"/>
                    </a:lnTo>
                    <a:lnTo>
                      <a:pt x="3882" y="3358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25"/>
              <p:cNvSpPr/>
              <p:nvPr/>
            </p:nvSpPr>
            <p:spPr>
              <a:xfrm>
                <a:off x="958450" y="3532700"/>
                <a:ext cx="23525" cy="134875"/>
              </a:xfrm>
              <a:custGeom>
                <a:rect b="b" l="l" r="r" t="t"/>
                <a:pathLst>
                  <a:path extrusionOk="0" h="5395" w="941">
                    <a:moveTo>
                      <a:pt x="0" y="1"/>
                    </a:moveTo>
                    <a:lnTo>
                      <a:pt x="0" y="5394"/>
                    </a:lnTo>
                    <a:lnTo>
                      <a:pt x="941" y="5394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25"/>
              <p:cNvSpPr/>
              <p:nvPr/>
            </p:nvSpPr>
            <p:spPr>
              <a:xfrm>
                <a:off x="905450" y="3556525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25"/>
              <p:cNvSpPr/>
              <p:nvPr/>
            </p:nvSpPr>
            <p:spPr>
              <a:xfrm>
                <a:off x="905450" y="3556525"/>
                <a:ext cx="129525" cy="91700"/>
              </a:xfrm>
              <a:custGeom>
                <a:rect b="b" l="l" r="r" t="t"/>
                <a:pathLst>
                  <a:path extrusionOk="0" h="3668" w="5181">
                    <a:moveTo>
                      <a:pt x="489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80" y="2870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25"/>
              <p:cNvSpPr/>
              <p:nvPr/>
            </p:nvSpPr>
            <p:spPr>
              <a:xfrm>
                <a:off x="921525" y="3765175"/>
                <a:ext cx="97075" cy="167600"/>
              </a:xfrm>
              <a:custGeom>
                <a:rect b="b" l="l" r="r" t="t"/>
                <a:pathLst>
                  <a:path extrusionOk="0" h="6704" w="3883">
                    <a:moveTo>
                      <a:pt x="1941" y="1882"/>
                    </a:moveTo>
                    <a:lnTo>
                      <a:pt x="2811" y="3346"/>
                    </a:lnTo>
                    <a:lnTo>
                      <a:pt x="1953" y="4834"/>
                    </a:lnTo>
                    <a:lnTo>
                      <a:pt x="1096" y="3346"/>
                    </a:lnTo>
                    <a:lnTo>
                      <a:pt x="1941" y="1882"/>
                    </a:lnTo>
                    <a:close/>
                    <a:moveTo>
                      <a:pt x="1941" y="1"/>
                    </a:moveTo>
                    <a:lnTo>
                      <a:pt x="1" y="3346"/>
                    </a:lnTo>
                    <a:lnTo>
                      <a:pt x="1941" y="6704"/>
                    </a:lnTo>
                    <a:lnTo>
                      <a:pt x="3882" y="3346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25"/>
              <p:cNvSpPr/>
              <p:nvPr/>
            </p:nvSpPr>
            <p:spPr>
              <a:xfrm>
                <a:off x="958450" y="3909250"/>
                <a:ext cx="23525" cy="135150"/>
              </a:xfrm>
              <a:custGeom>
                <a:rect b="b" l="l" r="r" t="t"/>
                <a:pathLst>
                  <a:path extrusionOk="0" h="5406" w="941">
                    <a:moveTo>
                      <a:pt x="0" y="0"/>
                    </a:moveTo>
                    <a:lnTo>
                      <a:pt x="0" y="5406"/>
                    </a:lnTo>
                    <a:lnTo>
                      <a:pt x="941" y="5406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25"/>
              <p:cNvSpPr/>
              <p:nvPr/>
            </p:nvSpPr>
            <p:spPr>
              <a:xfrm>
                <a:off x="905450" y="3928600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25"/>
              <p:cNvSpPr/>
              <p:nvPr/>
            </p:nvSpPr>
            <p:spPr>
              <a:xfrm>
                <a:off x="905150" y="3928600"/>
                <a:ext cx="129825" cy="91700"/>
              </a:xfrm>
              <a:custGeom>
                <a:rect b="b" l="l" r="r" t="t"/>
                <a:pathLst>
                  <a:path extrusionOk="0" h="3668" w="5193">
                    <a:moveTo>
                      <a:pt x="501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92" y="2869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25"/>
              <p:cNvSpPr/>
              <p:nvPr/>
            </p:nvSpPr>
            <p:spPr>
              <a:xfrm>
                <a:off x="845025" y="3716350"/>
                <a:ext cx="145300" cy="83975"/>
              </a:xfrm>
              <a:custGeom>
                <a:rect b="b" l="l" r="r" t="t"/>
                <a:pathLst>
                  <a:path extrusionOk="0" h="3359" w="5812">
                    <a:moveTo>
                      <a:pt x="3335" y="942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32" y="942"/>
                    </a:lnTo>
                    <a:close/>
                    <a:moveTo>
                      <a:pt x="1" y="1"/>
                    </a:moveTo>
                    <a:lnTo>
                      <a:pt x="1942" y="3358"/>
                    </a:lnTo>
                    <a:lnTo>
                      <a:pt x="5811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25"/>
              <p:cNvSpPr/>
              <p:nvPr/>
            </p:nvSpPr>
            <p:spPr>
              <a:xfrm>
                <a:off x="742650" y="3650575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64" y="1"/>
                    </a:moveTo>
                    <a:lnTo>
                      <a:pt x="0" y="810"/>
                    </a:lnTo>
                    <a:lnTo>
                      <a:pt x="4679" y="3513"/>
                    </a:lnTo>
                    <a:lnTo>
                      <a:pt x="5144" y="2691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25"/>
              <p:cNvSpPr/>
              <p:nvPr/>
            </p:nvSpPr>
            <p:spPr>
              <a:xfrm>
                <a:off x="795625" y="3626475"/>
                <a:ext cx="26800" cy="137825"/>
              </a:xfrm>
              <a:custGeom>
                <a:rect b="b" l="l" r="r" t="t"/>
                <a:pathLst>
                  <a:path extrusionOk="0" h="5513" w="1072">
                    <a:moveTo>
                      <a:pt x="941" y="0"/>
                    </a:moveTo>
                    <a:lnTo>
                      <a:pt x="0" y="24"/>
                    </a:lnTo>
                    <a:lnTo>
                      <a:pt x="131" y="5513"/>
                    </a:lnTo>
                    <a:lnTo>
                      <a:pt x="1072" y="5501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25"/>
              <p:cNvSpPr/>
              <p:nvPr/>
            </p:nvSpPr>
            <p:spPr>
              <a:xfrm>
                <a:off x="743225" y="3652075"/>
                <a:ext cx="131900" cy="86625"/>
              </a:xfrm>
              <a:custGeom>
                <a:rect b="b" l="l" r="r" t="t"/>
                <a:pathLst>
                  <a:path extrusionOk="0" h="3465" w="5276">
                    <a:moveTo>
                      <a:pt x="4823" y="0"/>
                    </a:moveTo>
                    <a:lnTo>
                      <a:pt x="1" y="2631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25"/>
              <p:cNvSpPr/>
              <p:nvPr/>
            </p:nvSpPr>
            <p:spPr>
              <a:xfrm>
                <a:off x="949800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3335" y="941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20" y="941"/>
                    </a:lnTo>
                    <a:close/>
                    <a:moveTo>
                      <a:pt x="1" y="1"/>
                    </a:moveTo>
                    <a:lnTo>
                      <a:pt x="1930" y="3358"/>
                    </a:lnTo>
                    <a:lnTo>
                      <a:pt x="5799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25"/>
              <p:cNvSpPr/>
              <p:nvPr/>
            </p:nvSpPr>
            <p:spPr>
              <a:xfrm>
                <a:off x="1068875" y="3838700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77" y="0"/>
                    </a:moveTo>
                    <a:lnTo>
                      <a:pt x="0" y="810"/>
                    </a:lnTo>
                    <a:lnTo>
                      <a:pt x="4680" y="3513"/>
                    </a:lnTo>
                    <a:lnTo>
                      <a:pt x="5144" y="2703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25"/>
              <p:cNvSpPr/>
              <p:nvPr/>
            </p:nvSpPr>
            <p:spPr>
              <a:xfrm>
                <a:off x="1117975" y="3812500"/>
                <a:ext cx="26825" cy="137850"/>
              </a:xfrm>
              <a:custGeom>
                <a:rect b="b" l="l" r="r" t="t"/>
                <a:pathLst>
                  <a:path extrusionOk="0" h="5514" w="1073">
                    <a:moveTo>
                      <a:pt x="941" y="1"/>
                    </a:moveTo>
                    <a:lnTo>
                      <a:pt x="1" y="24"/>
                    </a:lnTo>
                    <a:lnTo>
                      <a:pt x="132" y="5513"/>
                    </a:lnTo>
                    <a:lnTo>
                      <a:pt x="1072" y="5489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25"/>
              <p:cNvSpPr/>
              <p:nvPr/>
            </p:nvSpPr>
            <p:spPr>
              <a:xfrm>
                <a:off x="106530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834" y="1"/>
                    </a:moveTo>
                    <a:lnTo>
                      <a:pt x="0" y="2632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25"/>
              <p:cNvSpPr/>
              <p:nvPr/>
            </p:nvSpPr>
            <p:spPr>
              <a:xfrm>
                <a:off x="950100" y="3716350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08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25"/>
              <p:cNvSpPr/>
              <p:nvPr/>
            </p:nvSpPr>
            <p:spPr>
              <a:xfrm>
                <a:off x="1068575" y="3650575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80" y="1"/>
                    </a:moveTo>
                    <a:lnTo>
                      <a:pt x="0" y="2703"/>
                    </a:lnTo>
                    <a:lnTo>
                      <a:pt x="477" y="3513"/>
                    </a:lnTo>
                    <a:lnTo>
                      <a:pt x="5156" y="810"/>
                    </a:lnTo>
                    <a:lnTo>
                      <a:pt x="46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25"/>
              <p:cNvSpPr/>
              <p:nvPr/>
            </p:nvSpPr>
            <p:spPr>
              <a:xfrm>
                <a:off x="1065300" y="3652075"/>
                <a:ext cx="131875" cy="86625"/>
              </a:xfrm>
              <a:custGeom>
                <a:rect b="b" l="l" r="r" t="t"/>
                <a:pathLst>
                  <a:path extrusionOk="0" h="3465" w="5275">
                    <a:moveTo>
                      <a:pt x="453" y="0"/>
                    </a:moveTo>
                    <a:lnTo>
                      <a:pt x="0" y="834"/>
                    </a:lnTo>
                    <a:lnTo>
                      <a:pt x="4823" y="3465"/>
                    </a:lnTo>
                    <a:lnTo>
                      <a:pt x="5275" y="2643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25"/>
              <p:cNvSpPr/>
              <p:nvPr/>
            </p:nvSpPr>
            <p:spPr>
              <a:xfrm>
                <a:off x="1117675" y="3626475"/>
                <a:ext cx="26825" cy="137825"/>
              </a:xfrm>
              <a:custGeom>
                <a:rect b="b" l="l" r="r" t="t"/>
                <a:pathLst>
                  <a:path extrusionOk="0" h="5513" w="1073">
                    <a:moveTo>
                      <a:pt x="132" y="0"/>
                    </a:moveTo>
                    <a:lnTo>
                      <a:pt x="1" y="5489"/>
                    </a:lnTo>
                    <a:lnTo>
                      <a:pt x="942" y="5513"/>
                    </a:lnTo>
                    <a:lnTo>
                      <a:pt x="1073" y="24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25"/>
              <p:cNvSpPr/>
              <p:nvPr/>
            </p:nvSpPr>
            <p:spPr>
              <a:xfrm>
                <a:off x="845325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20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25"/>
              <p:cNvSpPr/>
              <p:nvPr/>
            </p:nvSpPr>
            <p:spPr>
              <a:xfrm>
                <a:off x="742350" y="3839000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79" y="0"/>
                    </a:moveTo>
                    <a:lnTo>
                      <a:pt x="0" y="2691"/>
                    </a:lnTo>
                    <a:lnTo>
                      <a:pt x="476" y="3513"/>
                    </a:lnTo>
                    <a:lnTo>
                      <a:pt x="5156" y="81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25"/>
              <p:cNvSpPr/>
              <p:nvPr/>
            </p:nvSpPr>
            <p:spPr>
              <a:xfrm>
                <a:off x="74295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52" y="1"/>
                    </a:moveTo>
                    <a:lnTo>
                      <a:pt x="0" y="834"/>
                    </a:lnTo>
                    <a:lnTo>
                      <a:pt x="4834" y="3465"/>
                    </a:lnTo>
                    <a:lnTo>
                      <a:pt x="5274" y="2644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25"/>
              <p:cNvSpPr/>
              <p:nvPr/>
            </p:nvSpPr>
            <p:spPr>
              <a:xfrm>
                <a:off x="795625" y="3812500"/>
                <a:ext cx="26800" cy="137850"/>
              </a:xfrm>
              <a:custGeom>
                <a:rect b="b" l="l" r="r" t="t"/>
                <a:pathLst>
                  <a:path extrusionOk="0" h="5514" w="1072">
                    <a:moveTo>
                      <a:pt x="131" y="1"/>
                    </a:moveTo>
                    <a:lnTo>
                      <a:pt x="0" y="5489"/>
                    </a:lnTo>
                    <a:lnTo>
                      <a:pt x="941" y="5513"/>
                    </a:lnTo>
                    <a:lnTo>
                      <a:pt x="1072" y="24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25"/>
              <p:cNvSpPr/>
              <p:nvPr/>
            </p:nvSpPr>
            <p:spPr>
              <a:xfrm>
                <a:off x="1500775" y="3847025"/>
                <a:ext cx="93175" cy="160775"/>
              </a:xfrm>
              <a:custGeom>
                <a:rect b="b" l="l" r="r" t="t"/>
                <a:pathLst>
                  <a:path extrusionOk="0" h="6431" w="3727">
                    <a:moveTo>
                      <a:pt x="2274" y="1799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24" y="2965"/>
                    </a:lnTo>
                    <a:lnTo>
                      <a:pt x="2274" y="1799"/>
                    </a:lnTo>
                    <a:close/>
                    <a:moveTo>
                      <a:pt x="2822" y="1"/>
                    </a:moveTo>
                    <a:lnTo>
                      <a:pt x="0" y="2656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25"/>
              <p:cNvSpPr/>
              <p:nvPr/>
            </p:nvSpPr>
            <p:spPr>
              <a:xfrm>
                <a:off x="1563275" y="3744050"/>
                <a:ext cx="61650" cy="136350"/>
              </a:xfrm>
              <a:custGeom>
                <a:rect b="b" l="l" r="r" t="t"/>
                <a:pathLst>
                  <a:path extrusionOk="0" h="5454" w="2466">
                    <a:moveTo>
                      <a:pt x="1560" y="0"/>
                    </a:moveTo>
                    <a:lnTo>
                      <a:pt x="1" y="5179"/>
                    </a:lnTo>
                    <a:lnTo>
                      <a:pt x="894" y="5453"/>
                    </a:lnTo>
                    <a:lnTo>
                      <a:pt x="2465" y="26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25"/>
              <p:cNvSpPr/>
              <p:nvPr/>
            </p:nvSpPr>
            <p:spPr>
              <a:xfrm>
                <a:off x="1513875" y="3778275"/>
                <a:ext cx="138725" cy="57475"/>
              </a:xfrm>
              <a:custGeom>
                <a:rect b="b" l="l" r="r" t="t"/>
                <a:pathLst>
                  <a:path extrusionOk="0" h="2299" w="5549">
                    <a:moveTo>
                      <a:pt x="5310" y="0"/>
                    </a:moveTo>
                    <a:lnTo>
                      <a:pt x="0" y="1393"/>
                    </a:lnTo>
                    <a:lnTo>
                      <a:pt x="238" y="2298"/>
                    </a:lnTo>
                    <a:lnTo>
                      <a:pt x="5549" y="905"/>
                    </a:lnTo>
                    <a:lnTo>
                      <a:pt x="53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25"/>
              <p:cNvSpPr/>
              <p:nvPr/>
            </p:nvSpPr>
            <p:spPr>
              <a:xfrm>
                <a:off x="1528450" y="3748200"/>
                <a:ext cx="109275" cy="117900"/>
              </a:xfrm>
              <a:custGeom>
                <a:rect b="b" l="l" r="r" t="t"/>
                <a:pathLst>
                  <a:path extrusionOk="0" h="4716" w="4371">
                    <a:moveTo>
                      <a:pt x="691" y="1"/>
                    </a:moveTo>
                    <a:lnTo>
                      <a:pt x="1" y="620"/>
                    </a:lnTo>
                    <a:lnTo>
                      <a:pt x="3668" y="4716"/>
                    </a:lnTo>
                    <a:lnTo>
                      <a:pt x="4370" y="4085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25"/>
              <p:cNvSpPr/>
              <p:nvPr/>
            </p:nvSpPr>
            <p:spPr>
              <a:xfrm>
                <a:off x="1465950" y="3962825"/>
                <a:ext cx="93175" cy="160750"/>
              </a:xfrm>
              <a:custGeom>
                <a:rect b="b" l="l" r="r" t="t"/>
                <a:pathLst>
                  <a:path extrusionOk="0" h="6430" w="3727">
                    <a:moveTo>
                      <a:pt x="2274" y="1798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36" y="2965"/>
                    </a:lnTo>
                    <a:lnTo>
                      <a:pt x="2274" y="1798"/>
                    </a:lnTo>
                    <a:close/>
                    <a:moveTo>
                      <a:pt x="2834" y="0"/>
                    </a:moveTo>
                    <a:lnTo>
                      <a:pt x="0" y="2655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25"/>
              <p:cNvSpPr/>
              <p:nvPr/>
            </p:nvSpPr>
            <p:spPr>
              <a:xfrm>
                <a:off x="1445100" y="4097950"/>
                <a:ext cx="61350" cy="136050"/>
              </a:xfrm>
              <a:custGeom>
                <a:rect b="b" l="l" r="r" t="t"/>
                <a:pathLst>
                  <a:path extrusionOk="0" h="5442" w="2454">
                    <a:moveTo>
                      <a:pt x="1549" y="1"/>
                    </a:moveTo>
                    <a:lnTo>
                      <a:pt x="1" y="5168"/>
                    </a:lnTo>
                    <a:lnTo>
                      <a:pt x="906" y="5442"/>
                    </a:lnTo>
                    <a:lnTo>
                      <a:pt x="2454" y="263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25"/>
              <p:cNvSpPr/>
              <p:nvPr/>
            </p:nvSpPr>
            <p:spPr>
              <a:xfrm>
                <a:off x="1407000" y="4134575"/>
                <a:ext cx="138750" cy="57750"/>
              </a:xfrm>
              <a:custGeom>
                <a:rect b="b" l="l" r="r" t="t"/>
                <a:pathLst>
                  <a:path extrusionOk="0" h="2310" w="5550">
                    <a:moveTo>
                      <a:pt x="5311" y="0"/>
                    </a:moveTo>
                    <a:lnTo>
                      <a:pt x="1" y="1393"/>
                    </a:lnTo>
                    <a:lnTo>
                      <a:pt x="239" y="2310"/>
                    </a:lnTo>
                    <a:lnTo>
                      <a:pt x="5549" y="905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25"/>
              <p:cNvSpPr/>
              <p:nvPr/>
            </p:nvSpPr>
            <p:spPr>
              <a:xfrm>
                <a:off x="1421600" y="4104500"/>
                <a:ext cx="109250" cy="117900"/>
              </a:xfrm>
              <a:custGeom>
                <a:rect b="b" l="l" r="r" t="t"/>
                <a:pathLst>
                  <a:path extrusionOk="0" h="4716" w="4370">
                    <a:moveTo>
                      <a:pt x="703" y="1"/>
                    </a:moveTo>
                    <a:lnTo>
                      <a:pt x="0" y="632"/>
                    </a:lnTo>
                    <a:lnTo>
                      <a:pt x="3679" y="4716"/>
                    </a:lnTo>
                    <a:lnTo>
                      <a:pt x="4370" y="4096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25"/>
              <p:cNvSpPr/>
              <p:nvPr/>
            </p:nvSpPr>
            <p:spPr>
              <a:xfrm>
                <a:off x="1430525" y="3880375"/>
                <a:ext cx="115225" cy="122050"/>
              </a:xfrm>
              <a:custGeom>
                <a:rect b="b" l="l" r="r" t="t"/>
                <a:pathLst>
                  <a:path extrusionOk="0" h="4882" w="4609">
                    <a:moveTo>
                      <a:pt x="1298" y="1358"/>
                    </a:moveTo>
                    <a:lnTo>
                      <a:pt x="2929" y="1846"/>
                    </a:lnTo>
                    <a:lnTo>
                      <a:pt x="3322" y="3513"/>
                    </a:lnTo>
                    <a:lnTo>
                      <a:pt x="1691" y="3024"/>
                    </a:lnTo>
                    <a:lnTo>
                      <a:pt x="1298" y="1358"/>
                    </a:lnTo>
                    <a:close/>
                    <a:moveTo>
                      <a:pt x="0" y="0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4608" y="4882"/>
                    </a:lnTo>
                    <a:lnTo>
                      <a:pt x="3727" y="1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25"/>
              <p:cNvSpPr/>
              <p:nvPr/>
            </p:nvSpPr>
            <p:spPr>
              <a:xfrm>
                <a:off x="1345400" y="3791075"/>
                <a:ext cx="109850" cy="114625"/>
              </a:xfrm>
              <a:custGeom>
                <a:rect b="b" l="l" r="r" t="t"/>
                <a:pathLst>
                  <a:path extrusionOk="0" h="4585" w="4394">
                    <a:moveTo>
                      <a:pt x="691" y="0"/>
                    </a:moveTo>
                    <a:lnTo>
                      <a:pt x="0" y="655"/>
                    </a:lnTo>
                    <a:lnTo>
                      <a:pt x="3715" y="4584"/>
                    </a:lnTo>
                    <a:lnTo>
                      <a:pt x="4394" y="394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25"/>
              <p:cNvSpPr/>
              <p:nvPr/>
            </p:nvSpPr>
            <p:spPr>
              <a:xfrm>
                <a:off x="1372475" y="3780350"/>
                <a:ext cx="58975" cy="138750"/>
              </a:xfrm>
              <a:custGeom>
                <a:rect b="b" l="l" r="r" t="t"/>
                <a:pathLst>
                  <a:path extrusionOk="0" h="5550" w="2359">
                    <a:moveTo>
                      <a:pt x="1453" y="1"/>
                    </a:moveTo>
                    <a:lnTo>
                      <a:pt x="1" y="5299"/>
                    </a:lnTo>
                    <a:lnTo>
                      <a:pt x="906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25"/>
              <p:cNvSpPr/>
              <p:nvPr/>
            </p:nvSpPr>
            <p:spPr>
              <a:xfrm>
                <a:off x="1332600" y="3824100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0" y="1"/>
                    </a:moveTo>
                    <a:lnTo>
                      <a:pt x="0" y="1144"/>
                    </a:lnTo>
                    <a:lnTo>
                      <a:pt x="191" y="2061"/>
                    </a:lnTo>
                    <a:lnTo>
                      <a:pt x="5572" y="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25"/>
              <p:cNvSpPr/>
              <p:nvPr/>
            </p:nvSpPr>
            <p:spPr>
              <a:xfrm>
                <a:off x="1513575" y="3968175"/>
                <a:ext cx="115200" cy="122075"/>
              </a:xfrm>
              <a:custGeom>
                <a:rect b="b" l="l" r="r" t="t"/>
                <a:pathLst>
                  <a:path extrusionOk="0" h="4883" w="4608">
                    <a:moveTo>
                      <a:pt x="1286" y="1370"/>
                    </a:moveTo>
                    <a:lnTo>
                      <a:pt x="2929" y="1858"/>
                    </a:lnTo>
                    <a:lnTo>
                      <a:pt x="3322" y="3525"/>
                    </a:lnTo>
                    <a:lnTo>
                      <a:pt x="1679" y="3037"/>
                    </a:lnTo>
                    <a:lnTo>
                      <a:pt x="1286" y="1370"/>
                    </a:lnTo>
                    <a:close/>
                    <a:moveTo>
                      <a:pt x="0" y="1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3715" y="1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25"/>
              <p:cNvSpPr/>
              <p:nvPr/>
            </p:nvSpPr>
            <p:spPr>
              <a:xfrm>
                <a:off x="1604050" y="4065225"/>
                <a:ext cx="109875" cy="114300"/>
              </a:xfrm>
              <a:custGeom>
                <a:rect b="b" l="l" r="r" t="t"/>
                <a:pathLst>
                  <a:path extrusionOk="0" h="4572" w="4395">
                    <a:moveTo>
                      <a:pt x="679" y="0"/>
                    </a:moveTo>
                    <a:lnTo>
                      <a:pt x="1" y="643"/>
                    </a:lnTo>
                    <a:lnTo>
                      <a:pt x="3704" y="4572"/>
                    </a:lnTo>
                    <a:lnTo>
                      <a:pt x="4394" y="3929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25"/>
              <p:cNvSpPr/>
              <p:nvPr/>
            </p:nvSpPr>
            <p:spPr>
              <a:xfrm>
                <a:off x="1627875" y="4050925"/>
                <a:ext cx="58950" cy="138725"/>
              </a:xfrm>
              <a:custGeom>
                <a:rect b="b" l="l" r="r" t="t"/>
                <a:pathLst>
                  <a:path extrusionOk="0" h="5549" w="2358">
                    <a:moveTo>
                      <a:pt x="1453" y="1"/>
                    </a:moveTo>
                    <a:lnTo>
                      <a:pt x="0" y="5299"/>
                    </a:lnTo>
                    <a:lnTo>
                      <a:pt x="905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25"/>
              <p:cNvSpPr/>
              <p:nvPr/>
            </p:nvSpPr>
            <p:spPr>
              <a:xfrm>
                <a:off x="1587975" y="4094675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1" y="1"/>
                    </a:moveTo>
                    <a:lnTo>
                      <a:pt x="1" y="1144"/>
                    </a:lnTo>
                    <a:lnTo>
                      <a:pt x="191" y="2061"/>
                    </a:lnTo>
                    <a:lnTo>
                      <a:pt x="5573" y="918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25"/>
              <p:cNvSpPr/>
              <p:nvPr/>
            </p:nvSpPr>
            <p:spPr>
              <a:xfrm>
                <a:off x="1507025" y="3924125"/>
                <a:ext cx="163125" cy="94375"/>
              </a:xfrm>
              <a:custGeom>
                <a:rect b="b" l="l" r="r" t="t"/>
                <a:pathLst>
                  <a:path extrusionOk="0" h="3775" w="6525">
                    <a:moveTo>
                      <a:pt x="3060" y="1048"/>
                    </a:moveTo>
                    <a:lnTo>
                      <a:pt x="4703" y="1548"/>
                    </a:lnTo>
                    <a:lnTo>
                      <a:pt x="3453" y="2727"/>
                    </a:lnTo>
                    <a:lnTo>
                      <a:pt x="1822" y="2227"/>
                    </a:lnTo>
                    <a:lnTo>
                      <a:pt x="3060" y="1048"/>
                    </a:lnTo>
                    <a:close/>
                    <a:moveTo>
                      <a:pt x="2810" y="0"/>
                    </a:moveTo>
                    <a:lnTo>
                      <a:pt x="0" y="2667"/>
                    </a:lnTo>
                    <a:lnTo>
                      <a:pt x="3715" y="3775"/>
                    </a:lnTo>
                    <a:lnTo>
                      <a:pt x="6525" y="1120"/>
                    </a:lnTo>
                    <a:lnTo>
                      <a:pt x="28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25"/>
              <p:cNvSpPr/>
              <p:nvPr/>
            </p:nvSpPr>
            <p:spPr>
              <a:xfrm>
                <a:off x="1644550" y="3914900"/>
                <a:ext cx="136625" cy="54200"/>
              </a:xfrm>
              <a:custGeom>
                <a:rect b="b" l="l" r="r" t="t"/>
                <a:pathLst>
                  <a:path extrusionOk="0" h="2168" w="5465">
                    <a:moveTo>
                      <a:pt x="5251" y="0"/>
                    </a:moveTo>
                    <a:lnTo>
                      <a:pt x="0" y="1251"/>
                    </a:lnTo>
                    <a:lnTo>
                      <a:pt x="214" y="2167"/>
                    </a:lnTo>
                    <a:lnTo>
                      <a:pt x="5465" y="917"/>
                    </a:lnTo>
                    <a:lnTo>
                      <a:pt x="52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25"/>
              <p:cNvSpPr/>
              <p:nvPr/>
            </p:nvSpPr>
            <p:spPr>
              <a:xfrm>
                <a:off x="1654075" y="3885425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25"/>
              <p:cNvSpPr/>
              <p:nvPr/>
            </p:nvSpPr>
            <p:spPr>
              <a:xfrm>
                <a:off x="1678175" y="3873525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27"/>
                    </a:lnTo>
                    <a:lnTo>
                      <a:pt x="893" y="5513"/>
                    </a:lnTo>
                    <a:lnTo>
                      <a:pt x="2596" y="298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25"/>
              <p:cNvSpPr/>
              <p:nvPr/>
            </p:nvSpPr>
            <p:spPr>
              <a:xfrm>
                <a:off x="1389450" y="3951800"/>
                <a:ext cx="163125" cy="94675"/>
              </a:xfrm>
              <a:custGeom>
                <a:rect b="b" l="l" r="r" t="t"/>
                <a:pathLst>
                  <a:path extrusionOk="0" h="3787" w="6525">
                    <a:moveTo>
                      <a:pt x="3060" y="1060"/>
                    </a:moveTo>
                    <a:lnTo>
                      <a:pt x="4703" y="1560"/>
                    </a:lnTo>
                    <a:lnTo>
                      <a:pt x="3453" y="2727"/>
                    </a:lnTo>
                    <a:lnTo>
                      <a:pt x="1822" y="2239"/>
                    </a:lnTo>
                    <a:lnTo>
                      <a:pt x="3060" y="1060"/>
                    </a:lnTo>
                    <a:close/>
                    <a:moveTo>
                      <a:pt x="2810" y="1"/>
                    </a:moveTo>
                    <a:lnTo>
                      <a:pt x="0" y="2668"/>
                    </a:lnTo>
                    <a:lnTo>
                      <a:pt x="3703" y="3787"/>
                    </a:lnTo>
                    <a:lnTo>
                      <a:pt x="6525" y="1120"/>
                    </a:lnTo>
                    <a:lnTo>
                      <a:pt x="28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25"/>
              <p:cNvSpPr/>
              <p:nvPr/>
            </p:nvSpPr>
            <p:spPr>
              <a:xfrm>
                <a:off x="1277825" y="4001800"/>
                <a:ext cx="136950" cy="53900"/>
              </a:xfrm>
              <a:custGeom>
                <a:rect b="b" l="l" r="r" t="t"/>
                <a:pathLst>
                  <a:path extrusionOk="0" h="2156" w="5478">
                    <a:moveTo>
                      <a:pt x="5251" y="1"/>
                    </a:moveTo>
                    <a:lnTo>
                      <a:pt x="1" y="1251"/>
                    </a:lnTo>
                    <a:lnTo>
                      <a:pt x="215" y="2156"/>
                    </a:lnTo>
                    <a:lnTo>
                      <a:pt x="5477" y="918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25"/>
              <p:cNvSpPr/>
              <p:nvPr/>
            </p:nvSpPr>
            <p:spPr>
              <a:xfrm>
                <a:off x="1291825" y="3971450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25"/>
              <p:cNvSpPr/>
              <p:nvPr/>
            </p:nvSpPr>
            <p:spPr>
              <a:xfrm>
                <a:off x="1316225" y="3959550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15"/>
                    </a:lnTo>
                    <a:lnTo>
                      <a:pt x="893" y="5513"/>
                    </a:lnTo>
                    <a:lnTo>
                      <a:pt x="2596" y="286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25"/>
              <p:cNvSpPr/>
              <p:nvPr/>
            </p:nvSpPr>
            <p:spPr>
              <a:xfrm>
                <a:off x="1138525" y="4264650"/>
                <a:ext cx="89025" cy="153600"/>
              </a:xfrm>
              <a:custGeom>
                <a:rect b="b" l="l" r="r" t="t"/>
                <a:pathLst>
                  <a:path extrusionOk="0" h="6144" w="3561">
                    <a:moveTo>
                      <a:pt x="2382" y="1715"/>
                    </a:moveTo>
                    <a:lnTo>
                      <a:pt x="2572" y="3417"/>
                    </a:lnTo>
                    <a:lnTo>
                      <a:pt x="1191" y="4429"/>
                    </a:lnTo>
                    <a:lnTo>
                      <a:pt x="989" y="2727"/>
                    </a:lnTo>
                    <a:lnTo>
                      <a:pt x="2382" y="1715"/>
                    </a:lnTo>
                    <a:close/>
                    <a:moveTo>
                      <a:pt x="3132" y="0"/>
                    </a:moveTo>
                    <a:lnTo>
                      <a:pt x="0" y="2286"/>
                    </a:lnTo>
                    <a:lnTo>
                      <a:pt x="429" y="6144"/>
                    </a:lnTo>
                    <a:lnTo>
                      <a:pt x="3560" y="3846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25"/>
              <p:cNvSpPr/>
              <p:nvPr/>
            </p:nvSpPr>
            <p:spPr>
              <a:xfrm>
                <a:off x="1196575" y="4157475"/>
                <a:ext cx="75925" cy="133100"/>
              </a:xfrm>
              <a:custGeom>
                <a:rect b="b" l="l" r="r" t="t"/>
                <a:pathLst>
                  <a:path extrusionOk="0" h="5324" w="3037">
                    <a:moveTo>
                      <a:pt x="2179" y="1"/>
                    </a:moveTo>
                    <a:lnTo>
                      <a:pt x="0" y="4942"/>
                    </a:lnTo>
                    <a:lnTo>
                      <a:pt x="857" y="5323"/>
                    </a:lnTo>
                    <a:lnTo>
                      <a:pt x="3036" y="382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25"/>
              <p:cNvSpPr/>
              <p:nvPr/>
            </p:nvSpPr>
            <p:spPr>
              <a:xfrm>
                <a:off x="1163825" y="4205700"/>
                <a:ext cx="139325" cy="41400"/>
              </a:xfrm>
              <a:custGeom>
                <a:rect b="b" l="l" r="r" t="t"/>
                <a:pathLst>
                  <a:path extrusionOk="0" h="1656" w="5573">
                    <a:moveTo>
                      <a:pt x="5454" y="1"/>
                    </a:moveTo>
                    <a:lnTo>
                      <a:pt x="0" y="727"/>
                    </a:lnTo>
                    <a:lnTo>
                      <a:pt x="131" y="1656"/>
                    </a:lnTo>
                    <a:lnTo>
                      <a:pt x="5573" y="929"/>
                    </a:lnTo>
                    <a:lnTo>
                      <a:pt x="5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25"/>
              <p:cNvSpPr/>
              <p:nvPr/>
            </p:nvSpPr>
            <p:spPr>
              <a:xfrm>
                <a:off x="1184650" y="4163450"/>
                <a:ext cx="97675" cy="125925"/>
              </a:xfrm>
              <a:custGeom>
                <a:rect b="b" l="l" r="r" t="t"/>
                <a:pathLst>
                  <a:path extrusionOk="0" h="5037" w="3907">
                    <a:moveTo>
                      <a:pt x="763" y="0"/>
                    </a:moveTo>
                    <a:lnTo>
                      <a:pt x="1" y="536"/>
                    </a:lnTo>
                    <a:lnTo>
                      <a:pt x="3144" y="5036"/>
                    </a:lnTo>
                    <a:lnTo>
                      <a:pt x="3906" y="4501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25"/>
              <p:cNvSpPr/>
              <p:nvPr/>
            </p:nvSpPr>
            <p:spPr>
              <a:xfrm>
                <a:off x="1090000" y="4375375"/>
                <a:ext cx="88725" cy="153300"/>
              </a:xfrm>
              <a:custGeom>
                <a:rect b="b" l="l" r="r" t="t"/>
                <a:pathLst>
                  <a:path extrusionOk="0" h="6132" w="3549">
                    <a:moveTo>
                      <a:pt x="2370" y="1715"/>
                    </a:moveTo>
                    <a:lnTo>
                      <a:pt x="2561" y="3417"/>
                    </a:lnTo>
                    <a:lnTo>
                      <a:pt x="1179" y="4418"/>
                    </a:lnTo>
                    <a:lnTo>
                      <a:pt x="989" y="2727"/>
                    </a:lnTo>
                    <a:lnTo>
                      <a:pt x="2370" y="1715"/>
                    </a:lnTo>
                    <a:close/>
                    <a:moveTo>
                      <a:pt x="3120" y="0"/>
                    </a:moveTo>
                    <a:lnTo>
                      <a:pt x="1" y="2286"/>
                    </a:lnTo>
                    <a:lnTo>
                      <a:pt x="429" y="6132"/>
                    </a:lnTo>
                    <a:lnTo>
                      <a:pt x="3549" y="3846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25"/>
              <p:cNvSpPr/>
              <p:nvPr/>
            </p:nvSpPr>
            <p:spPr>
              <a:xfrm>
                <a:off x="1045050" y="4502475"/>
                <a:ext cx="75925" cy="133075"/>
              </a:xfrm>
              <a:custGeom>
                <a:rect b="b" l="l" r="r" t="t"/>
                <a:pathLst>
                  <a:path extrusionOk="0" h="5323" w="3037">
                    <a:moveTo>
                      <a:pt x="2168" y="0"/>
                    </a:moveTo>
                    <a:lnTo>
                      <a:pt x="1" y="4941"/>
                    </a:lnTo>
                    <a:lnTo>
                      <a:pt x="858" y="5322"/>
                    </a:lnTo>
                    <a:lnTo>
                      <a:pt x="3037" y="369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25"/>
              <p:cNvSpPr/>
              <p:nvPr/>
            </p:nvSpPr>
            <p:spPr>
              <a:xfrm>
                <a:off x="1014100" y="4546225"/>
                <a:ext cx="139325" cy="41700"/>
              </a:xfrm>
              <a:custGeom>
                <a:rect b="b" l="l" r="r" t="t"/>
                <a:pathLst>
                  <a:path extrusionOk="0" h="1668" w="5573">
                    <a:moveTo>
                      <a:pt x="5454" y="0"/>
                    </a:moveTo>
                    <a:lnTo>
                      <a:pt x="1" y="727"/>
                    </a:lnTo>
                    <a:lnTo>
                      <a:pt x="132" y="1667"/>
                    </a:lnTo>
                    <a:lnTo>
                      <a:pt x="5573" y="929"/>
                    </a:lnTo>
                    <a:lnTo>
                      <a:pt x="5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25"/>
              <p:cNvSpPr/>
              <p:nvPr/>
            </p:nvSpPr>
            <p:spPr>
              <a:xfrm>
                <a:off x="1034950" y="4503950"/>
                <a:ext cx="97650" cy="126250"/>
              </a:xfrm>
              <a:custGeom>
                <a:rect b="b" l="l" r="r" t="t"/>
                <a:pathLst>
                  <a:path extrusionOk="0" h="5050" w="3906">
                    <a:moveTo>
                      <a:pt x="762" y="1"/>
                    </a:moveTo>
                    <a:lnTo>
                      <a:pt x="0" y="537"/>
                    </a:lnTo>
                    <a:lnTo>
                      <a:pt x="3143" y="5049"/>
                    </a:lnTo>
                    <a:lnTo>
                      <a:pt x="3905" y="4513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25"/>
              <p:cNvSpPr/>
              <p:nvPr/>
            </p:nvSpPr>
            <p:spPr>
              <a:xfrm>
                <a:off x="1073325" y="4280425"/>
                <a:ext cx="99150" cy="135150"/>
              </a:xfrm>
              <a:custGeom>
                <a:rect b="b" l="l" r="r" t="t"/>
                <a:pathLst>
                  <a:path extrusionOk="0" h="5406" w="3966">
                    <a:moveTo>
                      <a:pt x="1108" y="1512"/>
                    </a:moveTo>
                    <a:lnTo>
                      <a:pt x="2668" y="2191"/>
                    </a:lnTo>
                    <a:lnTo>
                      <a:pt x="2858" y="3894"/>
                    </a:lnTo>
                    <a:lnTo>
                      <a:pt x="1287" y="3215"/>
                    </a:lnTo>
                    <a:lnTo>
                      <a:pt x="1108" y="1512"/>
                    </a:lnTo>
                    <a:close/>
                    <a:moveTo>
                      <a:pt x="1" y="0"/>
                    </a:moveTo>
                    <a:lnTo>
                      <a:pt x="418" y="3858"/>
                    </a:lnTo>
                    <a:lnTo>
                      <a:pt x="3966" y="5406"/>
                    </a:lnTo>
                    <a:lnTo>
                      <a:pt x="3549" y="15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25"/>
              <p:cNvSpPr/>
              <p:nvPr/>
            </p:nvSpPr>
            <p:spPr>
              <a:xfrm>
                <a:off x="997725" y="4183375"/>
                <a:ext cx="98850" cy="122975"/>
              </a:xfrm>
              <a:custGeom>
                <a:rect b="b" l="l" r="r" t="t"/>
                <a:pathLst>
                  <a:path extrusionOk="0" h="4919" w="3954">
                    <a:moveTo>
                      <a:pt x="763" y="1"/>
                    </a:moveTo>
                    <a:lnTo>
                      <a:pt x="1" y="560"/>
                    </a:lnTo>
                    <a:lnTo>
                      <a:pt x="3204" y="4918"/>
                    </a:lnTo>
                    <a:lnTo>
                      <a:pt x="3954" y="4358"/>
                    </a:lnTo>
                    <a:lnTo>
                      <a:pt x="7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25"/>
              <p:cNvSpPr/>
              <p:nvPr/>
            </p:nvSpPr>
            <p:spPr>
              <a:xfrm>
                <a:off x="1011725" y="4178925"/>
                <a:ext cx="73850" cy="136050"/>
              </a:xfrm>
              <a:custGeom>
                <a:rect b="b" l="l" r="r" t="t"/>
                <a:pathLst>
                  <a:path extrusionOk="0" h="5442" w="2954">
                    <a:moveTo>
                      <a:pt x="2084" y="0"/>
                    </a:moveTo>
                    <a:lnTo>
                      <a:pt x="0" y="5084"/>
                    </a:lnTo>
                    <a:lnTo>
                      <a:pt x="870" y="5441"/>
                    </a:lnTo>
                    <a:lnTo>
                      <a:pt x="2953" y="35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25"/>
              <p:cNvSpPr/>
              <p:nvPr/>
            </p:nvSpPr>
            <p:spPr>
              <a:xfrm>
                <a:off x="978975" y="4229225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8" y="0"/>
                    </a:moveTo>
                    <a:lnTo>
                      <a:pt x="1" y="465"/>
                    </a:lnTo>
                    <a:lnTo>
                      <a:pt x="84" y="1405"/>
                    </a:lnTo>
                    <a:lnTo>
                      <a:pt x="5561" y="929"/>
                    </a:lnTo>
                    <a:lnTo>
                      <a:pt x="54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25"/>
              <p:cNvSpPr/>
              <p:nvPr/>
            </p:nvSpPr>
            <p:spPr>
              <a:xfrm>
                <a:off x="1144775" y="4378050"/>
                <a:ext cx="99150" cy="134850"/>
              </a:xfrm>
              <a:custGeom>
                <a:rect b="b" l="l" r="r" t="t"/>
                <a:pathLst>
                  <a:path extrusionOk="0" h="5394" w="3966">
                    <a:moveTo>
                      <a:pt x="1108" y="1501"/>
                    </a:moveTo>
                    <a:lnTo>
                      <a:pt x="2679" y="2191"/>
                    </a:lnTo>
                    <a:lnTo>
                      <a:pt x="2858" y="3894"/>
                    </a:lnTo>
                    <a:lnTo>
                      <a:pt x="1286" y="3203"/>
                    </a:lnTo>
                    <a:lnTo>
                      <a:pt x="1108" y="1501"/>
                    </a:lnTo>
                    <a:close/>
                    <a:moveTo>
                      <a:pt x="0" y="0"/>
                    </a:moveTo>
                    <a:lnTo>
                      <a:pt x="417" y="3858"/>
                    </a:lnTo>
                    <a:lnTo>
                      <a:pt x="3965" y="5394"/>
                    </a:lnTo>
                    <a:lnTo>
                      <a:pt x="3549" y="15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25"/>
              <p:cNvSpPr/>
              <p:nvPr/>
            </p:nvSpPr>
            <p:spPr>
              <a:xfrm>
                <a:off x="1220675" y="4487300"/>
                <a:ext cx="98850" cy="122650"/>
              </a:xfrm>
              <a:custGeom>
                <a:rect b="b" l="l" r="r" t="t"/>
                <a:pathLst>
                  <a:path extrusionOk="0" h="4906" w="3954">
                    <a:moveTo>
                      <a:pt x="763" y="0"/>
                    </a:moveTo>
                    <a:lnTo>
                      <a:pt x="1" y="548"/>
                    </a:lnTo>
                    <a:lnTo>
                      <a:pt x="3191" y="4905"/>
                    </a:lnTo>
                    <a:lnTo>
                      <a:pt x="3953" y="4358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25"/>
              <p:cNvSpPr/>
              <p:nvPr/>
            </p:nvSpPr>
            <p:spPr>
              <a:xfrm>
                <a:off x="1231700" y="4478950"/>
                <a:ext cx="74125" cy="136050"/>
              </a:xfrm>
              <a:custGeom>
                <a:rect b="b" l="l" r="r" t="t"/>
                <a:pathLst>
                  <a:path extrusionOk="0" h="5442" w="2965">
                    <a:moveTo>
                      <a:pt x="2096" y="1"/>
                    </a:moveTo>
                    <a:lnTo>
                      <a:pt x="0" y="5085"/>
                    </a:lnTo>
                    <a:lnTo>
                      <a:pt x="869" y="5442"/>
                    </a:lnTo>
                    <a:lnTo>
                      <a:pt x="2965" y="358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25"/>
              <p:cNvSpPr/>
              <p:nvPr/>
            </p:nvSpPr>
            <p:spPr>
              <a:xfrm>
                <a:off x="1199250" y="4529250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7" y="1"/>
                    </a:moveTo>
                    <a:lnTo>
                      <a:pt x="0" y="465"/>
                    </a:lnTo>
                    <a:lnTo>
                      <a:pt x="84" y="1406"/>
                    </a:lnTo>
                    <a:lnTo>
                      <a:pt x="5561" y="930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25"/>
              <p:cNvSpPr/>
              <p:nvPr/>
            </p:nvSpPr>
            <p:spPr>
              <a:xfrm>
                <a:off x="1135550" y="4341725"/>
                <a:ext cx="166700" cy="96775"/>
              </a:xfrm>
              <a:custGeom>
                <a:rect b="b" l="l" r="r" t="t"/>
                <a:pathLst>
                  <a:path extrusionOk="0" h="3871" w="6668">
                    <a:moveTo>
                      <a:pt x="3239" y="1084"/>
                    </a:moveTo>
                    <a:lnTo>
                      <a:pt x="4799" y="1775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84"/>
                    </a:lnTo>
                    <a:close/>
                    <a:moveTo>
                      <a:pt x="3120" y="1"/>
                    </a:moveTo>
                    <a:lnTo>
                      <a:pt x="0" y="2299"/>
                    </a:lnTo>
                    <a:lnTo>
                      <a:pt x="3548" y="3870"/>
                    </a:lnTo>
                    <a:lnTo>
                      <a:pt x="6668" y="1573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25"/>
              <p:cNvSpPr/>
              <p:nvPr/>
            </p:nvSpPr>
            <p:spPr>
              <a:xfrm>
                <a:off x="1277525" y="4356925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95"/>
                    </a:lnTo>
                    <a:lnTo>
                      <a:pt x="108" y="1524"/>
                    </a:lnTo>
                    <a:lnTo>
                      <a:pt x="5478" y="941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25"/>
              <p:cNvSpPr/>
              <p:nvPr/>
            </p:nvSpPr>
            <p:spPr>
              <a:xfrm>
                <a:off x="1292400" y="4314950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0"/>
                    </a:moveTo>
                    <a:lnTo>
                      <a:pt x="1" y="572"/>
                    </a:lnTo>
                    <a:lnTo>
                      <a:pt x="3347" y="4930"/>
                    </a:lnTo>
                    <a:lnTo>
                      <a:pt x="4097" y="4346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25"/>
              <p:cNvSpPr/>
              <p:nvPr/>
            </p:nvSpPr>
            <p:spPr>
              <a:xfrm>
                <a:off x="1303725" y="4309000"/>
                <a:ext cx="79800" cy="134550"/>
              </a:xfrm>
              <a:custGeom>
                <a:rect b="b" l="l" r="r" t="t"/>
                <a:pathLst>
                  <a:path extrusionOk="0" h="5382" w="3192">
                    <a:moveTo>
                      <a:pt x="2334" y="0"/>
                    </a:moveTo>
                    <a:lnTo>
                      <a:pt x="0" y="4977"/>
                    </a:lnTo>
                    <a:lnTo>
                      <a:pt x="858" y="5382"/>
                    </a:lnTo>
                    <a:lnTo>
                      <a:pt x="3191" y="405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25"/>
              <p:cNvSpPr/>
              <p:nvPr/>
            </p:nvSpPr>
            <p:spPr>
              <a:xfrm>
                <a:off x="1015300" y="4355125"/>
                <a:ext cx="166700" cy="96475"/>
              </a:xfrm>
              <a:custGeom>
                <a:rect b="b" l="l" r="r" t="t"/>
                <a:pathLst>
                  <a:path extrusionOk="0" h="3859" w="6668">
                    <a:moveTo>
                      <a:pt x="3239" y="1072"/>
                    </a:moveTo>
                    <a:lnTo>
                      <a:pt x="4810" y="1763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72"/>
                    </a:lnTo>
                    <a:close/>
                    <a:moveTo>
                      <a:pt x="3132" y="1"/>
                    </a:moveTo>
                    <a:lnTo>
                      <a:pt x="0" y="2299"/>
                    </a:lnTo>
                    <a:lnTo>
                      <a:pt x="3548" y="3858"/>
                    </a:lnTo>
                    <a:lnTo>
                      <a:pt x="6668" y="1560"/>
                    </a:lnTo>
                    <a:lnTo>
                      <a:pt x="31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25"/>
              <p:cNvSpPr/>
              <p:nvPr/>
            </p:nvSpPr>
            <p:spPr>
              <a:xfrm>
                <a:off x="903075" y="4398300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83"/>
                    </a:lnTo>
                    <a:lnTo>
                      <a:pt x="108" y="1524"/>
                    </a:lnTo>
                    <a:lnTo>
                      <a:pt x="5477" y="929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25"/>
              <p:cNvSpPr/>
              <p:nvPr/>
            </p:nvSpPr>
            <p:spPr>
              <a:xfrm>
                <a:off x="922425" y="4355425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1"/>
                    </a:moveTo>
                    <a:lnTo>
                      <a:pt x="0" y="584"/>
                    </a:lnTo>
                    <a:lnTo>
                      <a:pt x="3358" y="4930"/>
                    </a:lnTo>
                    <a:lnTo>
                      <a:pt x="4096" y="4358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25"/>
              <p:cNvSpPr/>
              <p:nvPr/>
            </p:nvSpPr>
            <p:spPr>
              <a:xfrm>
                <a:off x="934025" y="4349775"/>
                <a:ext cx="79500" cy="134275"/>
              </a:xfrm>
              <a:custGeom>
                <a:rect b="b" l="l" r="r" t="t"/>
                <a:pathLst>
                  <a:path extrusionOk="0" h="5371" w="3180">
                    <a:moveTo>
                      <a:pt x="2334" y="0"/>
                    </a:moveTo>
                    <a:lnTo>
                      <a:pt x="1" y="4977"/>
                    </a:lnTo>
                    <a:lnTo>
                      <a:pt x="846" y="5370"/>
                    </a:lnTo>
                    <a:lnTo>
                      <a:pt x="3180" y="393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0" name="Google Shape;2620;p25"/>
          <p:cNvGrpSpPr/>
          <p:nvPr/>
        </p:nvGrpSpPr>
        <p:grpSpPr>
          <a:xfrm>
            <a:off x="8003700" y="3578113"/>
            <a:ext cx="1541275" cy="1423450"/>
            <a:chOff x="-189925" y="3113125"/>
            <a:chExt cx="1541275" cy="1423450"/>
          </a:xfrm>
        </p:grpSpPr>
        <p:sp>
          <p:nvSpPr>
            <p:cNvPr id="2621" name="Google Shape;2621;p25"/>
            <p:cNvSpPr/>
            <p:nvPr/>
          </p:nvSpPr>
          <p:spPr>
            <a:xfrm>
              <a:off x="41050" y="3616200"/>
              <a:ext cx="812625" cy="920375"/>
            </a:xfrm>
            <a:custGeom>
              <a:rect b="b" l="l" r="r" t="t"/>
              <a:pathLst>
                <a:path extrusionOk="0" h="36815" w="32505">
                  <a:moveTo>
                    <a:pt x="16943" y="1"/>
                  </a:moveTo>
                  <a:lnTo>
                    <a:pt x="9549" y="15550"/>
                  </a:lnTo>
                  <a:lnTo>
                    <a:pt x="21479" y="12788"/>
                  </a:lnTo>
                  <a:lnTo>
                    <a:pt x="0" y="36815"/>
                  </a:lnTo>
                  <a:lnTo>
                    <a:pt x="32504" y="8930"/>
                  </a:lnTo>
                  <a:lnTo>
                    <a:pt x="21479" y="9704"/>
                  </a:lnTo>
                  <a:lnTo>
                    <a:pt x="29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5"/>
            <p:cNvSpPr/>
            <p:nvPr/>
          </p:nvSpPr>
          <p:spPr>
            <a:xfrm>
              <a:off x="-189925" y="3113125"/>
              <a:ext cx="1541275" cy="653125"/>
            </a:xfrm>
            <a:custGeom>
              <a:rect b="b" l="l" r="r" t="t"/>
              <a:pathLst>
                <a:path extrusionOk="0" h="26125" w="61651">
                  <a:moveTo>
                    <a:pt x="22543" y="1"/>
                  </a:moveTo>
                  <a:cubicBezTo>
                    <a:pt x="21461" y="1"/>
                    <a:pt x="20313" y="129"/>
                    <a:pt x="19098" y="419"/>
                  </a:cubicBezTo>
                  <a:cubicBezTo>
                    <a:pt x="8787" y="2883"/>
                    <a:pt x="8477" y="13658"/>
                    <a:pt x="8477" y="13658"/>
                  </a:cubicBezTo>
                  <a:cubicBezTo>
                    <a:pt x="8477" y="13658"/>
                    <a:pt x="2774" y="13825"/>
                    <a:pt x="1393" y="18433"/>
                  </a:cubicBezTo>
                  <a:cubicBezTo>
                    <a:pt x="0" y="23052"/>
                    <a:pt x="4001" y="26124"/>
                    <a:pt x="4001" y="26124"/>
                  </a:cubicBezTo>
                  <a:lnTo>
                    <a:pt x="58377" y="26124"/>
                  </a:lnTo>
                  <a:cubicBezTo>
                    <a:pt x="58377" y="26124"/>
                    <a:pt x="61651" y="22624"/>
                    <a:pt x="59758" y="18433"/>
                  </a:cubicBezTo>
                  <a:cubicBezTo>
                    <a:pt x="57563" y="13533"/>
                    <a:pt x="53805" y="13029"/>
                    <a:pt x="52353" y="13029"/>
                  </a:cubicBezTo>
                  <a:cubicBezTo>
                    <a:pt x="51978" y="13029"/>
                    <a:pt x="51757" y="13063"/>
                    <a:pt x="51757" y="13063"/>
                  </a:cubicBezTo>
                  <a:cubicBezTo>
                    <a:pt x="51757" y="13063"/>
                    <a:pt x="52840" y="6574"/>
                    <a:pt x="46827" y="3800"/>
                  </a:cubicBezTo>
                  <a:cubicBezTo>
                    <a:pt x="45723" y="3291"/>
                    <a:pt x="44625" y="3083"/>
                    <a:pt x="43568" y="3083"/>
                  </a:cubicBezTo>
                  <a:cubicBezTo>
                    <a:pt x="38865" y="3083"/>
                    <a:pt x="34969" y="7193"/>
                    <a:pt x="34969" y="7193"/>
                  </a:cubicBezTo>
                  <a:cubicBezTo>
                    <a:pt x="34969" y="7193"/>
                    <a:pt x="30650" y="1"/>
                    <a:pt x="22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5"/>
            <p:cNvSpPr/>
            <p:nvPr/>
          </p:nvSpPr>
          <p:spPr>
            <a:xfrm>
              <a:off x="-78300" y="3242300"/>
              <a:ext cx="1321000" cy="523950"/>
            </a:xfrm>
            <a:custGeom>
              <a:rect b="b" l="l" r="r" t="t"/>
              <a:pathLst>
                <a:path extrusionOk="0" h="20958" w="52840">
                  <a:moveTo>
                    <a:pt x="18676" y="0"/>
                  </a:moveTo>
                  <a:cubicBezTo>
                    <a:pt x="17605" y="0"/>
                    <a:pt x="16462" y="144"/>
                    <a:pt x="15252" y="479"/>
                  </a:cubicBezTo>
                  <a:cubicBezTo>
                    <a:pt x="6322" y="2943"/>
                    <a:pt x="6477" y="12492"/>
                    <a:pt x="6477" y="12492"/>
                  </a:cubicBezTo>
                  <a:cubicBezTo>
                    <a:pt x="0" y="14802"/>
                    <a:pt x="3703" y="20957"/>
                    <a:pt x="3703" y="20957"/>
                  </a:cubicBezTo>
                  <a:lnTo>
                    <a:pt x="50685" y="20957"/>
                  </a:lnTo>
                  <a:cubicBezTo>
                    <a:pt x="50685" y="20957"/>
                    <a:pt x="52840" y="17421"/>
                    <a:pt x="50685" y="13873"/>
                  </a:cubicBezTo>
                  <a:cubicBezTo>
                    <a:pt x="48703" y="10610"/>
                    <a:pt x="45160" y="10479"/>
                    <a:pt x="44604" y="10479"/>
                  </a:cubicBezTo>
                  <a:cubicBezTo>
                    <a:pt x="44555" y="10479"/>
                    <a:pt x="44529" y="10480"/>
                    <a:pt x="44529" y="10480"/>
                  </a:cubicBezTo>
                  <a:cubicBezTo>
                    <a:pt x="44529" y="10480"/>
                    <a:pt x="45172" y="5777"/>
                    <a:pt x="40362" y="3562"/>
                  </a:cubicBezTo>
                  <a:cubicBezTo>
                    <a:pt x="39073" y="2968"/>
                    <a:pt x="37834" y="2734"/>
                    <a:pt x="36683" y="2734"/>
                  </a:cubicBezTo>
                  <a:cubicBezTo>
                    <a:pt x="32463" y="2734"/>
                    <a:pt x="29420" y="5872"/>
                    <a:pt x="29420" y="5872"/>
                  </a:cubicBezTo>
                  <a:cubicBezTo>
                    <a:pt x="29420" y="5872"/>
                    <a:pt x="25506" y="0"/>
                    <a:pt x="18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5"/>
          <p:cNvGrpSpPr/>
          <p:nvPr/>
        </p:nvGrpSpPr>
        <p:grpSpPr>
          <a:xfrm>
            <a:off x="-679796" y="3610142"/>
            <a:ext cx="1778004" cy="1151634"/>
            <a:chOff x="739075" y="2367100"/>
            <a:chExt cx="1367275" cy="885600"/>
          </a:xfrm>
        </p:grpSpPr>
        <p:sp>
          <p:nvSpPr>
            <p:cNvPr id="2625" name="Google Shape;2625;p25"/>
            <p:cNvSpPr/>
            <p:nvPr/>
          </p:nvSpPr>
          <p:spPr>
            <a:xfrm>
              <a:off x="955475" y="2647675"/>
              <a:ext cx="1150875" cy="272625"/>
            </a:xfrm>
            <a:custGeom>
              <a:rect b="b" l="l" r="r" t="t"/>
              <a:pathLst>
                <a:path extrusionOk="0" h="10905" w="46035">
                  <a:moveTo>
                    <a:pt x="38744" y="0"/>
                  </a:moveTo>
                  <a:cubicBezTo>
                    <a:pt x="38629" y="0"/>
                    <a:pt x="38564" y="5"/>
                    <a:pt x="38564" y="5"/>
                  </a:cubicBezTo>
                  <a:cubicBezTo>
                    <a:pt x="42482" y="100"/>
                    <a:pt x="44839" y="4934"/>
                    <a:pt x="40565" y="6791"/>
                  </a:cubicBezTo>
                  <a:cubicBezTo>
                    <a:pt x="39635" y="7195"/>
                    <a:pt x="38652" y="7362"/>
                    <a:pt x="37593" y="7362"/>
                  </a:cubicBezTo>
                  <a:cubicBezTo>
                    <a:pt x="32905" y="7362"/>
                    <a:pt x="26722" y="4077"/>
                    <a:pt x="16990" y="3445"/>
                  </a:cubicBezTo>
                  <a:cubicBezTo>
                    <a:pt x="16355" y="3404"/>
                    <a:pt x="15740" y="3385"/>
                    <a:pt x="15143" y="3385"/>
                  </a:cubicBezTo>
                  <a:cubicBezTo>
                    <a:pt x="4536" y="3385"/>
                    <a:pt x="0" y="9553"/>
                    <a:pt x="0" y="9553"/>
                  </a:cubicBezTo>
                  <a:cubicBezTo>
                    <a:pt x="0" y="9553"/>
                    <a:pt x="5542" y="5455"/>
                    <a:pt x="14113" y="5455"/>
                  </a:cubicBezTo>
                  <a:cubicBezTo>
                    <a:pt x="14246" y="5455"/>
                    <a:pt x="14380" y="5456"/>
                    <a:pt x="14514" y="5458"/>
                  </a:cubicBezTo>
                  <a:cubicBezTo>
                    <a:pt x="23301" y="5589"/>
                    <a:pt x="31587" y="10601"/>
                    <a:pt x="36767" y="10887"/>
                  </a:cubicBezTo>
                  <a:cubicBezTo>
                    <a:pt x="36980" y="10899"/>
                    <a:pt x="37191" y="10904"/>
                    <a:pt x="37401" y="10904"/>
                  </a:cubicBezTo>
                  <a:cubicBezTo>
                    <a:pt x="42278" y="10904"/>
                    <a:pt x="46034" y="7765"/>
                    <a:pt x="44482" y="3826"/>
                  </a:cubicBezTo>
                  <a:cubicBezTo>
                    <a:pt x="43060" y="221"/>
                    <a:pt x="39574" y="0"/>
                    <a:pt x="38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5"/>
            <p:cNvSpPr/>
            <p:nvPr/>
          </p:nvSpPr>
          <p:spPr>
            <a:xfrm>
              <a:off x="802775" y="2367100"/>
              <a:ext cx="1110900" cy="481325"/>
            </a:xfrm>
            <a:custGeom>
              <a:rect b="b" l="l" r="r" t="t"/>
              <a:pathLst>
                <a:path extrusionOk="0" h="19253" w="44436">
                  <a:moveTo>
                    <a:pt x="39417" y="1"/>
                  </a:moveTo>
                  <a:cubicBezTo>
                    <a:pt x="38914" y="1"/>
                    <a:pt x="38401" y="81"/>
                    <a:pt x="37898" y="250"/>
                  </a:cubicBezTo>
                  <a:cubicBezTo>
                    <a:pt x="34755" y="1298"/>
                    <a:pt x="35707" y="3965"/>
                    <a:pt x="35707" y="3965"/>
                  </a:cubicBezTo>
                  <a:cubicBezTo>
                    <a:pt x="35707" y="3965"/>
                    <a:pt x="34933" y="1679"/>
                    <a:pt x="38088" y="1012"/>
                  </a:cubicBezTo>
                  <a:cubicBezTo>
                    <a:pt x="38359" y="955"/>
                    <a:pt x="38626" y="928"/>
                    <a:pt x="38886" y="928"/>
                  </a:cubicBezTo>
                  <a:cubicBezTo>
                    <a:pt x="41652" y="928"/>
                    <a:pt x="43566" y="3987"/>
                    <a:pt x="39898" y="6132"/>
                  </a:cubicBezTo>
                  <a:cubicBezTo>
                    <a:pt x="35898" y="8477"/>
                    <a:pt x="24837" y="6548"/>
                    <a:pt x="17848" y="8299"/>
                  </a:cubicBezTo>
                  <a:cubicBezTo>
                    <a:pt x="6108" y="11216"/>
                    <a:pt x="0" y="19252"/>
                    <a:pt x="0" y="19252"/>
                  </a:cubicBezTo>
                  <a:cubicBezTo>
                    <a:pt x="5001" y="13823"/>
                    <a:pt x="14160" y="9583"/>
                    <a:pt x="25507" y="9583"/>
                  </a:cubicBezTo>
                  <a:cubicBezTo>
                    <a:pt x="26751" y="9583"/>
                    <a:pt x="28020" y="9633"/>
                    <a:pt x="29313" y="9739"/>
                  </a:cubicBezTo>
                  <a:cubicBezTo>
                    <a:pt x="30925" y="9872"/>
                    <a:pt x="32382" y="9941"/>
                    <a:pt x="33694" y="9941"/>
                  </a:cubicBezTo>
                  <a:cubicBezTo>
                    <a:pt x="39450" y="9941"/>
                    <a:pt x="42415" y="8621"/>
                    <a:pt x="43375" y="5596"/>
                  </a:cubicBezTo>
                  <a:cubicBezTo>
                    <a:pt x="44436" y="2243"/>
                    <a:pt x="42072" y="1"/>
                    <a:pt x="39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5"/>
            <p:cNvSpPr/>
            <p:nvPr/>
          </p:nvSpPr>
          <p:spPr>
            <a:xfrm>
              <a:off x="739075" y="2939625"/>
              <a:ext cx="961350" cy="218775"/>
            </a:xfrm>
            <a:custGeom>
              <a:rect b="b" l="l" r="r" t="t"/>
              <a:pathLst>
                <a:path extrusionOk="0" h="8751" w="38454">
                  <a:moveTo>
                    <a:pt x="31697" y="0"/>
                  </a:moveTo>
                  <a:cubicBezTo>
                    <a:pt x="29164" y="0"/>
                    <a:pt x="25793" y="987"/>
                    <a:pt x="21562" y="2662"/>
                  </a:cubicBezTo>
                  <a:cubicBezTo>
                    <a:pt x="17215" y="4383"/>
                    <a:pt x="13133" y="5362"/>
                    <a:pt x="9127" y="5362"/>
                  </a:cubicBezTo>
                  <a:cubicBezTo>
                    <a:pt x="6067" y="5362"/>
                    <a:pt x="3053" y="4791"/>
                    <a:pt x="0" y="3543"/>
                  </a:cubicBezTo>
                  <a:lnTo>
                    <a:pt x="0" y="3543"/>
                  </a:lnTo>
                  <a:cubicBezTo>
                    <a:pt x="0" y="3543"/>
                    <a:pt x="3715" y="6222"/>
                    <a:pt x="10906" y="6412"/>
                  </a:cubicBezTo>
                  <a:cubicBezTo>
                    <a:pt x="11035" y="6416"/>
                    <a:pt x="11165" y="6417"/>
                    <a:pt x="11296" y="6417"/>
                  </a:cubicBezTo>
                  <a:cubicBezTo>
                    <a:pt x="17730" y="6417"/>
                    <a:pt x="26309" y="2370"/>
                    <a:pt x="31198" y="2370"/>
                  </a:cubicBezTo>
                  <a:cubicBezTo>
                    <a:pt x="31761" y="2370"/>
                    <a:pt x="32275" y="2423"/>
                    <a:pt x="32731" y="2543"/>
                  </a:cubicBezTo>
                  <a:cubicBezTo>
                    <a:pt x="37219" y="3721"/>
                    <a:pt x="35576" y="7746"/>
                    <a:pt x="32361" y="7960"/>
                  </a:cubicBezTo>
                  <a:cubicBezTo>
                    <a:pt x="32232" y="7968"/>
                    <a:pt x="32107" y="7972"/>
                    <a:pt x="31988" y="7972"/>
                  </a:cubicBezTo>
                  <a:cubicBezTo>
                    <a:pt x="29157" y="7972"/>
                    <a:pt x="29266" y="5758"/>
                    <a:pt x="29266" y="5757"/>
                  </a:cubicBezTo>
                  <a:lnTo>
                    <a:pt x="29266" y="5757"/>
                  </a:lnTo>
                  <a:cubicBezTo>
                    <a:pt x="29266" y="5758"/>
                    <a:pt x="29064" y="8591"/>
                    <a:pt x="32385" y="8746"/>
                  </a:cubicBezTo>
                  <a:cubicBezTo>
                    <a:pt x="32460" y="8749"/>
                    <a:pt x="32535" y="8751"/>
                    <a:pt x="32610" y="8751"/>
                  </a:cubicBezTo>
                  <a:cubicBezTo>
                    <a:pt x="35820" y="8751"/>
                    <a:pt x="38453" y="5535"/>
                    <a:pt x="36219" y="2114"/>
                  </a:cubicBezTo>
                  <a:cubicBezTo>
                    <a:pt x="35258" y="651"/>
                    <a:pt x="33754" y="0"/>
                    <a:pt x="31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1369000" y="2406075"/>
              <a:ext cx="47550" cy="40725"/>
            </a:xfrm>
            <a:custGeom>
              <a:rect b="b" l="l" r="r" t="t"/>
              <a:pathLst>
                <a:path extrusionOk="0" h="1629" w="1902">
                  <a:moveTo>
                    <a:pt x="1113" y="0"/>
                  </a:moveTo>
                  <a:cubicBezTo>
                    <a:pt x="1106" y="0"/>
                    <a:pt x="1099" y="1"/>
                    <a:pt x="1092" y="1"/>
                  </a:cubicBezTo>
                  <a:cubicBezTo>
                    <a:pt x="1087" y="1"/>
                    <a:pt x="1083" y="1"/>
                    <a:pt x="1078" y="1"/>
                  </a:cubicBezTo>
                  <a:cubicBezTo>
                    <a:pt x="361" y="1"/>
                    <a:pt x="0" y="873"/>
                    <a:pt x="509" y="1382"/>
                  </a:cubicBezTo>
                  <a:cubicBezTo>
                    <a:pt x="675" y="1552"/>
                    <a:pt x="881" y="1628"/>
                    <a:pt x="1082" y="1628"/>
                  </a:cubicBezTo>
                  <a:cubicBezTo>
                    <a:pt x="1500" y="1628"/>
                    <a:pt x="1902" y="1301"/>
                    <a:pt x="1902" y="810"/>
                  </a:cubicBezTo>
                  <a:cubicBezTo>
                    <a:pt x="1902" y="365"/>
                    <a:pt x="1556" y="0"/>
                    <a:pt x="1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1813600" y="2693625"/>
              <a:ext cx="47650" cy="40800"/>
            </a:xfrm>
            <a:custGeom>
              <a:rect b="b" l="l" r="r" t="t"/>
              <a:pathLst>
                <a:path extrusionOk="0" h="1632" w="1906">
                  <a:moveTo>
                    <a:pt x="1084" y="0"/>
                  </a:moveTo>
                  <a:cubicBezTo>
                    <a:pt x="358" y="0"/>
                    <a:pt x="1" y="869"/>
                    <a:pt x="513" y="1393"/>
                  </a:cubicBezTo>
                  <a:cubicBezTo>
                    <a:pt x="677" y="1558"/>
                    <a:pt x="880" y="1631"/>
                    <a:pt x="1079" y="1631"/>
                  </a:cubicBezTo>
                  <a:cubicBezTo>
                    <a:pt x="1500" y="1631"/>
                    <a:pt x="1906" y="1303"/>
                    <a:pt x="1906" y="810"/>
                  </a:cubicBezTo>
                  <a:cubicBezTo>
                    <a:pt x="1906" y="357"/>
                    <a:pt x="1537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1793075" y="3073425"/>
              <a:ext cx="47650" cy="40800"/>
            </a:xfrm>
            <a:custGeom>
              <a:rect b="b" l="l" r="r" t="t"/>
              <a:pathLst>
                <a:path extrusionOk="0" h="1632" w="1906">
                  <a:moveTo>
                    <a:pt x="1096" y="0"/>
                  </a:moveTo>
                  <a:cubicBezTo>
                    <a:pt x="369" y="0"/>
                    <a:pt x="0" y="882"/>
                    <a:pt x="512" y="1393"/>
                  </a:cubicBezTo>
                  <a:cubicBezTo>
                    <a:pt x="680" y="1558"/>
                    <a:pt x="884" y="1631"/>
                    <a:pt x="1084" y="1631"/>
                  </a:cubicBezTo>
                  <a:cubicBezTo>
                    <a:pt x="1505" y="1631"/>
                    <a:pt x="1905" y="1303"/>
                    <a:pt x="1905" y="810"/>
                  </a:cubicBezTo>
                  <a:cubicBezTo>
                    <a:pt x="1905" y="358"/>
                    <a:pt x="1548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5"/>
            <p:cNvSpPr/>
            <p:nvPr/>
          </p:nvSpPr>
          <p:spPr>
            <a:xfrm>
              <a:off x="924200" y="2526625"/>
              <a:ext cx="47650" cy="40875"/>
            </a:xfrm>
            <a:custGeom>
              <a:rect b="b" l="l" r="r" t="t"/>
              <a:pathLst>
                <a:path extrusionOk="0" h="1635" w="1906">
                  <a:moveTo>
                    <a:pt x="1084" y="1"/>
                  </a:moveTo>
                  <a:cubicBezTo>
                    <a:pt x="358" y="1"/>
                    <a:pt x="1" y="882"/>
                    <a:pt x="513" y="1394"/>
                  </a:cubicBezTo>
                  <a:cubicBezTo>
                    <a:pt x="679" y="1560"/>
                    <a:pt x="884" y="1635"/>
                    <a:pt x="1086" y="1635"/>
                  </a:cubicBezTo>
                  <a:cubicBezTo>
                    <a:pt x="1504" y="1635"/>
                    <a:pt x="1906" y="1313"/>
                    <a:pt x="1906" y="822"/>
                  </a:cubicBezTo>
                  <a:cubicBezTo>
                    <a:pt x="1906" y="370"/>
                    <a:pt x="1537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5"/>
            <p:cNvSpPr/>
            <p:nvPr/>
          </p:nvSpPr>
          <p:spPr>
            <a:xfrm>
              <a:off x="1216200" y="3211825"/>
              <a:ext cx="47650" cy="40875"/>
            </a:xfrm>
            <a:custGeom>
              <a:rect b="b" l="l" r="r" t="t"/>
              <a:pathLst>
                <a:path extrusionOk="0" h="1635" w="1906">
                  <a:moveTo>
                    <a:pt x="1084" y="1"/>
                  </a:moveTo>
                  <a:cubicBezTo>
                    <a:pt x="358" y="1"/>
                    <a:pt x="1" y="882"/>
                    <a:pt x="513" y="1394"/>
                  </a:cubicBezTo>
                  <a:cubicBezTo>
                    <a:pt x="679" y="1560"/>
                    <a:pt x="885" y="1635"/>
                    <a:pt x="1086" y="1635"/>
                  </a:cubicBezTo>
                  <a:cubicBezTo>
                    <a:pt x="1504" y="1635"/>
                    <a:pt x="1906" y="1313"/>
                    <a:pt x="1906" y="822"/>
                  </a:cubicBezTo>
                  <a:cubicBezTo>
                    <a:pt x="1906" y="370"/>
                    <a:pt x="1537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3" name="Google Shape;263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34" name="Google Shape;2634;p25"/>
          <p:cNvSpPr txBox="1"/>
          <p:nvPr>
            <p:ph idx="1" type="subTitle"/>
          </p:nvPr>
        </p:nvSpPr>
        <p:spPr>
          <a:xfrm>
            <a:off x="4655226" y="1072275"/>
            <a:ext cx="3768900" cy="20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2635" name="Google Shape;2635;p25"/>
          <p:cNvSpPr txBox="1"/>
          <p:nvPr>
            <p:ph idx="2" type="subTitle"/>
          </p:nvPr>
        </p:nvSpPr>
        <p:spPr>
          <a:xfrm>
            <a:off x="720000" y="1072275"/>
            <a:ext cx="3768900" cy="20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7" name="Google Shape;2637;p26"/>
          <p:cNvGrpSpPr/>
          <p:nvPr/>
        </p:nvGrpSpPr>
        <p:grpSpPr>
          <a:xfrm>
            <a:off x="7664042" y="579790"/>
            <a:ext cx="3123942" cy="1341595"/>
            <a:chOff x="7664042" y="579790"/>
            <a:chExt cx="3123942" cy="1341595"/>
          </a:xfrm>
        </p:grpSpPr>
        <p:grpSp>
          <p:nvGrpSpPr>
            <p:cNvPr id="2638" name="Google Shape;2638;p26"/>
            <p:cNvGrpSpPr/>
            <p:nvPr/>
          </p:nvGrpSpPr>
          <p:grpSpPr>
            <a:xfrm>
              <a:off x="7664042" y="579790"/>
              <a:ext cx="2275667" cy="852445"/>
              <a:chOff x="6139625" y="939075"/>
              <a:chExt cx="1818642" cy="681247"/>
            </a:xfrm>
          </p:grpSpPr>
          <p:sp>
            <p:nvSpPr>
              <p:cNvPr id="2639" name="Google Shape;2639;p26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26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26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26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3" name="Google Shape;2643;p26"/>
            <p:cNvGrpSpPr/>
            <p:nvPr/>
          </p:nvGrpSpPr>
          <p:grpSpPr>
            <a:xfrm>
              <a:off x="8512317" y="1068940"/>
              <a:ext cx="2275667" cy="852445"/>
              <a:chOff x="6139625" y="939075"/>
              <a:chExt cx="1818642" cy="681247"/>
            </a:xfrm>
          </p:grpSpPr>
          <p:sp>
            <p:nvSpPr>
              <p:cNvPr id="2644" name="Google Shape;2644;p26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26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26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26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48" name="Google Shape;2648;p26"/>
          <p:cNvGrpSpPr/>
          <p:nvPr/>
        </p:nvGrpSpPr>
        <p:grpSpPr>
          <a:xfrm>
            <a:off x="-45" y="2990005"/>
            <a:ext cx="9144065" cy="2915489"/>
            <a:chOff x="-45" y="2990005"/>
            <a:chExt cx="9144065" cy="2915489"/>
          </a:xfrm>
        </p:grpSpPr>
        <p:grpSp>
          <p:nvGrpSpPr>
            <p:cNvPr id="2649" name="Google Shape;2649;p26"/>
            <p:cNvGrpSpPr/>
            <p:nvPr/>
          </p:nvGrpSpPr>
          <p:grpSpPr>
            <a:xfrm>
              <a:off x="-45" y="2990005"/>
              <a:ext cx="9144065" cy="2915489"/>
              <a:chOff x="-45" y="1762005"/>
              <a:chExt cx="9144065" cy="2915489"/>
            </a:xfrm>
          </p:grpSpPr>
          <p:sp>
            <p:nvSpPr>
              <p:cNvPr id="2650" name="Google Shape;2650;p26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51" name="Google Shape;2651;p26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2652" name="Google Shape;2652;p26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3" name="Google Shape;2653;p26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4" name="Google Shape;2654;p26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5" name="Google Shape;2655;p26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6" name="Google Shape;2656;p26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7" name="Google Shape;2657;p26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8" name="Google Shape;2658;p26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9" name="Google Shape;2659;p26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0" name="Google Shape;2660;p26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1" name="Google Shape;2661;p26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2" name="Google Shape;2662;p26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3" name="Google Shape;2663;p26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4" name="Google Shape;2664;p26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5" name="Google Shape;2665;p26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6" name="Google Shape;2666;p26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7" name="Google Shape;2667;p26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8" name="Google Shape;2668;p26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9" name="Google Shape;2669;p26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0" name="Google Shape;2670;p26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1" name="Google Shape;2671;p26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2" name="Google Shape;2672;p26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3" name="Google Shape;2673;p26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4" name="Google Shape;2674;p26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5" name="Google Shape;2675;p26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6" name="Google Shape;2676;p26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7" name="Google Shape;2677;p26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8" name="Google Shape;2678;p26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9" name="Google Shape;2679;p26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0" name="Google Shape;2680;p26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1" name="Google Shape;2681;p26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26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83" name="Google Shape;2683;p26"/>
            <p:cNvGrpSpPr/>
            <p:nvPr/>
          </p:nvGrpSpPr>
          <p:grpSpPr>
            <a:xfrm>
              <a:off x="0" y="3479487"/>
              <a:ext cx="9144017" cy="1977469"/>
              <a:chOff x="0" y="3174687"/>
              <a:chExt cx="9144017" cy="1977469"/>
            </a:xfrm>
          </p:grpSpPr>
          <p:sp>
            <p:nvSpPr>
              <p:cNvPr id="2684" name="Google Shape;2684;p26"/>
              <p:cNvSpPr/>
              <p:nvPr/>
            </p:nvSpPr>
            <p:spPr>
              <a:xfrm>
                <a:off x="0" y="3174687"/>
                <a:ext cx="9144014" cy="1977466"/>
              </a:xfrm>
              <a:custGeom>
                <a:rect b="b" l="l" r="r" t="t"/>
                <a:pathLst>
                  <a:path extrusionOk="0" h="45590" w="210813">
                    <a:moveTo>
                      <a:pt x="210812" y="1"/>
                    </a:moveTo>
                    <a:cubicBezTo>
                      <a:pt x="204573" y="489"/>
                      <a:pt x="199680" y="5537"/>
                      <a:pt x="199370" y="11788"/>
                    </a:cubicBezTo>
                    <a:cubicBezTo>
                      <a:pt x="198644" y="11693"/>
                      <a:pt x="197906" y="11645"/>
                      <a:pt x="197168" y="11645"/>
                    </a:cubicBezTo>
                    <a:cubicBezTo>
                      <a:pt x="189333" y="11645"/>
                      <a:pt x="182392" y="16658"/>
                      <a:pt x="179939" y="24087"/>
                    </a:cubicBezTo>
                    <a:cubicBezTo>
                      <a:pt x="178503" y="23362"/>
                      <a:pt x="176997" y="23026"/>
                      <a:pt x="175525" y="23026"/>
                    </a:cubicBezTo>
                    <a:cubicBezTo>
                      <a:pt x="170907" y="23026"/>
                      <a:pt x="166622" y="26334"/>
                      <a:pt x="165854" y="31326"/>
                    </a:cubicBezTo>
                    <a:cubicBezTo>
                      <a:pt x="164327" y="30855"/>
                      <a:pt x="162763" y="30626"/>
                      <a:pt x="161212" y="30626"/>
                    </a:cubicBezTo>
                    <a:cubicBezTo>
                      <a:pt x="157116" y="30626"/>
                      <a:pt x="153111" y="32225"/>
                      <a:pt x="150114" y="35196"/>
                    </a:cubicBezTo>
                    <a:cubicBezTo>
                      <a:pt x="149733" y="34958"/>
                      <a:pt x="149352" y="34731"/>
                      <a:pt x="148959" y="34517"/>
                    </a:cubicBezTo>
                    <a:cubicBezTo>
                      <a:pt x="146184" y="32582"/>
                      <a:pt x="143017" y="31658"/>
                      <a:pt x="139886" y="31658"/>
                    </a:cubicBezTo>
                    <a:cubicBezTo>
                      <a:pt x="134581" y="31658"/>
                      <a:pt x="129379" y="34310"/>
                      <a:pt x="126361" y="39184"/>
                    </a:cubicBezTo>
                    <a:cubicBezTo>
                      <a:pt x="124571" y="38080"/>
                      <a:pt x="122548" y="37532"/>
                      <a:pt x="120529" y="37532"/>
                    </a:cubicBezTo>
                    <a:cubicBezTo>
                      <a:pt x="118238" y="37532"/>
                      <a:pt x="115951" y="38238"/>
                      <a:pt x="114014" y="39637"/>
                    </a:cubicBezTo>
                    <a:cubicBezTo>
                      <a:pt x="111038" y="35771"/>
                      <a:pt x="106664" y="33866"/>
                      <a:pt x="102302" y="33866"/>
                    </a:cubicBezTo>
                    <a:cubicBezTo>
                      <a:pt x="97554" y="33866"/>
                      <a:pt x="92820" y="36123"/>
                      <a:pt x="89916" y="40565"/>
                    </a:cubicBezTo>
                    <a:cubicBezTo>
                      <a:pt x="87927" y="39321"/>
                      <a:pt x="85653" y="38683"/>
                      <a:pt x="83367" y="38683"/>
                    </a:cubicBezTo>
                    <a:cubicBezTo>
                      <a:pt x="81999" y="38683"/>
                      <a:pt x="80627" y="38911"/>
                      <a:pt x="79308" y="39375"/>
                    </a:cubicBezTo>
                    <a:cubicBezTo>
                      <a:pt x="76282" y="34325"/>
                      <a:pt x="71001" y="31649"/>
                      <a:pt x="65657" y="31649"/>
                    </a:cubicBezTo>
                    <a:cubicBezTo>
                      <a:pt x="61791" y="31649"/>
                      <a:pt x="57892" y="33050"/>
                      <a:pt x="54793" y="35970"/>
                    </a:cubicBezTo>
                    <a:cubicBezTo>
                      <a:pt x="53402" y="33870"/>
                      <a:pt x="51127" y="32761"/>
                      <a:pt x="48825" y="32761"/>
                    </a:cubicBezTo>
                    <a:cubicBezTo>
                      <a:pt x="47184" y="32761"/>
                      <a:pt x="45530" y="33324"/>
                      <a:pt x="44172" y="34493"/>
                    </a:cubicBezTo>
                    <a:cubicBezTo>
                      <a:pt x="43052" y="28577"/>
                      <a:pt x="37904" y="24757"/>
                      <a:pt x="32422" y="24757"/>
                    </a:cubicBezTo>
                    <a:cubicBezTo>
                      <a:pt x="30447" y="24757"/>
                      <a:pt x="28428" y="25253"/>
                      <a:pt x="26539" y="26326"/>
                    </a:cubicBezTo>
                    <a:cubicBezTo>
                      <a:pt x="23170" y="19301"/>
                      <a:pt x="16312" y="14598"/>
                      <a:pt x="8549" y="13979"/>
                    </a:cubicBezTo>
                    <a:cubicBezTo>
                      <a:pt x="10716" y="7680"/>
                      <a:pt x="6596" y="977"/>
                      <a:pt x="0" y="72"/>
                    </a:cubicBezTo>
                    <a:lnTo>
                      <a:pt x="0" y="45590"/>
                    </a:lnTo>
                    <a:lnTo>
                      <a:pt x="210812" y="45590"/>
                    </a:lnTo>
                    <a:lnTo>
                      <a:pt x="210812" y="1"/>
                    </a:ln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85" name="Google Shape;2685;p26"/>
              <p:cNvGrpSpPr/>
              <p:nvPr/>
            </p:nvGrpSpPr>
            <p:grpSpPr>
              <a:xfrm>
                <a:off x="3" y="3685994"/>
                <a:ext cx="9144014" cy="1466162"/>
                <a:chOff x="1212350" y="1446150"/>
                <a:chExt cx="5270325" cy="845050"/>
              </a:xfrm>
            </p:grpSpPr>
            <p:sp>
              <p:nvSpPr>
                <p:cNvPr id="2686" name="Google Shape;2686;p26"/>
                <p:cNvSpPr/>
                <p:nvPr/>
              </p:nvSpPr>
              <p:spPr>
                <a:xfrm>
                  <a:off x="6191250" y="1446150"/>
                  <a:ext cx="61925" cy="195575"/>
                </a:xfrm>
                <a:custGeom>
                  <a:rect b="b" l="l" r="r" t="t"/>
                  <a:pathLst>
                    <a:path extrusionOk="0" h="7823" w="2477">
                      <a:moveTo>
                        <a:pt x="83" y="0"/>
                      </a:moveTo>
                      <a:cubicBezTo>
                        <a:pt x="83" y="36"/>
                        <a:pt x="0" y="4394"/>
                        <a:pt x="2250" y="7823"/>
                      </a:cubicBezTo>
                      <a:lnTo>
                        <a:pt x="2477" y="7668"/>
                      </a:lnTo>
                      <a:cubicBezTo>
                        <a:pt x="286" y="4322"/>
                        <a:pt x="357" y="48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7" name="Google Shape;2687;p26"/>
                <p:cNvSpPr/>
                <p:nvPr/>
              </p:nvSpPr>
              <p:spPr>
                <a:xfrm>
                  <a:off x="5709325" y="1750350"/>
                  <a:ext cx="130400" cy="181000"/>
                </a:xfrm>
                <a:custGeom>
                  <a:rect b="b" l="l" r="r" t="t"/>
                  <a:pathLst>
                    <a:path extrusionOk="0" h="7240" w="5216">
                      <a:moveTo>
                        <a:pt x="108" y="0"/>
                      </a:moveTo>
                      <a:lnTo>
                        <a:pt x="1" y="262"/>
                      </a:lnTo>
                      <a:cubicBezTo>
                        <a:pt x="48" y="286"/>
                        <a:pt x="4418" y="2167"/>
                        <a:pt x="4942" y="7239"/>
                      </a:cubicBezTo>
                      <a:lnTo>
                        <a:pt x="5216" y="7215"/>
                      </a:lnTo>
                      <a:cubicBezTo>
                        <a:pt x="4680" y="1977"/>
                        <a:pt x="156" y="24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8" name="Google Shape;2688;p26"/>
                <p:cNvSpPr/>
                <p:nvPr/>
              </p:nvSpPr>
              <p:spPr>
                <a:xfrm>
                  <a:off x="5357500" y="1931025"/>
                  <a:ext cx="132475" cy="100025"/>
                </a:xfrm>
                <a:custGeom>
                  <a:rect b="b" l="l" r="r" t="t"/>
                  <a:pathLst>
                    <a:path extrusionOk="0" h="4001" w="5299">
                      <a:moveTo>
                        <a:pt x="84" y="0"/>
                      </a:moveTo>
                      <a:lnTo>
                        <a:pt x="1" y="274"/>
                      </a:lnTo>
                      <a:cubicBezTo>
                        <a:pt x="36" y="286"/>
                        <a:pt x="3489" y="1429"/>
                        <a:pt x="5061" y="4001"/>
                      </a:cubicBezTo>
                      <a:lnTo>
                        <a:pt x="5299" y="3846"/>
                      </a:lnTo>
                      <a:cubicBezTo>
                        <a:pt x="3668" y="1203"/>
                        <a:pt x="239" y="48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9" name="Google Shape;2689;p26"/>
                <p:cNvSpPr/>
                <p:nvPr/>
              </p:nvSpPr>
              <p:spPr>
                <a:xfrm>
                  <a:off x="5395300" y="1991925"/>
                  <a:ext cx="399775" cy="160875"/>
                </a:xfrm>
                <a:custGeom>
                  <a:rect b="b" l="l" r="r" t="t"/>
                  <a:pathLst>
                    <a:path extrusionOk="0" h="6435" w="15991">
                      <a:moveTo>
                        <a:pt x="8515" y="0"/>
                      </a:moveTo>
                      <a:cubicBezTo>
                        <a:pt x="8100" y="0"/>
                        <a:pt x="7682" y="29"/>
                        <a:pt x="7264" y="88"/>
                      </a:cubicBezTo>
                      <a:cubicBezTo>
                        <a:pt x="3823" y="577"/>
                        <a:pt x="989" y="3017"/>
                        <a:pt x="1" y="6351"/>
                      </a:cubicBezTo>
                      <a:lnTo>
                        <a:pt x="275" y="6435"/>
                      </a:lnTo>
                      <a:cubicBezTo>
                        <a:pt x="1227" y="3208"/>
                        <a:pt x="3977" y="839"/>
                        <a:pt x="7311" y="362"/>
                      </a:cubicBezTo>
                      <a:cubicBezTo>
                        <a:pt x="7709" y="307"/>
                        <a:pt x="8107" y="279"/>
                        <a:pt x="8502" y="279"/>
                      </a:cubicBezTo>
                      <a:cubicBezTo>
                        <a:pt x="11402" y="279"/>
                        <a:pt x="14149" y="1750"/>
                        <a:pt x="15753" y="4244"/>
                      </a:cubicBezTo>
                      <a:lnTo>
                        <a:pt x="15991" y="4089"/>
                      </a:lnTo>
                      <a:cubicBezTo>
                        <a:pt x="14338" y="1516"/>
                        <a:pt x="11510" y="0"/>
                        <a:pt x="8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0" name="Google Shape;2690;p26"/>
                <p:cNvSpPr/>
                <p:nvPr/>
              </p:nvSpPr>
              <p:spPr>
                <a:xfrm>
                  <a:off x="6172200" y="1713175"/>
                  <a:ext cx="310475" cy="143150"/>
                </a:xfrm>
                <a:custGeom>
                  <a:rect b="b" l="l" r="r" t="t"/>
                  <a:pathLst>
                    <a:path extrusionOk="0" h="5726" w="12419">
                      <a:moveTo>
                        <a:pt x="9963" y="1"/>
                      </a:moveTo>
                      <a:cubicBezTo>
                        <a:pt x="7017" y="1"/>
                        <a:pt x="2496" y="858"/>
                        <a:pt x="0" y="5607"/>
                      </a:cubicBezTo>
                      <a:lnTo>
                        <a:pt x="238" y="5726"/>
                      </a:lnTo>
                      <a:cubicBezTo>
                        <a:pt x="2663" y="1114"/>
                        <a:pt x="7061" y="276"/>
                        <a:pt x="9938" y="276"/>
                      </a:cubicBezTo>
                      <a:cubicBezTo>
                        <a:pt x="11072" y="276"/>
                        <a:pt x="11970" y="406"/>
                        <a:pt x="12418" y="487"/>
                      </a:cubicBezTo>
                      <a:lnTo>
                        <a:pt x="12418" y="201"/>
                      </a:lnTo>
                      <a:cubicBezTo>
                        <a:pt x="11945" y="120"/>
                        <a:pt x="11064" y="1"/>
                        <a:pt x="99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1" name="Google Shape;2691;p26"/>
                <p:cNvSpPr/>
                <p:nvPr/>
              </p:nvSpPr>
              <p:spPr>
                <a:xfrm>
                  <a:off x="6065925" y="1838950"/>
                  <a:ext cx="174750" cy="93575"/>
                </a:xfrm>
                <a:custGeom>
                  <a:rect b="b" l="l" r="r" t="t"/>
                  <a:pathLst>
                    <a:path extrusionOk="0" h="3743" w="6990">
                      <a:moveTo>
                        <a:pt x="1631" y="0"/>
                      </a:moveTo>
                      <a:cubicBezTo>
                        <a:pt x="1096" y="0"/>
                        <a:pt x="549" y="67"/>
                        <a:pt x="0" y="207"/>
                      </a:cubicBezTo>
                      <a:lnTo>
                        <a:pt x="72" y="481"/>
                      </a:lnTo>
                      <a:cubicBezTo>
                        <a:pt x="563" y="356"/>
                        <a:pt x="1077" y="293"/>
                        <a:pt x="1593" y="293"/>
                      </a:cubicBezTo>
                      <a:cubicBezTo>
                        <a:pt x="3778" y="293"/>
                        <a:pt x="6003" y="1422"/>
                        <a:pt x="6716" y="3743"/>
                      </a:cubicBezTo>
                      <a:lnTo>
                        <a:pt x="6989" y="3660"/>
                      </a:lnTo>
                      <a:cubicBezTo>
                        <a:pt x="6304" y="1427"/>
                        <a:pt x="4106" y="0"/>
                        <a:pt x="16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2" name="Google Shape;2692;p26"/>
                <p:cNvSpPr/>
                <p:nvPr/>
              </p:nvSpPr>
              <p:spPr>
                <a:xfrm>
                  <a:off x="6254925" y="2155675"/>
                  <a:ext cx="227750" cy="135525"/>
                </a:xfrm>
                <a:custGeom>
                  <a:rect b="b" l="l" r="r" t="t"/>
                  <a:pathLst>
                    <a:path extrusionOk="0" h="5421" w="9110">
                      <a:moveTo>
                        <a:pt x="8855" y="0"/>
                      </a:moveTo>
                      <a:cubicBezTo>
                        <a:pt x="7177" y="0"/>
                        <a:pt x="1903" y="413"/>
                        <a:pt x="1" y="5421"/>
                      </a:cubicBezTo>
                      <a:lnTo>
                        <a:pt x="299" y="5421"/>
                      </a:lnTo>
                      <a:cubicBezTo>
                        <a:pt x="2179" y="675"/>
                        <a:pt x="7216" y="286"/>
                        <a:pt x="8841" y="286"/>
                      </a:cubicBezTo>
                      <a:cubicBezTo>
                        <a:pt x="8945" y="286"/>
                        <a:pt x="9035" y="287"/>
                        <a:pt x="9109" y="289"/>
                      </a:cubicBezTo>
                      <a:lnTo>
                        <a:pt x="9109" y="4"/>
                      </a:lnTo>
                      <a:cubicBezTo>
                        <a:pt x="9038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3" name="Google Shape;2693;p26"/>
                <p:cNvSpPr/>
                <p:nvPr/>
              </p:nvSpPr>
              <p:spPr>
                <a:xfrm>
                  <a:off x="1408200" y="2127750"/>
                  <a:ext cx="217325" cy="46175"/>
                </a:xfrm>
                <a:custGeom>
                  <a:rect b="b" l="l" r="r" t="t"/>
                  <a:pathLst>
                    <a:path extrusionOk="0" h="1847" w="8693">
                      <a:moveTo>
                        <a:pt x="4778" y="0"/>
                      </a:moveTo>
                      <a:cubicBezTo>
                        <a:pt x="3422" y="0"/>
                        <a:pt x="1789" y="389"/>
                        <a:pt x="0" y="1609"/>
                      </a:cubicBezTo>
                      <a:lnTo>
                        <a:pt x="167" y="1847"/>
                      </a:lnTo>
                      <a:cubicBezTo>
                        <a:pt x="1897" y="658"/>
                        <a:pt x="3477" y="281"/>
                        <a:pt x="4785" y="281"/>
                      </a:cubicBezTo>
                      <a:cubicBezTo>
                        <a:pt x="7042" y="281"/>
                        <a:pt x="8491" y="1403"/>
                        <a:pt x="8513" y="1418"/>
                      </a:cubicBezTo>
                      <a:lnTo>
                        <a:pt x="8692" y="1204"/>
                      </a:lnTo>
                      <a:cubicBezTo>
                        <a:pt x="8662" y="1181"/>
                        <a:pt x="7141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4" name="Google Shape;2694;p26"/>
                <p:cNvSpPr/>
                <p:nvPr/>
              </p:nvSpPr>
              <p:spPr>
                <a:xfrm>
                  <a:off x="1642150" y="1808000"/>
                  <a:ext cx="398600" cy="164725"/>
                </a:xfrm>
                <a:custGeom>
                  <a:rect b="b" l="l" r="r" t="t"/>
                  <a:pathLst>
                    <a:path extrusionOk="0" h="6589" w="15944">
                      <a:moveTo>
                        <a:pt x="7392" y="0"/>
                      </a:moveTo>
                      <a:cubicBezTo>
                        <a:pt x="4451" y="0"/>
                        <a:pt x="1657" y="1469"/>
                        <a:pt x="1" y="3969"/>
                      </a:cubicBezTo>
                      <a:lnTo>
                        <a:pt x="227" y="4124"/>
                      </a:lnTo>
                      <a:cubicBezTo>
                        <a:pt x="1839" y="1701"/>
                        <a:pt x="4539" y="287"/>
                        <a:pt x="7382" y="287"/>
                      </a:cubicBezTo>
                      <a:cubicBezTo>
                        <a:pt x="7837" y="287"/>
                        <a:pt x="8294" y="323"/>
                        <a:pt x="8752" y="397"/>
                      </a:cubicBezTo>
                      <a:cubicBezTo>
                        <a:pt x="12074" y="933"/>
                        <a:pt x="14776" y="3350"/>
                        <a:pt x="15669" y="6588"/>
                      </a:cubicBezTo>
                      <a:lnTo>
                        <a:pt x="15943" y="6505"/>
                      </a:lnTo>
                      <a:cubicBezTo>
                        <a:pt x="15015" y="3159"/>
                        <a:pt x="12217" y="659"/>
                        <a:pt x="8788" y="111"/>
                      </a:cubicBezTo>
                      <a:cubicBezTo>
                        <a:pt x="8321" y="37"/>
                        <a:pt x="7855" y="0"/>
                        <a:pt x="7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5" name="Google Shape;2695;p26"/>
                <p:cNvSpPr/>
                <p:nvPr/>
              </p:nvSpPr>
              <p:spPr>
                <a:xfrm>
                  <a:off x="1274550" y="1497150"/>
                  <a:ext cx="151525" cy="17775"/>
                </a:xfrm>
                <a:custGeom>
                  <a:rect b="b" l="l" r="r" t="t"/>
                  <a:pathLst>
                    <a:path extrusionOk="0" h="711" w="6061">
                      <a:moveTo>
                        <a:pt x="4978" y="1"/>
                      </a:moveTo>
                      <a:cubicBezTo>
                        <a:pt x="3767" y="1"/>
                        <a:pt x="1746" y="66"/>
                        <a:pt x="1" y="437"/>
                      </a:cubicBezTo>
                      <a:lnTo>
                        <a:pt x="48" y="710"/>
                      </a:lnTo>
                      <a:cubicBezTo>
                        <a:pt x="1814" y="340"/>
                        <a:pt x="3861" y="277"/>
                        <a:pt x="5050" y="277"/>
                      </a:cubicBezTo>
                      <a:cubicBezTo>
                        <a:pt x="5657" y="277"/>
                        <a:pt x="6041" y="294"/>
                        <a:pt x="6049" y="294"/>
                      </a:cubicBezTo>
                      <a:lnTo>
                        <a:pt x="6061" y="20"/>
                      </a:lnTo>
                      <a:cubicBezTo>
                        <a:pt x="6052" y="20"/>
                        <a:pt x="5634" y="1"/>
                        <a:pt x="4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6" name="Google Shape;2696;p26"/>
                <p:cNvSpPr/>
                <p:nvPr/>
              </p:nvSpPr>
              <p:spPr>
                <a:xfrm>
                  <a:off x="1212350" y="1888150"/>
                  <a:ext cx="302725" cy="243525"/>
                </a:xfrm>
                <a:custGeom>
                  <a:rect b="b" l="l" r="r" t="t"/>
                  <a:pathLst>
                    <a:path extrusionOk="0" h="9741" w="12109">
                      <a:moveTo>
                        <a:pt x="0" y="1"/>
                      </a:moveTo>
                      <a:lnTo>
                        <a:pt x="0" y="275"/>
                      </a:lnTo>
                      <a:cubicBezTo>
                        <a:pt x="1393" y="346"/>
                        <a:pt x="9787" y="1108"/>
                        <a:pt x="11835" y="9740"/>
                      </a:cubicBezTo>
                      <a:lnTo>
                        <a:pt x="12109" y="9681"/>
                      </a:lnTo>
                      <a:cubicBezTo>
                        <a:pt x="10001" y="834"/>
                        <a:pt x="1405" y="7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7" name="Google Shape;2697;p26"/>
                <p:cNvSpPr/>
                <p:nvPr/>
              </p:nvSpPr>
              <p:spPr>
                <a:xfrm>
                  <a:off x="5192300" y="2123900"/>
                  <a:ext cx="266125" cy="135450"/>
                </a:xfrm>
                <a:custGeom>
                  <a:rect b="b" l="l" r="r" t="t"/>
                  <a:pathLst>
                    <a:path extrusionOk="0" h="5418" w="10645">
                      <a:moveTo>
                        <a:pt x="5232" y="0"/>
                      </a:moveTo>
                      <a:cubicBezTo>
                        <a:pt x="2829" y="0"/>
                        <a:pt x="661" y="1594"/>
                        <a:pt x="1" y="3965"/>
                      </a:cubicBezTo>
                      <a:lnTo>
                        <a:pt x="274" y="4049"/>
                      </a:lnTo>
                      <a:cubicBezTo>
                        <a:pt x="902" y="1799"/>
                        <a:pt x="2943" y="287"/>
                        <a:pt x="5221" y="287"/>
                      </a:cubicBezTo>
                      <a:cubicBezTo>
                        <a:pt x="5452" y="287"/>
                        <a:pt x="5684" y="302"/>
                        <a:pt x="5918" y="334"/>
                      </a:cubicBezTo>
                      <a:cubicBezTo>
                        <a:pt x="8466" y="679"/>
                        <a:pt x="10359" y="2846"/>
                        <a:pt x="10359" y="5418"/>
                      </a:cubicBezTo>
                      <a:lnTo>
                        <a:pt x="10645" y="5418"/>
                      </a:lnTo>
                      <a:cubicBezTo>
                        <a:pt x="10633" y="2715"/>
                        <a:pt x="8633" y="417"/>
                        <a:pt x="5954" y="48"/>
                      </a:cubicBezTo>
                      <a:cubicBezTo>
                        <a:pt x="5712" y="16"/>
                        <a:pt x="5470" y="0"/>
                        <a:pt x="52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8" name="Google Shape;2698;p26"/>
                <p:cNvSpPr/>
                <p:nvPr/>
              </p:nvSpPr>
              <p:spPr>
                <a:xfrm>
                  <a:off x="2332125" y="2163450"/>
                  <a:ext cx="180400" cy="89650"/>
                </a:xfrm>
                <a:custGeom>
                  <a:rect b="b" l="l" r="r" t="t"/>
                  <a:pathLst>
                    <a:path extrusionOk="0" h="3586" w="7216">
                      <a:moveTo>
                        <a:pt x="2267" y="0"/>
                      </a:moveTo>
                      <a:cubicBezTo>
                        <a:pt x="987" y="0"/>
                        <a:pt x="22" y="432"/>
                        <a:pt x="0" y="443"/>
                      </a:cubicBezTo>
                      <a:lnTo>
                        <a:pt x="108" y="693"/>
                      </a:lnTo>
                      <a:cubicBezTo>
                        <a:pt x="193" y="656"/>
                        <a:pt x="1096" y="254"/>
                        <a:pt x="2280" y="254"/>
                      </a:cubicBezTo>
                      <a:cubicBezTo>
                        <a:pt x="3751" y="254"/>
                        <a:pt x="5654" y="874"/>
                        <a:pt x="6954" y="3586"/>
                      </a:cubicBezTo>
                      <a:lnTo>
                        <a:pt x="7216" y="3467"/>
                      </a:lnTo>
                      <a:cubicBezTo>
                        <a:pt x="5855" y="641"/>
                        <a:pt x="3827" y="0"/>
                        <a:pt x="22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9" name="Google Shape;2699;p26"/>
                <p:cNvSpPr/>
                <p:nvPr/>
              </p:nvSpPr>
              <p:spPr>
                <a:xfrm>
                  <a:off x="2472025" y="2048000"/>
                  <a:ext cx="112525" cy="155400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9" y="12"/>
                        <a:pt x="1227" y="2560"/>
                        <a:pt x="0" y="6120"/>
                      </a:cubicBezTo>
                      <a:lnTo>
                        <a:pt x="262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0" name="Google Shape;2700;p26"/>
                <p:cNvSpPr/>
                <p:nvPr/>
              </p:nvSpPr>
              <p:spPr>
                <a:xfrm>
                  <a:off x="3075675" y="2132525"/>
                  <a:ext cx="120275" cy="98250"/>
                </a:xfrm>
                <a:custGeom>
                  <a:rect b="b" l="l" r="r" t="t"/>
                  <a:pathLst>
                    <a:path extrusionOk="0" h="3930" w="4811">
                      <a:moveTo>
                        <a:pt x="4703" y="1"/>
                      </a:moveTo>
                      <a:cubicBezTo>
                        <a:pt x="4679" y="13"/>
                        <a:pt x="1631" y="1275"/>
                        <a:pt x="0" y="3787"/>
                      </a:cubicBezTo>
                      <a:lnTo>
                        <a:pt x="227" y="3930"/>
                      </a:lnTo>
                      <a:cubicBezTo>
                        <a:pt x="1822" y="1501"/>
                        <a:pt x="4787" y="263"/>
                        <a:pt x="4810" y="263"/>
                      </a:cubicBezTo>
                      <a:lnTo>
                        <a:pt x="47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1" name="Google Shape;2701;p26"/>
                <p:cNvSpPr/>
                <p:nvPr/>
              </p:nvSpPr>
              <p:spPr>
                <a:xfrm>
                  <a:off x="3458150" y="2162600"/>
                  <a:ext cx="78025" cy="79800"/>
                </a:xfrm>
                <a:custGeom>
                  <a:rect b="b" l="l" r="r" t="t"/>
                  <a:pathLst>
                    <a:path extrusionOk="0" h="3192" w="3121">
                      <a:moveTo>
                        <a:pt x="156" y="0"/>
                      </a:moveTo>
                      <a:lnTo>
                        <a:pt x="1" y="239"/>
                      </a:lnTo>
                      <a:cubicBezTo>
                        <a:pt x="13" y="250"/>
                        <a:pt x="1918" y="1596"/>
                        <a:pt x="2870" y="3191"/>
                      </a:cubicBezTo>
                      <a:lnTo>
                        <a:pt x="3120" y="3048"/>
                      </a:lnTo>
                      <a:cubicBezTo>
                        <a:pt x="2120" y="1393"/>
                        <a:pt x="239" y="6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2" name="Google Shape;2702;p26"/>
                <p:cNvSpPr/>
                <p:nvPr/>
              </p:nvSpPr>
              <p:spPr>
                <a:xfrm>
                  <a:off x="4001675" y="2139675"/>
                  <a:ext cx="63125" cy="71175"/>
                </a:xfrm>
                <a:custGeom>
                  <a:rect b="b" l="l" r="r" t="t"/>
                  <a:pathLst>
                    <a:path extrusionOk="0" h="2847" w="2525">
                      <a:moveTo>
                        <a:pt x="2346" y="1"/>
                      </a:moveTo>
                      <a:cubicBezTo>
                        <a:pt x="2287" y="48"/>
                        <a:pt x="834" y="1203"/>
                        <a:pt x="1" y="2703"/>
                      </a:cubicBezTo>
                      <a:lnTo>
                        <a:pt x="239" y="2846"/>
                      </a:lnTo>
                      <a:cubicBezTo>
                        <a:pt x="1060" y="1382"/>
                        <a:pt x="2501" y="227"/>
                        <a:pt x="2525" y="215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3" name="Google Shape;2703;p26"/>
                <p:cNvSpPr/>
                <p:nvPr/>
              </p:nvSpPr>
              <p:spPr>
                <a:xfrm>
                  <a:off x="3928450" y="2204200"/>
                  <a:ext cx="136950" cy="51000"/>
                </a:xfrm>
                <a:custGeom>
                  <a:rect b="b" l="l" r="r" t="t"/>
                  <a:pathLst>
                    <a:path extrusionOk="0" h="2040" w="5478">
                      <a:moveTo>
                        <a:pt x="1931" y="1"/>
                      </a:moveTo>
                      <a:cubicBezTo>
                        <a:pt x="1320" y="1"/>
                        <a:pt x="676" y="128"/>
                        <a:pt x="1" y="384"/>
                      </a:cubicBezTo>
                      <a:lnTo>
                        <a:pt x="96" y="646"/>
                      </a:lnTo>
                      <a:cubicBezTo>
                        <a:pt x="750" y="398"/>
                        <a:pt x="1367" y="273"/>
                        <a:pt x="1948" y="273"/>
                      </a:cubicBezTo>
                      <a:cubicBezTo>
                        <a:pt x="3206" y="273"/>
                        <a:pt x="4298" y="858"/>
                        <a:pt x="5251" y="2039"/>
                      </a:cubicBezTo>
                      <a:lnTo>
                        <a:pt x="5478" y="1861"/>
                      </a:lnTo>
                      <a:cubicBezTo>
                        <a:pt x="4470" y="623"/>
                        <a:pt x="3281" y="1"/>
                        <a:pt x="19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4" name="Google Shape;2704;p26"/>
                <p:cNvSpPr/>
                <p:nvPr/>
              </p:nvSpPr>
              <p:spPr>
                <a:xfrm>
                  <a:off x="4318675" y="2128975"/>
                  <a:ext cx="55700" cy="102700"/>
                </a:xfrm>
                <a:custGeom>
                  <a:rect b="b" l="l" r="r" t="t"/>
                  <a:pathLst>
                    <a:path extrusionOk="0" h="4108" w="2228">
                      <a:moveTo>
                        <a:pt x="2001" y="0"/>
                      </a:moveTo>
                      <a:cubicBezTo>
                        <a:pt x="1180" y="1262"/>
                        <a:pt x="513" y="2596"/>
                        <a:pt x="1" y="4012"/>
                      </a:cubicBezTo>
                      <a:lnTo>
                        <a:pt x="263" y="4108"/>
                      </a:lnTo>
                      <a:cubicBezTo>
                        <a:pt x="775" y="2715"/>
                        <a:pt x="1430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5" name="Google Shape;2705;p26"/>
                <p:cNvSpPr/>
                <p:nvPr/>
              </p:nvSpPr>
              <p:spPr>
                <a:xfrm>
                  <a:off x="4963100" y="2028350"/>
                  <a:ext cx="104800" cy="79200"/>
                </a:xfrm>
                <a:custGeom>
                  <a:rect b="b" l="l" r="r" t="t"/>
                  <a:pathLst>
                    <a:path extrusionOk="0" h="3168" w="4192">
                      <a:moveTo>
                        <a:pt x="168" y="1"/>
                      </a:moveTo>
                      <a:lnTo>
                        <a:pt x="1" y="227"/>
                      </a:lnTo>
                      <a:lnTo>
                        <a:pt x="4037" y="3168"/>
                      </a:lnTo>
                      <a:lnTo>
                        <a:pt x="4192" y="294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06" name="Google Shape;2706;p26"/>
          <p:cNvGrpSpPr/>
          <p:nvPr/>
        </p:nvGrpSpPr>
        <p:grpSpPr>
          <a:xfrm>
            <a:off x="7860582" y="1166836"/>
            <a:ext cx="1043832" cy="3738808"/>
            <a:chOff x="7860582" y="1166836"/>
            <a:chExt cx="1043832" cy="3738808"/>
          </a:xfrm>
        </p:grpSpPr>
        <p:grpSp>
          <p:nvGrpSpPr>
            <p:cNvPr id="2707" name="Google Shape;2707;p26"/>
            <p:cNvGrpSpPr/>
            <p:nvPr/>
          </p:nvGrpSpPr>
          <p:grpSpPr>
            <a:xfrm>
              <a:off x="7860582" y="4245650"/>
              <a:ext cx="1043832" cy="659994"/>
              <a:chOff x="7860582" y="4245650"/>
              <a:chExt cx="1043832" cy="659994"/>
            </a:xfrm>
          </p:grpSpPr>
          <p:sp>
            <p:nvSpPr>
              <p:cNvPr id="2708" name="Google Shape;2708;p26"/>
              <p:cNvSpPr/>
              <p:nvPr/>
            </p:nvSpPr>
            <p:spPr>
              <a:xfrm>
                <a:off x="8053069" y="4245650"/>
                <a:ext cx="625105" cy="246376"/>
              </a:xfrm>
              <a:custGeom>
                <a:rect b="b" l="l" r="r" t="t"/>
                <a:pathLst>
                  <a:path extrusionOk="0" h="9367" w="23766">
                    <a:moveTo>
                      <a:pt x="0" y="1"/>
                    </a:moveTo>
                    <a:cubicBezTo>
                      <a:pt x="1" y="2"/>
                      <a:pt x="2" y="4"/>
                      <a:pt x="3" y="6"/>
                    </a:cubicBezTo>
                    <a:lnTo>
                      <a:pt x="3" y="6"/>
                    </a:lnTo>
                    <a:cubicBezTo>
                      <a:pt x="2" y="2"/>
                      <a:pt x="1" y="1"/>
                      <a:pt x="0" y="1"/>
                    </a:cubicBezTo>
                    <a:close/>
                    <a:moveTo>
                      <a:pt x="3" y="6"/>
                    </a:moveTo>
                    <a:lnTo>
                      <a:pt x="3" y="6"/>
                    </a:lnTo>
                    <a:cubicBezTo>
                      <a:pt x="67" y="138"/>
                      <a:pt x="1139" y="2713"/>
                      <a:pt x="4596" y="4418"/>
                    </a:cubicBezTo>
                    <a:cubicBezTo>
                      <a:pt x="6692" y="5466"/>
                      <a:pt x="7727" y="7252"/>
                      <a:pt x="8894" y="8156"/>
                    </a:cubicBezTo>
                    <a:cubicBezTo>
                      <a:pt x="8358" y="8811"/>
                      <a:pt x="8394" y="9228"/>
                      <a:pt x="8799" y="9311"/>
                    </a:cubicBezTo>
                    <a:cubicBezTo>
                      <a:pt x="8943" y="9344"/>
                      <a:pt x="9173" y="9366"/>
                      <a:pt x="9439" y="9366"/>
                    </a:cubicBezTo>
                    <a:cubicBezTo>
                      <a:pt x="10053" y="9366"/>
                      <a:pt x="10861" y="9246"/>
                      <a:pt x="11252" y="8847"/>
                    </a:cubicBezTo>
                    <a:cubicBezTo>
                      <a:pt x="11287" y="8823"/>
                      <a:pt x="11311" y="8799"/>
                      <a:pt x="11335" y="8764"/>
                    </a:cubicBezTo>
                    <a:cubicBezTo>
                      <a:pt x="12162" y="8683"/>
                      <a:pt x="12964" y="8440"/>
                      <a:pt x="13877" y="8440"/>
                    </a:cubicBezTo>
                    <a:cubicBezTo>
                      <a:pt x="14042" y="8440"/>
                      <a:pt x="14210" y="8448"/>
                      <a:pt x="14383" y="8466"/>
                    </a:cubicBezTo>
                    <a:cubicBezTo>
                      <a:pt x="15352" y="8568"/>
                      <a:pt x="17800" y="8893"/>
                      <a:pt x="19990" y="8893"/>
                    </a:cubicBezTo>
                    <a:cubicBezTo>
                      <a:pt x="21646" y="8893"/>
                      <a:pt x="23155" y="8707"/>
                      <a:pt x="23765" y="8097"/>
                    </a:cubicBezTo>
                    <a:lnTo>
                      <a:pt x="23765" y="8097"/>
                    </a:lnTo>
                    <a:cubicBezTo>
                      <a:pt x="23765" y="8097"/>
                      <a:pt x="22832" y="8414"/>
                      <a:pt x="20974" y="8414"/>
                    </a:cubicBezTo>
                    <a:cubicBezTo>
                      <a:pt x="19930" y="8414"/>
                      <a:pt x="18594" y="8314"/>
                      <a:pt x="16967" y="8002"/>
                    </a:cubicBezTo>
                    <a:cubicBezTo>
                      <a:pt x="15412" y="7696"/>
                      <a:pt x="14305" y="7616"/>
                      <a:pt x="13462" y="7616"/>
                    </a:cubicBezTo>
                    <a:cubicBezTo>
                      <a:pt x="12698" y="7616"/>
                      <a:pt x="12150" y="7681"/>
                      <a:pt x="11680" y="7704"/>
                    </a:cubicBezTo>
                    <a:cubicBezTo>
                      <a:pt x="11621" y="7537"/>
                      <a:pt x="11502" y="7406"/>
                      <a:pt x="11347" y="7323"/>
                    </a:cubicBezTo>
                    <a:cubicBezTo>
                      <a:pt x="11118" y="7185"/>
                      <a:pt x="10859" y="7116"/>
                      <a:pt x="10599" y="7116"/>
                    </a:cubicBezTo>
                    <a:cubicBezTo>
                      <a:pt x="10344" y="7116"/>
                      <a:pt x="10088" y="7182"/>
                      <a:pt x="9859" y="7311"/>
                    </a:cubicBezTo>
                    <a:cubicBezTo>
                      <a:pt x="8656" y="6656"/>
                      <a:pt x="8394" y="5728"/>
                      <a:pt x="6263" y="4370"/>
                    </a:cubicBezTo>
                    <a:cubicBezTo>
                      <a:pt x="3955" y="2895"/>
                      <a:pt x="1302" y="2288"/>
                      <a:pt x="3" y="6"/>
                    </a:cubicBezTo>
                    <a:close/>
                  </a:path>
                </a:pathLst>
              </a:custGeom>
              <a:solidFill>
                <a:srgbClr val="282C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26"/>
              <p:cNvSpPr/>
              <p:nvPr/>
            </p:nvSpPr>
            <p:spPr>
              <a:xfrm>
                <a:off x="8512323" y="4673814"/>
                <a:ext cx="392091" cy="231830"/>
              </a:xfrm>
              <a:custGeom>
                <a:rect b="b" l="l" r="r" t="t"/>
                <a:pathLst>
                  <a:path extrusionOk="0" h="8814" w="14907">
                    <a:moveTo>
                      <a:pt x="0" y="0"/>
                    </a:moveTo>
                    <a:lnTo>
                      <a:pt x="0" y="0"/>
                    </a:lnTo>
                    <a:cubicBezTo>
                      <a:pt x="250" y="631"/>
                      <a:pt x="3953" y="2251"/>
                      <a:pt x="5013" y="3013"/>
                    </a:cubicBezTo>
                    <a:cubicBezTo>
                      <a:pt x="5882" y="3644"/>
                      <a:pt x="6037" y="6430"/>
                      <a:pt x="6203" y="7537"/>
                    </a:cubicBezTo>
                    <a:cubicBezTo>
                      <a:pt x="5537" y="7787"/>
                      <a:pt x="5096" y="8025"/>
                      <a:pt x="5453" y="8263"/>
                    </a:cubicBezTo>
                    <a:cubicBezTo>
                      <a:pt x="5979" y="8600"/>
                      <a:pt x="6959" y="8814"/>
                      <a:pt x="7725" y="8814"/>
                    </a:cubicBezTo>
                    <a:cubicBezTo>
                      <a:pt x="7879" y="8814"/>
                      <a:pt x="8025" y="8805"/>
                      <a:pt x="8156" y="8787"/>
                    </a:cubicBezTo>
                    <a:cubicBezTo>
                      <a:pt x="8644" y="8728"/>
                      <a:pt x="10133" y="7942"/>
                      <a:pt x="10002" y="7525"/>
                    </a:cubicBezTo>
                    <a:cubicBezTo>
                      <a:pt x="9942" y="7358"/>
                      <a:pt x="9632" y="7215"/>
                      <a:pt x="9216" y="7132"/>
                    </a:cubicBezTo>
                    <a:cubicBezTo>
                      <a:pt x="9775" y="6334"/>
                      <a:pt x="10764" y="4584"/>
                      <a:pt x="11561" y="4287"/>
                    </a:cubicBezTo>
                    <a:cubicBezTo>
                      <a:pt x="12609" y="3894"/>
                      <a:pt x="14907" y="3501"/>
                      <a:pt x="14776" y="3382"/>
                    </a:cubicBezTo>
                    <a:cubicBezTo>
                      <a:pt x="14739" y="3341"/>
                      <a:pt x="14432" y="3312"/>
                      <a:pt x="13995" y="3312"/>
                    </a:cubicBezTo>
                    <a:cubicBezTo>
                      <a:pt x="13021" y="3312"/>
                      <a:pt x="11400" y="3456"/>
                      <a:pt x="10668" y="3941"/>
                    </a:cubicBezTo>
                    <a:cubicBezTo>
                      <a:pt x="9882" y="4465"/>
                      <a:pt x="8525" y="6049"/>
                      <a:pt x="7894" y="6799"/>
                    </a:cubicBezTo>
                    <a:cubicBezTo>
                      <a:pt x="7668" y="5382"/>
                      <a:pt x="7120" y="3096"/>
                      <a:pt x="6465" y="2322"/>
                    </a:cubicBezTo>
                    <a:cubicBezTo>
                      <a:pt x="5477" y="1179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82C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26"/>
              <p:cNvSpPr/>
              <p:nvPr/>
            </p:nvSpPr>
            <p:spPr>
              <a:xfrm>
                <a:off x="7860582" y="4673814"/>
                <a:ext cx="280306" cy="128119"/>
              </a:xfrm>
              <a:custGeom>
                <a:rect b="b" l="l" r="r" t="t"/>
                <a:pathLst>
                  <a:path extrusionOk="0" h="4871" w="10657">
                    <a:moveTo>
                      <a:pt x="4946" y="0"/>
                    </a:moveTo>
                    <a:cubicBezTo>
                      <a:pt x="4670" y="0"/>
                      <a:pt x="4309" y="38"/>
                      <a:pt x="3835" y="120"/>
                    </a:cubicBezTo>
                    <a:cubicBezTo>
                      <a:pt x="1442" y="525"/>
                      <a:pt x="1" y="1192"/>
                      <a:pt x="811" y="1192"/>
                    </a:cubicBezTo>
                    <a:cubicBezTo>
                      <a:pt x="1346" y="1192"/>
                      <a:pt x="2739" y="799"/>
                      <a:pt x="3692" y="787"/>
                    </a:cubicBezTo>
                    <a:cubicBezTo>
                      <a:pt x="3711" y="787"/>
                      <a:pt x="3731" y="787"/>
                      <a:pt x="3749" y="787"/>
                    </a:cubicBezTo>
                    <a:cubicBezTo>
                      <a:pt x="4648" y="787"/>
                      <a:pt x="4750" y="1069"/>
                      <a:pt x="5252" y="2049"/>
                    </a:cubicBezTo>
                    <a:cubicBezTo>
                      <a:pt x="5775" y="3061"/>
                      <a:pt x="6204" y="2704"/>
                      <a:pt x="5823" y="3085"/>
                    </a:cubicBezTo>
                    <a:cubicBezTo>
                      <a:pt x="5454" y="3454"/>
                      <a:pt x="5085" y="3478"/>
                      <a:pt x="4740" y="3585"/>
                    </a:cubicBezTo>
                    <a:cubicBezTo>
                      <a:pt x="4460" y="3662"/>
                      <a:pt x="4703" y="3949"/>
                      <a:pt x="4913" y="3949"/>
                    </a:cubicBezTo>
                    <a:cubicBezTo>
                      <a:pt x="4963" y="3949"/>
                      <a:pt x="5010" y="3933"/>
                      <a:pt x="5049" y="3894"/>
                    </a:cubicBezTo>
                    <a:cubicBezTo>
                      <a:pt x="5194" y="3750"/>
                      <a:pt x="5436" y="3681"/>
                      <a:pt x="5824" y="3681"/>
                    </a:cubicBezTo>
                    <a:cubicBezTo>
                      <a:pt x="6011" y="3681"/>
                      <a:pt x="6231" y="3697"/>
                      <a:pt x="6490" y="3728"/>
                    </a:cubicBezTo>
                    <a:cubicBezTo>
                      <a:pt x="6558" y="3736"/>
                      <a:pt x="6622" y="3740"/>
                      <a:pt x="6681" y="3740"/>
                    </a:cubicBezTo>
                    <a:cubicBezTo>
                      <a:pt x="7309" y="3740"/>
                      <a:pt x="7498" y="3311"/>
                      <a:pt x="7954" y="3061"/>
                    </a:cubicBezTo>
                    <a:cubicBezTo>
                      <a:pt x="8386" y="2824"/>
                      <a:pt x="9174" y="2525"/>
                      <a:pt x="9503" y="2525"/>
                    </a:cubicBezTo>
                    <a:cubicBezTo>
                      <a:pt x="9555" y="2525"/>
                      <a:pt x="9595" y="2533"/>
                      <a:pt x="9621" y="2549"/>
                    </a:cubicBezTo>
                    <a:cubicBezTo>
                      <a:pt x="9955" y="2799"/>
                      <a:pt x="9645" y="4871"/>
                      <a:pt x="9871" y="4871"/>
                    </a:cubicBezTo>
                    <a:cubicBezTo>
                      <a:pt x="10086" y="4871"/>
                      <a:pt x="10193" y="4490"/>
                      <a:pt x="10336" y="4180"/>
                    </a:cubicBezTo>
                    <a:cubicBezTo>
                      <a:pt x="10490" y="3871"/>
                      <a:pt x="10657" y="2751"/>
                      <a:pt x="10467" y="2311"/>
                    </a:cubicBezTo>
                    <a:cubicBezTo>
                      <a:pt x="10350" y="2023"/>
                      <a:pt x="10142" y="1878"/>
                      <a:pt x="9819" y="1878"/>
                    </a:cubicBezTo>
                    <a:cubicBezTo>
                      <a:pt x="9648" y="1878"/>
                      <a:pt x="9444" y="1919"/>
                      <a:pt x="9204" y="2001"/>
                    </a:cubicBezTo>
                    <a:cubicBezTo>
                      <a:pt x="8502" y="2239"/>
                      <a:pt x="7919" y="2573"/>
                      <a:pt x="7264" y="2573"/>
                    </a:cubicBezTo>
                    <a:cubicBezTo>
                      <a:pt x="6621" y="2573"/>
                      <a:pt x="6347" y="2120"/>
                      <a:pt x="6037" y="1287"/>
                    </a:cubicBezTo>
                    <a:cubicBezTo>
                      <a:pt x="5789" y="609"/>
                      <a:pt x="6061" y="0"/>
                      <a:pt x="4946" y="0"/>
                    </a:cubicBezTo>
                    <a:close/>
                  </a:path>
                </a:pathLst>
              </a:custGeom>
              <a:solidFill>
                <a:srgbClr val="282C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1" name="Google Shape;2711;p26"/>
            <p:cNvSpPr/>
            <p:nvPr/>
          </p:nvSpPr>
          <p:spPr>
            <a:xfrm>
              <a:off x="8471200" y="1166836"/>
              <a:ext cx="280333" cy="273872"/>
            </a:xfrm>
            <a:custGeom>
              <a:rect b="b" l="l" r="r" t="t"/>
              <a:pathLst>
                <a:path extrusionOk="0" h="9452" w="9675">
                  <a:moveTo>
                    <a:pt x="107" y="1"/>
                  </a:moveTo>
                  <a:cubicBezTo>
                    <a:pt x="1" y="1"/>
                    <a:pt x="2051" y="3992"/>
                    <a:pt x="2977" y="5061"/>
                  </a:cubicBezTo>
                  <a:cubicBezTo>
                    <a:pt x="3025" y="5109"/>
                    <a:pt x="3072" y="5168"/>
                    <a:pt x="3132" y="5228"/>
                  </a:cubicBezTo>
                  <a:cubicBezTo>
                    <a:pt x="2894" y="5347"/>
                    <a:pt x="2620" y="5394"/>
                    <a:pt x="2346" y="5394"/>
                  </a:cubicBezTo>
                  <a:cubicBezTo>
                    <a:pt x="1929" y="5340"/>
                    <a:pt x="1581" y="5113"/>
                    <a:pt x="1370" y="5113"/>
                  </a:cubicBezTo>
                  <a:cubicBezTo>
                    <a:pt x="1304" y="5113"/>
                    <a:pt x="1252" y="5135"/>
                    <a:pt x="1215" y="5192"/>
                  </a:cubicBezTo>
                  <a:cubicBezTo>
                    <a:pt x="1048" y="5430"/>
                    <a:pt x="1310" y="6716"/>
                    <a:pt x="1453" y="6775"/>
                  </a:cubicBezTo>
                  <a:cubicBezTo>
                    <a:pt x="1506" y="6796"/>
                    <a:pt x="1624" y="6808"/>
                    <a:pt x="1770" y="6808"/>
                  </a:cubicBezTo>
                  <a:cubicBezTo>
                    <a:pt x="2053" y="6808"/>
                    <a:pt x="2439" y="6762"/>
                    <a:pt x="2644" y="6644"/>
                  </a:cubicBezTo>
                  <a:cubicBezTo>
                    <a:pt x="2781" y="6571"/>
                    <a:pt x="2925" y="6553"/>
                    <a:pt x="3146" y="6553"/>
                  </a:cubicBezTo>
                  <a:cubicBezTo>
                    <a:pt x="3352" y="6553"/>
                    <a:pt x="3625" y="6568"/>
                    <a:pt x="4021" y="6568"/>
                  </a:cubicBezTo>
                  <a:cubicBezTo>
                    <a:pt x="4161" y="6568"/>
                    <a:pt x="4316" y="6566"/>
                    <a:pt x="4489" y="6561"/>
                  </a:cubicBezTo>
                  <a:cubicBezTo>
                    <a:pt x="4573" y="6561"/>
                    <a:pt x="4632" y="6537"/>
                    <a:pt x="4692" y="6537"/>
                  </a:cubicBezTo>
                  <a:cubicBezTo>
                    <a:pt x="6228" y="7704"/>
                    <a:pt x="8145" y="8990"/>
                    <a:pt x="8406" y="9085"/>
                  </a:cubicBezTo>
                  <a:cubicBezTo>
                    <a:pt x="8691" y="9192"/>
                    <a:pt x="9269" y="9452"/>
                    <a:pt x="9532" y="9452"/>
                  </a:cubicBezTo>
                  <a:cubicBezTo>
                    <a:pt x="9621" y="9452"/>
                    <a:pt x="9675" y="9422"/>
                    <a:pt x="9669" y="9347"/>
                  </a:cubicBezTo>
                  <a:cubicBezTo>
                    <a:pt x="9657" y="9085"/>
                    <a:pt x="7383" y="6799"/>
                    <a:pt x="6347" y="5680"/>
                  </a:cubicBezTo>
                  <a:cubicBezTo>
                    <a:pt x="6382" y="5656"/>
                    <a:pt x="6418" y="5620"/>
                    <a:pt x="6454" y="5597"/>
                  </a:cubicBezTo>
                  <a:cubicBezTo>
                    <a:pt x="6670" y="5430"/>
                    <a:pt x="6788" y="5351"/>
                    <a:pt x="7018" y="5351"/>
                  </a:cubicBezTo>
                  <a:cubicBezTo>
                    <a:pt x="7117" y="5351"/>
                    <a:pt x="7237" y="5366"/>
                    <a:pt x="7394" y="5394"/>
                  </a:cubicBezTo>
                  <a:cubicBezTo>
                    <a:pt x="7562" y="5421"/>
                    <a:pt x="7717" y="5432"/>
                    <a:pt x="7854" y="5432"/>
                  </a:cubicBezTo>
                  <a:cubicBezTo>
                    <a:pt x="8145" y="5432"/>
                    <a:pt x="8357" y="5383"/>
                    <a:pt x="8454" y="5335"/>
                  </a:cubicBezTo>
                  <a:cubicBezTo>
                    <a:pt x="8740" y="5192"/>
                    <a:pt x="8835" y="5097"/>
                    <a:pt x="8454" y="5061"/>
                  </a:cubicBezTo>
                  <a:cubicBezTo>
                    <a:pt x="7942" y="5025"/>
                    <a:pt x="8014" y="4680"/>
                    <a:pt x="7502" y="4597"/>
                  </a:cubicBezTo>
                  <a:cubicBezTo>
                    <a:pt x="7455" y="4590"/>
                    <a:pt x="7412" y="4587"/>
                    <a:pt x="7372" y="4587"/>
                  </a:cubicBezTo>
                  <a:cubicBezTo>
                    <a:pt x="6976" y="4587"/>
                    <a:pt x="6896" y="4887"/>
                    <a:pt x="6561" y="5049"/>
                  </a:cubicBezTo>
                  <a:cubicBezTo>
                    <a:pt x="6479" y="5087"/>
                    <a:pt x="6368" y="5101"/>
                    <a:pt x="6231" y="5101"/>
                  </a:cubicBezTo>
                  <a:cubicBezTo>
                    <a:pt x="6110" y="5101"/>
                    <a:pt x="5968" y="5090"/>
                    <a:pt x="5811" y="5073"/>
                  </a:cubicBezTo>
                  <a:cubicBezTo>
                    <a:pt x="5442" y="4656"/>
                    <a:pt x="3930" y="2930"/>
                    <a:pt x="3334" y="2370"/>
                  </a:cubicBezTo>
                  <a:cubicBezTo>
                    <a:pt x="2644" y="1727"/>
                    <a:pt x="239" y="13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rgbClr val="282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2" name="Google Shape;271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13" name="Google Shape;2713;p26"/>
          <p:cNvSpPr txBox="1"/>
          <p:nvPr>
            <p:ph idx="1" type="subTitle"/>
          </p:nvPr>
        </p:nvSpPr>
        <p:spPr>
          <a:xfrm>
            <a:off x="788275" y="2716327"/>
            <a:ext cx="2264700" cy="91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4" name="Google Shape;2714;p26"/>
          <p:cNvSpPr txBox="1"/>
          <p:nvPr>
            <p:ph idx="2" type="subTitle"/>
          </p:nvPr>
        </p:nvSpPr>
        <p:spPr>
          <a:xfrm>
            <a:off x="3439654" y="2716327"/>
            <a:ext cx="2264700" cy="91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5" name="Google Shape;2715;p26"/>
          <p:cNvSpPr txBox="1"/>
          <p:nvPr>
            <p:ph idx="3" type="subTitle"/>
          </p:nvPr>
        </p:nvSpPr>
        <p:spPr>
          <a:xfrm>
            <a:off x="6091034" y="2716327"/>
            <a:ext cx="2264700" cy="91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6" name="Google Shape;2716;p26"/>
          <p:cNvSpPr txBox="1"/>
          <p:nvPr>
            <p:ph idx="4" type="subTitle"/>
          </p:nvPr>
        </p:nvSpPr>
        <p:spPr>
          <a:xfrm>
            <a:off x="788275" y="2166800"/>
            <a:ext cx="2264700" cy="66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2717" name="Google Shape;2717;p26"/>
          <p:cNvSpPr txBox="1"/>
          <p:nvPr>
            <p:ph idx="5" type="subTitle"/>
          </p:nvPr>
        </p:nvSpPr>
        <p:spPr>
          <a:xfrm>
            <a:off x="3439654" y="2166800"/>
            <a:ext cx="2264700" cy="66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2718" name="Google Shape;2718;p26"/>
          <p:cNvSpPr txBox="1"/>
          <p:nvPr>
            <p:ph idx="6" type="subTitle"/>
          </p:nvPr>
        </p:nvSpPr>
        <p:spPr>
          <a:xfrm>
            <a:off x="6091034" y="2166800"/>
            <a:ext cx="2264700" cy="66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27"/>
          <p:cNvGrpSpPr/>
          <p:nvPr/>
        </p:nvGrpSpPr>
        <p:grpSpPr>
          <a:xfrm>
            <a:off x="-342286" y="3788085"/>
            <a:ext cx="879493" cy="364228"/>
            <a:chOff x="5525375" y="1545600"/>
            <a:chExt cx="289650" cy="119950"/>
          </a:xfrm>
        </p:grpSpPr>
        <p:sp>
          <p:nvSpPr>
            <p:cNvPr id="2721" name="Google Shape;2721;p27"/>
            <p:cNvSpPr/>
            <p:nvPr/>
          </p:nvSpPr>
          <p:spPr>
            <a:xfrm>
              <a:off x="5525375" y="1545600"/>
              <a:ext cx="289650" cy="119950"/>
            </a:xfrm>
            <a:custGeom>
              <a:rect b="b" l="l" r="r" t="t"/>
              <a:pathLst>
                <a:path extrusionOk="0" h="4798" w="11586">
                  <a:moveTo>
                    <a:pt x="4148" y="1"/>
                  </a:moveTo>
                  <a:cubicBezTo>
                    <a:pt x="3896" y="1"/>
                    <a:pt x="3639" y="27"/>
                    <a:pt x="3382" y="82"/>
                  </a:cubicBezTo>
                  <a:cubicBezTo>
                    <a:pt x="1263" y="535"/>
                    <a:pt x="1" y="2737"/>
                    <a:pt x="667" y="4797"/>
                  </a:cubicBezTo>
                  <a:lnTo>
                    <a:pt x="11586" y="4797"/>
                  </a:lnTo>
                  <a:cubicBezTo>
                    <a:pt x="11478" y="3618"/>
                    <a:pt x="10478" y="2713"/>
                    <a:pt x="9288" y="2713"/>
                  </a:cubicBezTo>
                  <a:cubicBezTo>
                    <a:pt x="8740" y="2713"/>
                    <a:pt x="8204" y="2916"/>
                    <a:pt x="7787" y="3273"/>
                  </a:cubicBezTo>
                  <a:cubicBezTo>
                    <a:pt x="7589" y="1380"/>
                    <a:pt x="5975" y="1"/>
                    <a:pt x="4148" y="1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>
              <a:off x="5700100" y="1625025"/>
              <a:ext cx="22350" cy="29200"/>
            </a:xfrm>
            <a:custGeom>
              <a:rect b="b" l="l" r="r" t="t"/>
              <a:pathLst>
                <a:path extrusionOk="0" h="1168" w="894">
                  <a:moveTo>
                    <a:pt x="703" y="1"/>
                  </a:moveTo>
                  <a:cubicBezTo>
                    <a:pt x="382" y="287"/>
                    <a:pt x="132" y="668"/>
                    <a:pt x="1" y="1084"/>
                  </a:cubicBezTo>
                  <a:lnTo>
                    <a:pt x="275" y="1168"/>
                  </a:lnTo>
                  <a:cubicBezTo>
                    <a:pt x="394" y="798"/>
                    <a:pt x="608" y="465"/>
                    <a:pt x="894" y="215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3" name="Google Shape;2723;p27"/>
          <p:cNvGrpSpPr/>
          <p:nvPr/>
        </p:nvGrpSpPr>
        <p:grpSpPr>
          <a:xfrm flipH="1">
            <a:off x="7555650" y="-65569"/>
            <a:ext cx="3247893" cy="4545478"/>
            <a:chOff x="1084375" y="253631"/>
            <a:chExt cx="3247893" cy="4545478"/>
          </a:xfrm>
        </p:grpSpPr>
        <p:sp>
          <p:nvSpPr>
            <p:cNvPr id="2724" name="Google Shape;2724;p27"/>
            <p:cNvSpPr/>
            <p:nvPr/>
          </p:nvSpPr>
          <p:spPr>
            <a:xfrm>
              <a:off x="2591002" y="882624"/>
              <a:ext cx="836680" cy="2371887"/>
            </a:xfrm>
            <a:custGeom>
              <a:rect b="b" l="l" r="r" t="t"/>
              <a:pathLst>
                <a:path extrusionOk="0" h="69962" w="24679">
                  <a:moveTo>
                    <a:pt x="24678" y="0"/>
                  </a:moveTo>
                  <a:cubicBezTo>
                    <a:pt x="24678" y="0"/>
                    <a:pt x="24678" y="0"/>
                    <a:pt x="24677" y="1"/>
                  </a:cubicBezTo>
                  <a:lnTo>
                    <a:pt x="24679" y="1"/>
                  </a:lnTo>
                  <a:cubicBezTo>
                    <a:pt x="24679" y="0"/>
                    <a:pt x="24678" y="0"/>
                    <a:pt x="24678" y="0"/>
                  </a:cubicBezTo>
                  <a:close/>
                  <a:moveTo>
                    <a:pt x="24667" y="1"/>
                  </a:moveTo>
                  <a:lnTo>
                    <a:pt x="24631" y="103"/>
                  </a:lnTo>
                  <a:lnTo>
                    <a:pt x="24631" y="103"/>
                  </a:lnTo>
                  <a:cubicBezTo>
                    <a:pt x="24657" y="40"/>
                    <a:pt x="24672" y="5"/>
                    <a:pt x="24677" y="1"/>
                  </a:cubicBezTo>
                  <a:close/>
                  <a:moveTo>
                    <a:pt x="24631" y="103"/>
                  </a:moveTo>
                  <a:cubicBezTo>
                    <a:pt x="23428" y="3089"/>
                    <a:pt x="95" y="69807"/>
                    <a:pt x="45" y="69807"/>
                  </a:cubicBezTo>
                  <a:cubicBezTo>
                    <a:pt x="45" y="69807"/>
                    <a:pt x="45" y="69807"/>
                    <a:pt x="45" y="69807"/>
                  </a:cubicBezTo>
                  <a:lnTo>
                    <a:pt x="45" y="69807"/>
                  </a:lnTo>
                  <a:cubicBezTo>
                    <a:pt x="0" y="69896"/>
                    <a:pt x="71" y="69961"/>
                    <a:pt x="139" y="69961"/>
                  </a:cubicBezTo>
                  <a:cubicBezTo>
                    <a:pt x="181" y="69961"/>
                    <a:pt x="222" y="69937"/>
                    <a:pt x="235" y="69878"/>
                  </a:cubicBezTo>
                  <a:lnTo>
                    <a:pt x="2463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>
              <a:off x="1296367" y="253733"/>
              <a:ext cx="835595" cy="2371344"/>
            </a:xfrm>
            <a:custGeom>
              <a:rect b="b" l="l" r="r" t="t"/>
              <a:pathLst>
                <a:path extrusionOk="0" h="69946" w="24647">
                  <a:moveTo>
                    <a:pt x="24646" y="0"/>
                  </a:moveTo>
                  <a:cubicBezTo>
                    <a:pt x="24477" y="0"/>
                    <a:pt x="76" y="69807"/>
                    <a:pt x="13" y="69807"/>
                  </a:cubicBezTo>
                  <a:cubicBezTo>
                    <a:pt x="13" y="69807"/>
                    <a:pt x="13" y="69807"/>
                    <a:pt x="13" y="69807"/>
                  </a:cubicBezTo>
                  <a:lnTo>
                    <a:pt x="13" y="69807"/>
                  </a:lnTo>
                  <a:cubicBezTo>
                    <a:pt x="1" y="69855"/>
                    <a:pt x="25" y="69914"/>
                    <a:pt x="84" y="69938"/>
                  </a:cubicBezTo>
                  <a:cubicBezTo>
                    <a:pt x="95" y="69943"/>
                    <a:pt x="106" y="69945"/>
                    <a:pt x="117" y="69945"/>
                  </a:cubicBezTo>
                  <a:cubicBezTo>
                    <a:pt x="156" y="69945"/>
                    <a:pt x="196" y="69916"/>
                    <a:pt x="215" y="69878"/>
                  </a:cubicBezTo>
                  <a:lnTo>
                    <a:pt x="24647" y="1"/>
                  </a:lnTo>
                  <a:cubicBezTo>
                    <a:pt x="24647" y="0"/>
                    <a:pt x="24646" y="0"/>
                    <a:pt x="24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>
              <a:off x="3038888" y="253733"/>
              <a:ext cx="836442" cy="2371717"/>
            </a:xfrm>
            <a:custGeom>
              <a:rect b="b" l="l" r="r" t="t"/>
              <a:pathLst>
                <a:path extrusionOk="0" h="69957" w="24672">
                  <a:moveTo>
                    <a:pt x="24671" y="0"/>
                  </a:moveTo>
                  <a:cubicBezTo>
                    <a:pt x="24502" y="0"/>
                    <a:pt x="101" y="69807"/>
                    <a:pt x="38" y="69807"/>
                  </a:cubicBezTo>
                  <a:cubicBezTo>
                    <a:pt x="38" y="69807"/>
                    <a:pt x="38" y="69807"/>
                    <a:pt x="38" y="69807"/>
                  </a:cubicBezTo>
                  <a:lnTo>
                    <a:pt x="38" y="69807"/>
                  </a:lnTo>
                  <a:cubicBezTo>
                    <a:pt x="1" y="69895"/>
                    <a:pt x="73" y="69956"/>
                    <a:pt x="142" y="69956"/>
                  </a:cubicBezTo>
                  <a:cubicBezTo>
                    <a:pt x="185" y="69956"/>
                    <a:pt x="227" y="69933"/>
                    <a:pt x="240" y="69878"/>
                  </a:cubicBezTo>
                  <a:lnTo>
                    <a:pt x="24672" y="1"/>
                  </a:lnTo>
                  <a:cubicBezTo>
                    <a:pt x="24672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>
              <a:off x="2282557" y="814819"/>
              <a:ext cx="835934" cy="2371243"/>
            </a:xfrm>
            <a:custGeom>
              <a:rect b="b" l="l" r="r" t="t"/>
              <a:pathLst>
                <a:path extrusionOk="0" h="69943" w="24657">
                  <a:moveTo>
                    <a:pt x="24657" y="0"/>
                  </a:moveTo>
                  <a:lnTo>
                    <a:pt x="24650" y="20"/>
                  </a:lnTo>
                  <a:lnTo>
                    <a:pt x="24650" y="20"/>
                  </a:lnTo>
                  <a:cubicBezTo>
                    <a:pt x="24653" y="15"/>
                    <a:pt x="24655" y="12"/>
                    <a:pt x="24656" y="12"/>
                  </a:cubicBezTo>
                  <a:cubicBezTo>
                    <a:pt x="24656" y="12"/>
                    <a:pt x="24656" y="12"/>
                    <a:pt x="24657" y="12"/>
                  </a:cubicBezTo>
                  <a:lnTo>
                    <a:pt x="24657" y="0"/>
                  </a:lnTo>
                  <a:close/>
                  <a:moveTo>
                    <a:pt x="24650" y="20"/>
                  </a:moveTo>
                  <a:cubicBezTo>
                    <a:pt x="24170" y="906"/>
                    <a:pt x="78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8"/>
                    <a:pt x="61" y="69942"/>
                    <a:pt x="125" y="69942"/>
                  </a:cubicBezTo>
                  <a:cubicBezTo>
                    <a:pt x="163" y="69942"/>
                    <a:pt x="203" y="69923"/>
                    <a:pt x="225" y="69878"/>
                  </a:cubicBezTo>
                  <a:lnTo>
                    <a:pt x="24650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>
              <a:off x="1508902" y="1928889"/>
              <a:ext cx="836205" cy="2371107"/>
            </a:xfrm>
            <a:custGeom>
              <a:rect b="b" l="l" r="r" t="t"/>
              <a:pathLst>
                <a:path extrusionOk="0" h="69939" w="24665">
                  <a:moveTo>
                    <a:pt x="24664" y="0"/>
                  </a:moveTo>
                  <a:cubicBezTo>
                    <a:pt x="24490" y="0"/>
                    <a:pt x="98" y="69795"/>
                    <a:pt x="30" y="69795"/>
                  </a:cubicBezTo>
                  <a:cubicBezTo>
                    <a:pt x="30" y="69795"/>
                    <a:pt x="30" y="69795"/>
                    <a:pt x="30" y="69795"/>
                  </a:cubicBezTo>
                  <a:lnTo>
                    <a:pt x="30" y="69795"/>
                  </a:lnTo>
                  <a:cubicBezTo>
                    <a:pt x="1" y="69883"/>
                    <a:pt x="66" y="69939"/>
                    <a:pt x="132" y="69939"/>
                  </a:cubicBezTo>
                  <a:cubicBezTo>
                    <a:pt x="173" y="69939"/>
                    <a:pt x="214" y="69917"/>
                    <a:pt x="233" y="69866"/>
                  </a:cubicBezTo>
                  <a:lnTo>
                    <a:pt x="24664" y="1"/>
                  </a:lnTo>
                  <a:cubicBezTo>
                    <a:pt x="24664" y="0"/>
                    <a:pt x="24664" y="0"/>
                    <a:pt x="24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>
              <a:off x="3205451" y="1755309"/>
              <a:ext cx="835798" cy="2371412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9"/>
                  </a:cubicBezTo>
                  <a:lnTo>
                    <a:pt x="24652" y="1"/>
                  </a:lnTo>
                  <a:cubicBezTo>
                    <a:pt x="24652" y="1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7"/>
            <p:cNvSpPr/>
            <p:nvPr/>
          </p:nvSpPr>
          <p:spPr>
            <a:xfrm>
              <a:off x="2155355" y="2399931"/>
              <a:ext cx="646283" cy="1830871"/>
            </a:xfrm>
            <a:custGeom>
              <a:rect b="b" l="l" r="r" t="t"/>
              <a:pathLst>
                <a:path extrusionOk="0" h="54004" w="19063">
                  <a:moveTo>
                    <a:pt x="19049" y="0"/>
                  </a:moveTo>
                  <a:cubicBezTo>
                    <a:pt x="18880" y="0"/>
                    <a:pt x="76" y="53865"/>
                    <a:pt x="12" y="53865"/>
                  </a:cubicBezTo>
                  <a:cubicBezTo>
                    <a:pt x="12" y="53865"/>
                    <a:pt x="12" y="53865"/>
                    <a:pt x="12" y="53865"/>
                  </a:cubicBezTo>
                  <a:lnTo>
                    <a:pt x="12" y="53865"/>
                  </a:lnTo>
                  <a:cubicBezTo>
                    <a:pt x="0" y="53913"/>
                    <a:pt x="24" y="53972"/>
                    <a:pt x="84" y="53996"/>
                  </a:cubicBezTo>
                  <a:cubicBezTo>
                    <a:pt x="94" y="54001"/>
                    <a:pt x="105" y="54003"/>
                    <a:pt x="116" y="54003"/>
                  </a:cubicBezTo>
                  <a:cubicBezTo>
                    <a:pt x="156" y="54003"/>
                    <a:pt x="196" y="53974"/>
                    <a:pt x="215" y="53936"/>
                  </a:cubicBezTo>
                  <a:lnTo>
                    <a:pt x="19062" y="1"/>
                  </a:lnTo>
                  <a:lnTo>
                    <a:pt x="19050" y="1"/>
                  </a:lnTo>
                  <a:cubicBezTo>
                    <a:pt x="19050" y="1"/>
                    <a:pt x="19050" y="0"/>
                    <a:pt x="19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7"/>
            <p:cNvSpPr/>
            <p:nvPr/>
          </p:nvSpPr>
          <p:spPr>
            <a:xfrm>
              <a:off x="3785116" y="253699"/>
              <a:ext cx="313056" cy="880651"/>
            </a:xfrm>
            <a:custGeom>
              <a:rect b="b" l="l" r="r" t="t"/>
              <a:pathLst>
                <a:path extrusionOk="0" h="25976" w="9234">
                  <a:moveTo>
                    <a:pt x="9232" y="0"/>
                  </a:moveTo>
                  <a:cubicBezTo>
                    <a:pt x="9076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15"/>
                    <a:pt x="71" y="25976"/>
                    <a:pt x="137" y="25976"/>
                  </a:cubicBezTo>
                  <a:cubicBezTo>
                    <a:pt x="179" y="25976"/>
                    <a:pt x="218" y="25952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2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>
              <a:off x="3046245" y="443824"/>
              <a:ext cx="312818" cy="880482"/>
            </a:xfrm>
            <a:custGeom>
              <a:rect b="b" l="l" r="r" t="t"/>
              <a:pathLst>
                <a:path extrusionOk="0" h="25971" w="9227">
                  <a:moveTo>
                    <a:pt x="9225" y="0"/>
                  </a:moveTo>
                  <a:cubicBezTo>
                    <a:pt x="9057" y="0"/>
                    <a:pt x="75" y="25838"/>
                    <a:pt x="23" y="25838"/>
                  </a:cubicBezTo>
                  <a:cubicBezTo>
                    <a:pt x="23" y="25838"/>
                    <a:pt x="23" y="25838"/>
                    <a:pt x="23" y="25838"/>
                  </a:cubicBezTo>
                  <a:lnTo>
                    <a:pt x="23" y="25838"/>
                  </a:lnTo>
                  <a:cubicBezTo>
                    <a:pt x="0" y="25914"/>
                    <a:pt x="65" y="25971"/>
                    <a:pt x="127" y="25971"/>
                  </a:cubicBezTo>
                  <a:cubicBezTo>
                    <a:pt x="162" y="25971"/>
                    <a:pt x="196" y="25953"/>
                    <a:pt x="214" y="25910"/>
                  </a:cubicBezTo>
                  <a:lnTo>
                    <a:pt x="9227" y="13"/>
                  </a:lnTo>
                  <a:lnTo>
                    <a:pt x="9227" y="2"/>
                  </a:lnTo>
                  <a:cubicBezTo>
                    <a:pt x="9226" y="1"/>
                    <a:pt x="9226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>
              <a:off x="1142586" y="443824"/>
              <a:ext cx="312445" cy="880685"/>
            </a:xfrm>
            <a:custGeom>
              <a:rect b="b" l="l" r="r" t="t"/>
              <a:pathLst>
                <a:path extrusionOk="0" h="25977" w="9216">
                  <a:moveTo>
                    <a:pt x="9214" y="0"/>
                  </a:moveTo>
                  <a:cubicBezTo>
                    <a:pt x="9047" y="0"/>
                    <a:pt x="76" y="25838"/>
                    <a:pt x="12" y="25838"/>
                  </a:cubicBezTo>
                  <a:cubicBezTo>
                    <a:pt x="12" y="25838"/>
                    <a:pt x="12" y="25838"/>
                    <a:pt x="12" y="25838"/>
                  </a:cubicBezTo>
                  <a:lnTo>
                    <a:pt x="12" y="25838"/>
                  </a:lnTo>
                  <a:cubicBezTo>
                    <a:pt x="0" y="25886"/>
                    <a:pt x="24" y="25945"/>
                    <a:pt x="84" y="25969"/>
                  </a:cubicBezTo>
                  <a:cubicBezTo>
                    <a:pt x="94" y="25974"/>
                    <a:pt x="105" y="25977"/>
                    <a:pt x="116" y="25977"/>
                  </a:cubicBezTo>
                  <a:cubicBezTo>
                    <a:pt x="156" y="25977"/>
                    <a:pt x="196" y="25947"/>
                    <a:pt x="215" y="25910"/>
                  </a:cubicBezTo>
                  <a:lnTo>
                    <a:pt x="9216" y="13"/>
                  </a:lnTo>
                  <a:lnTo>
                    <a:pt x="9216" y="2"/>
                  </a:lnTo>
                  <a:cubicBezTo>
                    <a:pt x="9216" y="1"/>
                    <a:pt x="9215" y="0"/>
                    <a:pt x="9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>
              <a:off x="2642365" y="3000141"/>
              <a:ext cx="313056" cy="880380"/>
            </a:xfrm>
            <a:custGeom>
              <a:rect b="b" l="l" r="r" t="t"/>
              <a:pathLst>
                <a:path extrusionOk="0" h="25968" w="9234">
                  <a:moveTo>
                    <a:pt x="9232" y="0"/>
                  </a:moveTo>
                  <a:cubicBezTo>
                    <a:pt x="9064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08"/>
                    <a:pt x="69" y="25967"/>
                    <a:pt x="136" y="25967"/>
                  </a:cubicBezTo>
                  <a:cubicBezTo>
                    <a:pt x="175" y="25967"/>
                    <a:pt x="215" y="25947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3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>
              <a:off x="1142586" y="1309626"/>
              <a:ext cx="241013" cy="677135"/>
            </a:xfrm>
            <a:custGeom>
              <a:rect b="b" l="l" r="r" t="t"/>
              <a:pathLst>
                <a:path extrusionOk="0" h="19973" w="7109">
                  <a:moveTo>
                    <a:pt x="7107" y="1"/>
                  </a:moveTo>
                  <a:cubicBezTo>
                    <a:pt x="6952" y="1"/>
                    <a:pt x="76" y="19838"/>
                    <a:pt x="12" y="19838"/>
                  </a:cubicBezTo>
                  <a:cubicBezTo>
                    <a:pt x="12" y="19838"/>
                    <a:pt x="12" y="19838"/>
                    <a:pt x="12" y="19838"/>
                  </a:cubicBezTo>
                  <a:lnTo>
                    <a:pt x="12" y="19838"/>
                  </a:lnTo>
                  <a:cubicBezTo>
                    <a:pt x="0" y="19886"/>
                    <a:pt x="24" y="19945"/>
                    <a:pt x="84" y="19969"/>
                  </a:cubicBezTo>
                  <a:cubicBezTo>
                    <a:pt x="92" y="19971"/>
                    <a:pt x="100" y="19972"/>
                    <a:pt x="108" y="19972"/>
                  </a:cubicBezTo>
                  <a:cubicBezTo>
                    <a:pt x="150" y="19972"/>
                    <a:pt x="195" y="19947"/>
                    <a:pt x="215" y="19898"/>
                  </a:cubicBezTo>
                  <a:lnTo>
                    <a:pt x="7109" y="2"/>
                  </a:lnTo>
                  <a:cubicBezTo>
                    <a:pt x="7108" y="1"/>
                    <a:pt x="7107" y="1"/>
                    <a:pt x="7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>
              <a:off x="1484459" y="692058"/>
              <a:ext cx="313293" cy="880855"/>
            </a:xfrm>
            <a:custGeom>
              <a:rect b="b" l="l" r="r" t="t"/>
              <a:pathLst>
                <a:path extrusionOk="0" h="25982" w="9241">
                  <a:moveTo>
                    <a:pt x="9239" y="1"/>
                  </a:moveTo>
                  <a:cubicBezTo>
                    <a:pt x="9071" y="1"/>
                    <a:pt x="88" y="25838"/>
                    <a:pt x="37" y="25838"/>
                  </a:cubicBezTo>
                  <a:cubicBezTo>
                    <a:pt x="37" y="25838"/>
                    <a:pt x="37" y="25838"/>
                    <a:pt x="37" y="25838"/>
                  </a:cubicBezTo>
                  <a:lnTo>
                    <a:pt x="37" y="25838"/>
                  </a:lnTo>
                  <a:cubicBezTo>
                    <a:pt x="0" y="25919"/>
                    <a:pt x="72" y="25982"/>
                    <a:pt x="141" y="25982"/>
                  </a:cubicBezTo>
                  <a:cubicBezTo>
                    <a:pt x="184" y="25982"/>
                    <a:pt x="225" y="25957"/>
                    <a:pt x="239" y="25898"/>
                  </a:cubicBezTo>
                  <a:lnTo>
                    <a:pt x="9240" y="2"/>
                  </a:lnTo>
                  <a:cubicBezTo>
                    <a:pt x="9240" y="1"/>
                    <a:pt x="9239" y="1"/>
                    <a:pt x="9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>
              <a:off x="2264792" y="499526"/>
              <a:ext cx="312818" cy="880177"/>
            </a:xfrm>
            <a:custGeom>
              <a:rect b="b" l="l" r="r" t="t"/>
              <a:pathLst>
                <a:path extrusionOk="0" h="25962" w="9227">
                  <a:moveTo>
                    <a:pt x="9225" y="0"/>
                  </a:moveTo>
                  <a:cubicBezTo>
                    <a:pt x="9057" y="0"/>
                    <a:pt x="74" y="25826"/>
                    <a:pt x="23" y="25826"/>
                  </a:cubicBezTo>
                  <a:cubicBezTo>
                    <a:pt x="23" y="25826"/>
                    <a:pt x="23" y="25826"/>
                    <a:pt x="23" y="25826"/>
                  </a:cubicBezTo>
                  <a:lnTo>
                    <a:pt x="23" y="25826"/>
                  </a:lnTo>
                  <a:cubicBezTo>
                    <a:pt x="0" y="25908"/>
                    <a:pt x="62" y="25962"/>
                    <a:pt x="125" y="25962"/>
                  </a:cubicBezTo>
                  <a:cubicBezTo>
                    <a:pt x="164" y="25962"/>
                    <a:pt x="203" y="25942"/>
                    <a:pt x="225" y="25898"/>
                  </a:cubicBezTo>
                  <a:lnTo>
                    <a:pt x="9226" y="2"/>
                  </a:lnTo>
                  <a:cubicBezTo>
                    <a:pt x="9226" y="1"/>
                    <a:pt x="9225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>
              <a:off x="1812228" y="1509041"/>
              <a:ext cx="312479" cy="880346"/>
            </a:xfrm>
            <a:custGeom>
              <a:rect b="b" l="l" r="r" t="t"/>
              <a:pathLst>
                <a:path extrusionOk="0" h="25967" w="9217">
                  <a:moveTo>
                    <a:pt x="9215" y="1"/>
                  </a:moveTo>
                  <a:cubicBezTo>
                    <a:pt x="9047" y="1"/>
                    <a:pt x="76" y="25827"/>
                    <a:pt x="13" y="25827"/>
                  </a:cubicBezTo>
                  <a:cubicBezTo>
                    <a:pt x="13" y="25827"/>
                    <a:pt x="13" y="25827"/>
                    <a:pt x="13" y="25827"/>
                  </a:cubicBezTo>
                  <a:lnTo>
                    <a:pt x="13" y="25827"/>
                  </a:lnTo>
                  <a:cubicBezTo>
                    <a:pt x="1" y="25886"/>
                    <a:pt x="25" y="25946"/>
                    <a:pt x="84" y="25958"/>
                  </a:cubicBezTo>
                  <a:cubicBezTo>
                    <a:pt x="97" y="25964"/>
                    <a:pt x="110" y="25967"/>
                    <a:pt x="123" y="25967"/>
                  </a:cubicBezTo>
                  <a:cubicBezTo>
                    <a:pt x="160" y="25967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>
              <a:off x="1361969" y="2550899"/>
              <a:ext cx="486636" cy="1374001"/>
            </a:xfrm>
            <a:custGeom>
              <a:rect b="b" l="l" r="r" t="t"/>
              <a:pathLst>
                <a:path extrusionOk="0" h="40528" w="14354">
                  <a:moveTo>
                    <a:pt x="14352" y="0"/>
                  </a:moveTo>
                  <a:cubicBezTo>
                    <a:pt x="14184" y="0"/>
                    <a:pt x="98" y="40387"/>
                    <a:pt x="30" y="40387"/>
                  </a:cubicBezTo>
                  <a:cubicBezTo>
                    <a:pt x="30" y="40387"/>
                    <a:pt x="30" y="40387"/>
                    <a:pt x="30" y="40387"/>
                  </a:cubicBezTo>
                  <a:lnTo>
                    <a:pt x="30" y="40387"/>
                  </a:lnTo>
                  <a:cubicBezTo>
                    <a:pt x="0" y="40469"/>
                    <a:pt x="69" y="40528"/>
                    <a:pt x="136" y="40528"/>
                  </a:cubicBezTo>
                  <a:cubicBezTo>
                    <a:pt x="176" y="40528"/>
                    <a:pt x="215" y="40507"/>
                    <a:pt x="233" y="40458"/>
                  </a:cubicBezTo>
                  <a:lnTo>
                    <a:pt x="14354" y="1"/>
                  </a:lnTo>
                  <a:cubicBezTo>
                    <a:pt x="14353" y="0"/>
                    <a:pt x="14353" y="0"/>
                    <a:pt x="14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>
              <a:off x="1557349" y="253665"/>
              <a:ext cx="168156" cy="467210"/>
            </a:xfrm>
            <a:custGeom>
              <a:rect b="b" l="l" r="r" t="t"/>
              <a:pathLst>
                <a:path extrusionOk="0" h="13781" w="4960">
                  <a:moveTo>
                    <a:pt x="4956" y="1"/>
                  </a:moveTo>
                  <a:cubicBezTo>
                    <a:pt x="4795" y="1"/>
                    <a:pt x="77" y="13647"/>
                    <a:pt x="30" y="13647"/>
                  </a:cubicBezTo>
                  <a:cubicBezTo>
                    <a:pt x="1" y="13727"/>
                    <a:pt x="64" y="13780"/>
                    <a:pt x="127" y="13780"/>
                  </a:cubicBezTo>
                  <a:cubicBezTo>
                    <a:pt x="167" y="13780"/>
                    <a:pt x="206" y="13758"/>
                    <a:pt x="220" y="13707"/>
                  </a:cubicBezTo>
                  <a:lnTo>
                    <a:pt x="4959" y="3"/>
                  </a:lnTo>
                  <a:cubicBezTo>
                    <a:pt x="4958" y="1"/>
                    <a:pt x="4957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>
              <a:off x="3165751" y="253631"/>
              <a:ext cx="120659" cy="332923"/>
            </a:xfrm>
            <a:custGeom>
              <a:rect b="b" l="l" r="r" t="t"/>
              <a:pathLst>
                <a:path extrusionOk="0" h="9820" w="3559">
                  <a:moveTo>
                    <a:pt x="3555" y="1"/>
                  </a:moveTo>
                  <a:cubicBezTo>
                    <a:pt x="3395" y="1"/>
                    <a:pt x="70" y="9695"/>
                    <a:pt x="22" y="9695"/>
                  </a:cubicBezTo>
                  <a:cubicBezTo>
                    <a:pt x="0" y="9769"/>
                    <a:pt x="60" y="9820"/>
                    <a:pt x="123" y="9820"/>
                  </a:cubicBezTo>
                  <a:cubicBezTo>
                    <a:pt x="162" y="9820"/>
                    <a:pt x="202" y="9800"/>
                    <a:pt x="225" y="9755"/>
                  </a:cubicBezTo>
                  <a:lnTo>
                    <a:pt x="3559" y="4"/>
                  </a:lnTo>
                  <a:cubicBezTo>
                    <a:pt x="3558" y="2"/>
                    <a:pt x="3556" y="1"/>
                    <a:pt x="3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>
              <a:off x="1884135" y="1181678"/>
              <a:ext cx="167919" cy="467278"/>
            </a:xfrm>
            <a:custGeom>
              <a:rect b="b" l="l" r="r" t="t"/>
              <a:pathLst>
                <a:path extrusionOk="0" h="13783" w="4953">
                  <a:moveTo>
                    <a:pt x="4950" y="0"/>
                  </a:moveTo>
                  <a:cubicBezTo>
                    <a:pt x="4792" y="0"/>
                    <a:pt x="86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8"/>
                    <a:pt x="67" y="13782"/>
                    <a:pt x="131" y="13782"/>
                  </a:cubicBezTo>
                  <a:cubicBezTo>
                    <a:pt x="170" y="13782"/>
                    <a:pt x="208" y="13763"/>
                    <a:pt x="225" y="13718"/>
                  </a:cubicBezTo>
                  <a:lnTo>
                    <a:pt x="4952" y="2"/>
                  </a:lnTo>
                  <a:cubicBezTo>
                    <a:pt x="4952" y="1"/>
                    <a:pt x="4951" y="0"/>
                    <a:pt x="4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>
              <a:off x="4164349" y="1089226"/>
              <a:ext cx="167919" cy="467176"/>
            </a:xfrm>
            <a:custGeom>
              <a:rect b="b" l="l" r="r" t="t"/>
              <a:pathLst>
                <a:path extrusionOk="0" h="13780" w="4953">
                  <a:moveTo>
                    <a:pt x="4938" y="0"/>
                  </a:moveTo>
                  <a:cubicBezTo>
                    <a:pt x="4788" y="0"/>
                    <a:pt x="75" y="13647"/>
                    <a:pt x="24" y="13647"/>
                  </a:cubicBezTo>
                  <a:cubicBezTo>
                    <a:pt x="24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3"/>
                    <a:pt x="65" y="13780"/>
                    <a:pt x="127" y="13780"/>
                  </a:cubicBezTo>
                  <a:cubicBezTo>
                    <a:pt x="162" y="13780"/>
                    <a:pt x="197" y="13762"/>
                    <a:pt x="214" y="13719"/>
                  </a:cubicBezTo>
                  <a:lnTo>
                    <a:pt x="4953" y="3"/>
                  </a:lnTo>
                  <a:lnTo>
                    <a:pt x="4941" y="3"/>
                  </a:lnTo>
                  <a:cubicBezTo>
                    <a:pt x="4940" y="1"/>
                    <a:pt x="4939" y="0"/>
                    <a:pt x="4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7"/>
            <p:cNvSpPr/>
            <p:nvPr/>
          </p:nvSpPr>
          <p:spPr>
            <a:xfrm>
              <a:off x="3308176" y="3561227"/>
              <a:ext cx="298749" cy="839968"/>
            </a:xfrm>
            <a:custGeom>
              <a:rect b="b" l="l" r="r" t="t"/>
              <a:pathLst>
                <a:path extrusionOk="0" h="24776" w="8812">
                  <a:moveTo>
                    <a:pt x="8810" y="0"/>
                  </a:moveTo>
                  <a:cubicBezTo>
                    <a:pt x="8646" y="0"/>
                    <a:pt x="76" y="24635"/>
                    <a:pt x="24" y="24635"/>
                  </a:cubicBezTo>
                  <a:cubicBezTo>
                    <a:pt x="24" y="24635"/>
                    <a:pt x="24" y="24635"/>
                    <a:pt x="24" y="24635"/>
                  </a:cubicBezTo>
                  <a:lnTo>
                    <a:pt x="24" y="24635"/>
                  </a:lnTo>
                  <a:cubicBezTo>
                    <a:pt x="1" y="24695"/>
                    <a:pt x="36" y="24754"/>
                    <a:pt x="84" y="24766"/>
                  </a:cubicBezTo>
                  <a:cubicBezTo>
                    <a:pt x="99" y="24772"/>
                    <a:pt x="115" y="24775"/>
                    <a:pt x="129" y="24775"/>
                  </a:cubicBezTo>
                  <a:cubicBezTo>
                    <a:pt x="172" y="24775"/>
                    <a:pt x="209" y="24751"/>
                    <a:pt x="227" y="24707"/>
                  </a:cubicBezTo>
                  <a:lnTo>
                    <a:pt x="8811" y="1"/>
                  </a:lnTo>
                  <a:cubicBezTo>
                    <a:pt x="8811" y="1"/>
                    <a:pt x="8810" y="0"/>
                    <a:pt x="8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7"/>
            <p:cNvSpPr/>
            <p:nvPr/>
          </p:nvSpPr>
          <p:spPr>
            <a:xfrm>
              <a:off x="3454906" y="2184752"/>
              <a:ext cx="200838" cy="561086"/>
            </a:xfrm>
            <a:custGeom>
              <a:rect b="b" l="l" r="r" t="t"/>
              <a:pathLst>
                <a:path extrusionOk="0" h="16550" w="5924">
                  <a:moveTo>
                    <a:pt x="5921" y="0"/>
                  </a:moveTo>
                  <a:cubicBezTo>
                    <a:pt x="5755" y="0"/>
                    <a:pt x="82" y="16409"/>
                    <a:pt x="30" y="16409"/>
                  </a:cubicBezTo>
                  <a:cubicBezTo>
                    <a:pt x="30" y="16409"/>
                    <a:pt x="30" y="16409"/>
                    <a:pt x="30" y="16409"/>
                  </a:cubicBezTo>
                  <a:lnTo>
                    <a:pt x="30" y="16409"/>
                  </a:lnTo>
                  <a:cubicBezTo>
                    <a:pt x="0" y="16491"/>
                    <a:pt x="64" y="16550"/>
                    <a:pt x="128" y="16550"/>
                  </a:cubicBezTo>
                  <a:cubicBezTo>
                    <a:pt x="165" y="16550"/>
                    <a:pt x="203" y="16529"/>
                    <a:pt x="221" y="16480"/>
                  </a:cubicBezTo>
                  <a:lnTo>
                    <a:pt x="5924" y="2"/>
                  </a:lnTo>
                  <a:cubicBezTo>
                    <a:pt x="5923" y="1"/>
                    <a:pt x="5922" y="0"/>
                    <a:pt x="5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7"/>
            <p:cNvSpPr/>
            <p:nvPr/>
          </p:nvSpPr>
          <p:spPr>
            <a:xfrm>
              <a:off x="2076294" y="2774892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6" y="16544"/>
                    <a:pt x="130" y="16544"/>
                  </a:cubicBezTo>
                  <a:cubicBezTo>
                    <a:pt x="169" y="16544"/>
                    <a:pt x="207" y="16525"/>
                    <a:pt x="225" y="16480"/>
                  </a:cubicBezTo>
                  <a:lnTo>
                    <a:pt x="5916" y="14"/>
                  </a:ln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3522982" y="1387534"/>
              <a:ext cx="200974" cy="561120"/>
            </a:xfrm>
            <a:custGeom>
              <a:rect b="b" l="l" r="r" t="t"/>
              <a:pathLst>
                <a:path extrusionOk="0" h="16551" w="5928">
                  <a:moveTo>
                    <a:pt x="5926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7" y="16550"/>
                    <a:pt x="131" y="16550"/>
                  </a:cubicBezTo>
                  <a:cubicBezTo>
                    <a:pt x="170" y="16550"/>
                    <a:pt x="207" y="16529"/>
                    <a:pt x="225" y="16481"/>
                  </a:cubicBezTo>
                  <a:lnTo>
                    <a:pt x="5928" y="2"/>
                  </a:lnTo>
                  <a:cubicBezTo>
                    <a:pt x="5927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2474683" y="4238124"/>
              <a:ext cx="200601" cy="560815"/>
            </a:xfrm>
            <a:custGeom>
              <a:rect b="b" l="l" r="r" t="t"/>
              <a:pathLst>
                <a:path extrusionOk="0" h="16542" w="5917">
                  <a:moveTo>
                    <a:pt x="5914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5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2779839" y="3868384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4"/>
                    <a:pt x="123" y="16544"/>
                  </a:cubicBezTo>
                  <a:cubicBezTo>
                    <a:pt x="159" y="16544"/>
                    <a:pt x="196" y="16525"/>
                    <a:pt x="214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1270602" y="4105701"/>
              <a:ext cx="201008" cy="560951"/>
            </a:xfrm>
            <a:custGeom>
              <a:rect b="b" l="l" r="r" t="t"/>
              <a:pathLst>
                <a:path extrusionOk="0" h="16546" w="5929">
                  <a:moveTo>
                    <a:pt x="5926" y="1"/>
                  </a:moveTo>
                  <a:cubicBezTo>
                    <a:pt x="5763" y="1"/>
                    <a:pt x="86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6" y="16545"/>
                    <a:pt x="130" y="16545"/>
                  </a:cubicBezTo>
                  <a:cubicBezTo>
                    <a:pt x="169" y="16545"/>
                    <a:pt x="207" y="16526"/>
                    <a:pt x="225" y="16481"/>
                  </a:cubicBezTo>
                  <a:lnTo>
                    <a:pt x="5928" y="3"/>
                  </a:lnTo>
                  <a:cubicBezTo>
                    <a:pt x="5927" y="2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1719776" y="3396529"/>
              <a:ext cx="496570" cy="1402580"/>
            </a:xfrm>
            <a:custGeom>
              <a:rect b="b" l="l" r="r" t="t"/>
              <a:pathLst>
                <a:path extrusionOk="0" h="41371" w="14647">
                  <a:moveTo>
                    <a:pt x="14645" y="1"/>
                  </a:moveTo>
                  <a:cubicBezTo>
                    <a:pt x="14476" y="1"/>
                    <a:pt x="89" y="41233"/>
                    <a:pt x="37" y="41233"/>
                  </a:cubicBezTo>
                  <a:cubicBezTo>
                    <a:pt x="37" y="41233"/>
                    <a:pt x="37" y="41233"/>
                    <a:pt x="37" y="41233"/>
                  </a:cubicBezTo>
                  <a:lnTo>
                    <a:pt x="37" y="41233"/>
                  </a:lnTo>
                  <a:cubicBezTo>
                    <a:pt x="1" y="41313"/>
                    <a:pt x="67" y="41371"/>
                    <a:pt x="135" y="41371"/>
                  </a:cubicBezTo>
                  <a:cubicBezTo>
                    <a:pt x="178" y="41371"/>
                    <a:pt x="221" y="41348"/>
                    <a:pt x="240" y="41292"/>
                  </a:cubicBezTo>
                  <a:lnTo>
                    <a:pt x="14646" y="2"/>
                  </a:lnTo>
                  <a:cubicBezTo>
                    <a:pt x="14646" y="1"/>
                    <a:pt x="14646" y="1"/>
                    <a:pt x="14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1147637" y="2184785"/>
              <a:ext cx="496333" cy="1402275"/>
            </a:xfrm>
            <a:custGeom>
              <a:rect b="b" l="l" r="r" t="t"/>
              <a:pathLst>
                <a:path extrusionOk="0" h="41362" w="14640">
                  <a:moveTo>
                    <a:pt x="14638" y="0"/>
                  </a:moveTo>
                  <a:cubicBezTo>
                    <a:pt x="14469" y="0"/>
                    <a:pt x="98" y="41220"/>
                    <a:pt x="30" y="41220"/>
                  </a:cubicBezTo>
                  <a:cubicBezTo>
                    <a:pt x="30" y="41220"/>
                    <a:pt x="30" y="41220"/>
                    <a:pt x="30" y="41220"/>
                  </a:cubicBezTo>
                  <a:lnTo>
                    <a:pt x="30" y="41220"/>
                  </a:lnTo>
                  <a:cubicBezTo>
                    <a:pt x="0" y="41303"/>
                    <a:pt x="69" y="41361"/>
                    <a:pt x="136" y="41361"/>
                  </a:cubicBezTo>
                  <a:cubicBezTo>
                    <a:pt x="176" y="41361"/>
                    <a:pt x="215" y="41341"/>
                    <a:pt x="232" y="41292"/>
                  </a:cubicBezTo>
                  <a:lnTo>
                    <a:pt x="14639" y="1"/>
                  </a:lnTo>
                  <a:cubicBezTo>
                    <a:pt x="14639" y="1"/>
                    <a:pt x="14638" y="0"/>
                    <a:pt x="14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2424982" y="253699"/>
              <a:ext cx="495722" cy="1402445"/>
            </a:xfrm>
            <a:custGeom>
              <a:rect b="b" l="l" r="r" t="t"/>
              <a:pathLst>
                <a:path extrusionOk="0" h="41367" w="14622">
                  <a:moveTo>
                    <a:pt x="14621" y="1"/>
                  </a:moveTo>
                  <a:cubicBezTo>
                    <a:pt x="14464" y="1"/>
                    <a:pt x="80" y="41221"/>
                    <a:pt x="24" y="41221"/>
                  </a:cubicBezTo>
                  <a:cubicBezTo>
                    <a:pt x="24" y="41221"/>
                    <a:pt x="24" y="41221"/>
                    <a:pt x="24" y="41221"/>
                  </a:cubicBezTo>
                  <a:lnTo>
                    <a:pt x="24" y="41221"/>
                  </a:lnTo>
                  <a:cubicBezTo>
                    <a:pt x="1" y="41281"/>
                    <a:pt x="36" y="41340"/>
                    <a:pt x="84" y="41364"/>
                  </a:cubicBezTo>
                  <a:cubicBezTo>
                    <a:pt x="94" y="41366"/>
                    <a:pt x="104" y="41367"/>
                    <a:pt x="114" y="41367"/>
                  </a:cubicBezTo>
                  <a:cubicBezTo>
                    <a:pt x="162" y="41367"/>
                    <a:pt x="207" y="41342"/>
                    <a:pt x="227" y="41293"/>
                  </a:cubicBezTo>
                  <a:lnTo>
                    <a:pt x="14622" y="2"/>
                  </a:lnTo>
                  <a:cubicBezTo>
                    <a:pt x="14621" y="1"/>
                    <a:pt x="14621" y="1"/>
                    <a:pt x="14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2844356" y="2813643"/>
              <a:ext cx="408152" cy="1149905"/>
            </a:xfrm>
            <a:custGeom>
              <a:rect b="b" l="l" r="r" t="t"/>
              <a:pathLst>
                <a:path extrusionOk="0" h="33918" w="12039">
                  <a:moveTo>
                    <a:pt x="12025" y="1"/>
                  </a:moveTo>
                  <a:cubicBezTo>
                    <a:pt x="11869" y="1"/>
                    <a:pt x="105" y="33768"/>
                    <a:pt x="37" y="33768"/>
                  </a:cubicBezTo>
                  <a:cubicBezTo>
                    <a:pt x="37" y="33768"/>
                    <a:pt x="37" y="33768"/>
                    <a:pt x="37" y="33768"/>
                  </a:cubicBezTo>
                  <a:lnTo>
                    <a:pt x="37" y="33768"/>
                  </a:lnTo>
                  <a:cubicBezTo>
                    <a:pt x="0" y="33856"/>
                    <a:pt x="73" y="33917"/>
                    <a:pt x="142" y="33917"/>
                  </a:cubicBezTo>
                  <a:cubicBezTo>
                    <a:pt x="184" y="33917"/>
                    <a:pt x="226" y="33894"/>
                    <a:pt x="239" y="33839"/>
                  </a:cubicBezTo>
                  <a:lnTo>
                    <a:pt x="12038" y="2"/>
                  </a:lnTo>
                  <a:lnTo>
                    <a:pt x="12027" y="2"/>
                  </a:lnTo>
                  <a:cubicBezTo>
                    <a:pt x="12026" y="1"/>
                    <a:pt x="12026" y="1"/>
                    <a:pt x="1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2837880" y="3532545"/>
              <a:ext cx="407779" cy="1150108"/>
            </a:xfrm>
            <a:custGeom>
              <a:rect b="b" l="l" r="r" t="t"/>
              <a:pathLst>
                <a:path extrusionOk="0" h="33924" w="12028">
                  <a:moveTo>
                    <a:pt x="12026" y="1"/>
                  </a:moveTo>
                  <a:cubicBezTo>
                    <a:pt x="11858" y="1"/>
                    <a:pt x="101" y="33780"/>
                    <a:pt x="37" y="33780"/>
                  </a:cubicBezTo>
                  <a:cubicBezTo>
                    <a:pt x="37" y="33780"/>
                    <a:pt x="37" y="33780"/>
                    <a:pt x="37" y="33780"/>
                  </a:cubicBezTo>
                  <a:lnTo>
                    <a:pt x="37" y="33780"/>
                  </a:lnTo>
                  <a:cubicBezTo>
                    <a:pt x="1" y="33861"/>
                    <a:pt x="73" y="33923"/>
                    <a:pt x="141" y="33923"/>
                  </a:cubicBezTo>
                  <a:cubicBezTo>
                    <a:pt x="184" y="33923"/>
                    <a:pt x="226" y="33899"/>
                    <a:pt x="240" y="33839"/>
                  </a:cubicBezTo>
                  <a:lnTo>
                    <a:pt x="12027" y="2"/>
                  </a:lnTo>
                  <a:cubicBezTo>
                    <a:pt x="12027" y="1"/>
                    <a:pt x="12026" y="1"/>
                    <a:pt x="1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1084375" y="1863017"/>
              <a:ext cx="200737" cy="560578"/>
            </a:xfrm>
            <a:custGeom>
              <a:rect b="b" l="l" r="r" t="t"/>
              <a:pathLst>
                <a:path extrusionOk="0" h="16535" w="5921">
                  <a:moveTo>
                    <a:pt x="5918" y="1"/>
                  </a:moveTo>
                  <a:cubicBezTo>
                    <a:pt x="5917" y="1"/>
                    <a:pt x="5915" y="1"/>
                    <a:pt x="5914" y="3"/>
                  </a:cubicBezTo>
                  <a:lnTo>
                    <a:pt x="5920" y="3"/>
                  </a:lnTo>
                  <a:cubicBezTo>
                    <a:pt x="5920" y="1"/>
                    <a:pt x="5919" y="1"/>
                    <a:pt x="5918" y="1"/>
                  </a:cubicBezTo>
                  <a:close/>
                  <a:moveTo>
                    <a:pt x="5908" y="3"/>
                  </a:moveTo>
                  <a:lnTo>
                    <a:pt x="5904" y="16"/>
                  </a:lnTo>
                  <a:lnTo>
                    <a:pt x="5904" y="16"/>
                  </a:lnTo>
                  <a:cubicBezTo>
                    <a:pt x="5908" y="10"/>
                    <a:pt x="5911" y="5"/>
                    <a:pt x="5914" y="3"/>
                  </a:cubicBezTo>
                  <a:close/>
                  <a:moveTo>
                    <a:pt x="5904" y="16"/>
                  </a:moveTo>
                  <a:lnTo>
                    <a:pt x="5904" y="16"/>
                  </a:lnTo>
                  <a:cubicBezTo>
                    <a:pt x="5552" y="577"/>
                    <a:pt x="77" y="16410"/>
                    <a:pt x="15" y="16410"/>
                  </a:cubicBezTo>
                  <a:cubicBezTo>
                    <a:pt x="15" y="16410"/>
                    <a:pt x="15" y="16410"/>
                    <a:pt x="15" y="16410"/>
                  </a:cubicBezTo>
                  <a:lnTo>
                    <a:pt x="15" y="16410"/>
                  </a:lnTo>
                  <a:cubicBezTo>
                    <a:pt x="0" y="16483"/>
                    <a:pt x="58" y="16534"/>
                    <a:pt x="119" y="16534"/>
                  </a:cubicBezTo>
                  <a:cubicBezTo>
                    <a:pt x="156" y="16534"/>
                    <a:pt x="195" y="16515"/>
                    <a:pt x="217" y="16469"/>
                  </a:cubicBezTo>
                  <a:lnTo>
                    <a:pt x="5904" y="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7" name="Google Shape;2757;p27"/>
          <p:cNvGrpSpPr/>
          <p:nvPr/>
        </p:nvGrpSpPr>
        <p:grpSpPr>
          <a:xfrm>
            <a:off x="-563459" y="3965566"/>
            <a:ext cx="9707465" cy="1438482"/>
            <a:chOff x="-563459" y="3965566"/>
            <a:chExt cx="9707465" cy="1438482"/>
          </a:xfrm>
        </p:grpSpPr>
        <p:grpSp>
          <p:nvGrpSpPr>
            <p:cNvPr id="2758" name="Google Shape;2758;p27"/>
            <p:cNvGrpSpPr/>
            <p:nvPr/>
          </p:nvGrpSpPr>
          <p:grpSpPr>
            <a:xfrm>
              <a:off x="-563459" y="3998764"/>
              <a:ext cx="1774449" cy="664693"/>
              <a:chOff x="6139625" y="939075"/>
              <a:chExt cx="1818642" cy="681247"/>
            </a:xfrm>
          </p:grpSpPr>
          <p:sp>
            <p:nvSpPr>
              <p:cNvPr id="2759" name="Google Shape;2759;p27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27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27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27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3" name="Google Shape;2763;p27"/>
            <p:cNvGrpSpPr/>
            <p:nvPr/>
          </p:nvGrpSpPr>
          <p:grpSpPr>
            <a:xfrm flipH="1">
              <a:off x="5408251" y="3965566"/>
              <a:ext cx="3735756" cy="1175806"/>
              <a:chOff x="6399850" y="1440950"/>
              <a:chExt cx="1637125" cy="515275"/>
            </a:xfrm>
          </p:grpSpPr>
          <p:sp>
            <p:nvSpPr>
              <p:cNvPr id="2764" name="Google Shape;2764;p27"/>
              <p:cNvSpPr/>
              <p:nvPr/>
            </p:nvSpPr>
            <p:spPr>
              <a:xfrm>
                <a:off x="6399850" y="1440950"/>
                <a:ext cx="1637125" cy="515275"/>
              </a:xfrm>
              <a:custGeom>
                <a:rect b="b" l="l" r="r" t="t"/>
                <a:pathLst>
                  <a:path extrusionOk="0" h="20611" w="65485">
                    <a:moveTo>
                      <a:pt x="19574" y="1"/>
                    </a:moveTo>
                    <a:cubicBezTo>
                      <a:pt x="14776" y="1"/>
                      <a:pt x="10620" y="2918"/>
                      <a:pt x="8561" y="7192"/>
                    </a:cubicBezTo>
                    <a:cubicBezTo>
                      <a:pt x="6703" y="5359"/>
                      <a:pt x="4203" y="4323"/>
                      <a:pt x="1584" y="4311"/>
                    </a:cubicBezTo>
                    <a:cubicBezTo>
                      <a:pt x="1060" y="4311"/>
                      <a:pt x="524" y="4358"/>
                      <a:pt x="0" y="4442"/>
                    </a:cubicBezTo>
                    <a:lnTo>
                      <a:pt x="0" y="20610"/>
                    </a:lnTo>
                    <a:lnTo>
                      <a:pt x="65484" y="20610"/>
                    </a:lnTo>
                    <a:cubicBezTo>
                      <a:pt x="65342" y="17562"/>
                      <a:pt x="63008" y="15134"/>
                      <a:pt x="60127" y="15134"/>
                    </a:cubicBezTo>
                    <a:cubicBezTo>
                      <a:pt x="59257" y="15134"/>
                      <a:pt x="58400" y="15360"/>
                      <a:pt x="57638" y="15788"/>
                    </a:cubicBezTo>
                    <a:cubicBezTo>
                      <a:pt x="57138" y="10883"/>
                      <a:pt x="53269" y="7073"/>
                      <a:pt x="48566" y="7073"/>
                    </a:cubicBezTo>
                    <a:cubicBezTo>
                      <a:pt x="44946" y="7073"/>
                      <a:pt x="41803" y="9347"/>
                      <a:pt x="40338" y="12633"/>
                    </a:cubicBezTo>
                    <a:cubicBezTo>
                      <a:pt x="38898" y="10859"/>
                      <a:pt x="36767" y="9740"/>
                      <a:pt x="34409" y="9740"/>
                    </a:cubicBezTo>
                    <a:cubicBezTo>
                      <a:pt x="33457" y="9740"/>
                      <a:pt x="32528" y="9919"/>
                      <a:pt x="31647" y="10276"/>
                    </a:cubicBezTo>
                    <a:cubicBezTo>
                      <a:pt x="30361" y="4394"/>
                      <a:pt x="25444" y="1"/>
                      <a:pt x="19574" y="1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27"/>
              <p:cNvSpPr/>
              <p:nvPr/>
            </p:nvSpPr>
            <p:spPr>
              <a:xfrm>
                <a:off x="6611775" y="1618075"/>
                <a:ext cx="87525" cy="137225"/>
              </a:xfrm>
              <a:custGeom>
                <a:rect b="b" l="l" r="r" t="t"/>
                <a:pathLst>
                  <a:path extrusionOk="0" h="5489" w="3501">
                    <a:moveTo>
                      <a:pt x="155" y="0"/>
                    </a:moveTo>
                    <a:lnTo>
                      <a:pt x="0" y="226"/>
                    </a:lnTo>
                    <a:cubicBezTo>
                      <a:pt x="24" y="238"/>
                      <a:pt x="2393" y="2250"/>
                      <a:pt x="3251" y="5489"/>
                    </a:cubicBezTo>
                    <a:lnTo>
                      <a:pt x="3501" y="5417"/>
                    </a:lnTo>
                    <a:cubicBezTo>
                      <a:pt x="2620" y="2084"/>
                      <a:pt x="179" y="24"/>
                      <a:pt x="1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27"/>
              <p:cNvSpPr/>
              <p:nvPr/>
            </p:nvSpPr>
            <p:spPr>
              <a:xfrm>
                <a:off x="6614450" y="1738400"/>
                <a:ext cx="197075" cy="81800"/>
              </a:xfrm>
              <a:custGeom>
                <a:rect b="b" l="l" r="r" t="t"/>
                <a:pathLst>
                  <a:path extrusionOk="0" h="3272" w="7883">
                    <a:moveTo>
                      <a:pt x="5807" y="1"/>
                    </a:moveTo>
                    <a:cubicBezTo>
                      <a:pt x="3510" y="1"/>
                      <a:pt x="1204" y="1175"/>
                      <a:pt x="0" y="3117"/>
                    </a:cubicBezTo>
                    <a:lnTo>
                      <a:pt x="227" y="3271"/>
                    </a:lnTo>
                    <a:cubicBezTo>
                      <a:pt x="1375" y="1403"/>
                      <a:pt x="3597" y="275"/>
                      <a:pt x="5804" y="275"/>
                    </a:cubicBezTo>
                    <a:cubicBezTo>
                      <a:pt x="6481" y="275"/>
                      <a:pt x="7156" y="381"/>
                      <a:pt x="7799" y="604"/>
                    </a:cubicBezTo>
                    <a:lnTo>
                      <a:pt x="7882" y="342"/>
                    </a:lnTo>
                    <a:cubicBezTo>
                      <a:pt x="7213" y="111"/>
                      <a:pt x="6510" y="1"/>
                      <a:pt x="5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27"/>
              <p:cNvSpPr/>
              <p:nvPr/>
            </p:nvSpPr>
            <p:spPr>
              <a:xfrm>
                <a:off x="7377650" y="1755275"/>
                <a:ext cx="33650" cy="109275"/>
              </a:xfrm>
              <a:custGeom>
                <a:rect b="b" l="l" r="r" t="t"/>
                <a:pathLst>
                  <a:path extrusionOk="0" h="4371" w="1346">
                    <a:moveTo>
                      <a:pt x="1107" y="1"/>
                    </a:moveTo>
                    <a:cubicBezTo>
                      <a:pt x="1095" y="25"/>
                      <a:pt x="143" y="2120"/>
                      <a:pt x="0" y="4358"/>
                    </a:cubicBezTo>
                    <a:lnTo>
                      <a:pt x="262" y="4370"/>
                    </a:lnTo>
                    <a:cubicBezTo>
                      <a:pt x="405" y="2192"/>
                      <a:pt x="1334" y="144"/>
                      <a:pt x="1345" y="132"/>
                    </a:cubicBez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27"/>
              <p:cNvSpPr/>
              <p:nvPr/>
            </p:nvSpPr>
            <p:spPr>
              <a:xfrm>
                <a:off x="7338050" y="1863025"/>
                <a:ext cx="86050" cy="27725"/>
              </a:xfrm>
              <a:custGeom>
                <a:rect b="b" l="l" r="r" t="t"/>
                <a:pathLst>
                  <a:path extrusionOk="0" h="1109" w="3442">
                    <a:moveTo>
                      <a:pt x="1597" y="1"/>
                    </a:moveTo>
                    <a:cubicBezTo>
                      <a:pt x="955" y="1"/>
                      <a:pt x="363" y="320"/>
                      <a:pt x="1" y="834"/>
                    </a:cubicBezTo>
                    <a:lnTo>
                      <a:pt x="203" y="1013"/>
                    </a:lnTo>
                    <a:cubicBezTo>
                      <a:pt x="529" y="558"/>
                      <a:pt x="1050" y="286"/>
                      <a:pt x="1608" y="286"/>
                    </a:cubicBezTo>
                    <a:cubicBezTo>
                      <a:pt x="1620" y="286"/>
                      <a:pt x="1632" y="286"/>
                      <a:pt x="1644" y="287"/>
                    </a:cubicBezTo>
                    <a:cubicBezTo>
                      <a:pt x="1655" y="286"/>
                      <a:pt x="1667" y="286"/>
                      <a:pt x="1679" y="286"/>
                    </a:cubicBezTo>
                    <a:cubicBezTo>
                      <a:pt x="2297" y="286"/>
                      <a:pt x="2877" y="594"/>
                      <a:pt x="3239" y="1108"/>
                    </a:cubicBezTo>
                    <a:lnTo>
                      <a:pt x="3441" y="930"/>
                    </a:lnTo>
                    <a:cubicBezTo>
                      <a:pt x="3025" y="346"/>
                      <a:pt x="2346" y="1"/>
                      <a:pt x="1632" y="1"/>
                    </a:cubicBezTo>
                    <a:cubicBezTo>
                      <a:pt x="1620" y="1"/>
                      <a:pt x="1608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27"/>
              <p:cNvSpPr/>
              <p:nvPr/>
            </p:nvSpPr>
            <p:spPr>
              <a:xfrm>
                <a:off x="7095750" y="1694550"/>
                <a:ext cx="96475" cy="82475"/>
              </a:xfrm>
              <a:custGeom>
                <a:rect b="b" l="l" r="r" t="t"/>
                <a:pathLst>
                  <a:path extrusionOk="0" h="3299" w="3859">
                    <a:moveTo>
                      <a:pt x="3775" y="1"/>
                    </a:moveTo>
                    <a:cubicBezTo>
                      <a:pt x="3680" y="25"/>
                      <a:pt x="1334" y="858"/>
                      <a:pt x="1" y="3156"/>
                    </a:cubicBezTo>
                    <a:lnTo>
                      <a:pt x="227" y="3299"/>
                    </a:lnTo>
                    <a:cubicBezTo>
                      <a:pt x="1501" y="1096"/>
                      <a:pt x="3835" y="275"/>
                      <a:pt x="3858" y="263"/>
                    </a:cubicBez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27"/>
              <p:cNvSpPr/>
              <p:nvPr/>
            </p:nvSpPr>
            <p:spPr>
              <a:xfrm>
                <a:off x="7779175" y="1832675"/>
                <a:ext cx="63125" cy="78000"/>
              </a:xfrm>
              <a:custGeom>
                <a:rect b="b" l="l" r="r" t="t"/>
                <a:pathLst>
                  <a:path extrusionOk="0" h="3120" w="2525">
                    <a:moveTo>
                      <a:pt x="2418" y="0"/>
                    </a:moveTo>
                    <a:cubicBezTo>
                      <a:pt x="1263" y="679"/>
                      <a:pt x="405" y="1751"/>
                      <a:pt x="1" y="3025"/>
                    </a:cubicBezTo>
                    <a:lnTo>
                      <a:pt x="251" y="3120"/>
                    </a:lnTo>
                    <a:cubicBezTo>
                      <a:pt x="632" y="1917"/>
                      <a:pt x="1441" y="905"/>
                      <a:pt x="2525" y="250"/>
                    </a:cubicBez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1" name="Google Shape;2771;p27"/>
            <p:cNvGrpSpPr/>
            <p:nvPr/>
          </p:nvGrpSpPr>
          <p:grpSpPr>
            <a:xfrm>
              <a:off x="7257616" y="4479889"/>
              <a:ext cx="1774449" cy="664693"/>
              <a:chOff x="6139625" y="939075"/>
              <a:chExt cx="1818642" cy="681247"/>
            </a:xfrm>
          </p:grpSpPr>
          <p:sp>
            <p:nvSpPr>
              <p:cNvPr id="2772" name="Google Shape;2772;p27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27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27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27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6" name="Google Shape;2776;p27"/>
            <p:cNvGrpSpPr/>
            <p:nvPr/>
          </p:nvGrpSpPr>
          <p:grpSpPr>
            <a:xfrm>
              <a:off x="6039314" y="4795710"/>
              <a:ext cx="879493" cy="364228"/>
              <a:chOff x="5525375" y="1545600"/>
              <a:chExt cx="289650" cy="119950"/>
            </a:xfrm>
          </p:grpSpPr>
          <p:sp>
            <p:nvSpPr>
              <p:cNvPr id="2777" name="Google Shape;2777;p27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27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9" name="Google Shape;2779;p27"/>
            <p:cNvGrpSpPr/>
            <p:nvPr/>
          </p:nvGrpSpPr>
          <p:grpSpPr>
            <a:xfrm>
              <a:off x="92" y="4290965"/>
              <a:ext cx="2275667" cy="852445"/>
              <a:chOff x="6139625" y="939075"/>
              <a:chExt cx="1818642" cy="681247"/>
            </a:xfrm>
          </p:grpSpPr>
          <p:sp>
            <p:nvSpPr>
              <p:cNvPr id="2780" name="Google Shape;2780;p27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27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27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27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4" name="Google Shape;2784;p27"/>
            <p:cNvGrpSpPr/>
            <p:nvPr/>
          </p:nvGrpSpPr>
          <p:grpSpPr>
            <a:xfrm>
              <a:off x="1343592" y="4551603"/>
              <a:ext cx="2275667" cy="852445"/>
              <a:chOff x="6139625" y="939075"/>
              <a:chExt cx="1818642" cy="681247"/>
            </a:xfrm>
          </p:grpSpPr>
          <p:sp>
            <p:nvSpPr>
              <p:cNvPr id="2785" name="Google Shape;2785;p27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27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27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27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9" name="Google Shape;2789;p27"/>
          <p:cNvGrpSpPr/>
          <p:nvPr/>
        </p:nvGrpSpPr>
        <p:grpSpPr>
          <a:xfrm>
            <a:off x="7342867" y="-314410"/>
            <a:ext cx="2275667" cy="1518728"/>
            <a:chOff x="7342867" y="-314410"/>
            <a:chExt cx="2275667" cy="1518728"/>
          </a:xfrm>
        </p:grpSpPr>
        <p:grpSp>
          <p:nvGrpSpPr>
            <p:cNvPr id="2790" name="Google Shape;2790;p27"/>
            <p:cNvGrpSpPr/>
            <p:nvPr/>
          </p:nvGrpSpPr>
          <p:grpSpPr>
            <a:xfrm>
              <a:off x="7342867" y="-314410"/>
              <a:ext cx="2275667" cy="852445"/>
              <a:chOff x="6139625" y="939075"/>
              <a:chExt cx="1818642" cy="681247"/>
            </a:xfrm>
          </p:grpSpPr>
          <p:sp>
            <p:nvSpPr>
              <p:cNvPr id="2791" name="Google Shape;2791;p27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27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27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27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95" name="Google Shape;2795;p27"/>
            <p:cNvSpPr/>
            <p:nvPr/>
          </p:nvSpPr>
          <p:spPr>
            <a:xfrm flipH="1">
              <a:off x="8485604" y="538027"/>
              <a:ext cx="470550" cy="666292"/>
            </a:xfrm>
            <a:custGeom>
              <a:rect b="b" l="l" r="r" t="t"/>
              <a:pathLst>
                <a:path extrusionOk="0" h="26183" w="18491">
                  <a:moveTo>
                    <a:pt x="5870" y="1"/>
                  </a:moveTo>
                  <a:lnTo>
                    <a:pt x="0" y="14681"/>
                  </a:lnTo>
                  <a:lnTo>
                    <a:pt x="7668" y="14681"/>
                  </a:lnTo>
                  <a:lnTo>
                    <a:pt x="3929" y="26182"/>
                  </a:lnTo>
                  <a:lnTo>
                    <a:pt x="18491" y="8490"/>
                  </a:lnTo>
                  <a:lnTo>
                    <a:pt x="10871" y="8490"/>
                  </a:lnTo>
                  <a:lnTo>
                    <a:pt x="14716" y="1"/>
                  </a:lnTo>
                  <a:close/>
                </a:path>
              </a:pathLst>
            </a:custGeom>
            <a:solidFill>
              <a:srgbClr val="FFC5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6" name="Google Shape;2796;p27"/>
          <p:cNvGrpSpPr/>
          <p:nvPr/>
        </p:nvGrpSpPr>
        <p:grpSpPr>
          <a:xfrm>
            <a:off x="-615687" y="3333377"/>
            <a:ext cx="1426281" cy="984582"/>
            <a:chOff x="754950" y="603975"/>
            <a:chExt cx="1847275" cy="1275200"/>
          </a:xfrm>
        </p:grpSpPr>
        <p:sp>
          <p:nvSpPr>
            <p:cNvPr id="2797" name="Google Shape;2797;p27"/>
            <p:cNvSpPr/>
            <p:nvPr/>
          </p:nvSpPr>
          <p:spPr>
            <a:xfrm>
              <a:off x="1569025" y="841800"/>
              <a:ext cx="814425" cy="814425"/>
            </a:xfrm>
            <a:custGeom>
              <a:rect b="b" l="l" r="r" t="t"/>
              <a:pathLst>
                <a:path extrusionOk="0" h="32577" w="32577">
                  <a:moveTo>
                    <a:pt x="16289" y="1"/>
                  </a:moveTo>
                  <a:cubicBezTo>
                    <a:pt x="7287" y="1"/>
                    <a:pt x="1" y="7299"/>
                    <a:pt x="1" y="16289"/>
                  </a:cubicBezTo>
                  <a:cubicBezTo>
                    <a:pt x="1" y="25290"/>
                    <a:pt x="7287" y="32576"/>
                    <a:pt x="16289" y="32576"/>
                  </a:cubicBezTo>
                  <a:cubicBezTo>
                    <a:pt x="25278" y="32576"/>
                    <a:pt x="32576" y="25290"/>
                    <a:pt x="32576" y="16289"/>
                  </a:cubicBezTo>
                  <a:cubicBezTo>
                    <a:pt x="32576" y="7299"/>
                    <a:pt x="25278" y="1"/>
                    <a:pt x="16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1650000" y="922775"/>
              <a:ext cx="652475" cy="652775"/>
            </a:xfrm>
            <a:custGeom>
              <a:rect b="b" l="l" r="r" t="t"/>
              <a:pathLst>
                <a:path extrusionOk="0" h="26111" w="26099">
                  <a:moveTo>
                    <a:pt x="13050" y="0"/>
                  </a:moveTo>
                  <a:cubicBezTo>
                    <a:pt x="5834" y="0"/>
                    <a:pt x="0" y="5846"/>
                    <a:pt x="0" y="13050"/>
                  </a:cubicBezTo>
                  <a:cubicBezTo>
                    <a:pt x="0" y="20265"/>
                    <a:pt x="5834" y="26111"/>
                    <a:pt x="13050" y="26111"/>
                  </a:cubicBezTo>
                  <a:cubicBezTo>
                    <a:pt x="20253" y="26111"/>
                    <a:pt x="26099" y="20265"/>
                    <a:pt x="26099" y="13050"/>
                  </a:cubicBezTo>
                  <a:cubicBezTo>
                    <a:pt x="26099" y="5846"/>
                    <a:pt x="20253" y="0"/>
                    <a:pt x="13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2011950" y="603975"/>
              <a:ext cx="125025" cy="172075"/>
            </a:xfrm>
            <a:custGeom>
              <a:rect b="b" l="l" r="r" t="t"/>
              <a:pathLst>
                <a:path extrusionOk="0" h="6883" w="5001">
                  <a:moveTo>
                    <a:pt x="3489" y="1"/>
                  </a:moveTo>
                  <a:lnTo>
                    <a:pt x="0" y="5883"/>
                  </a:lnTo>
                  <a:cubicBezTo>
                    <a:pt x="1703" y="6002"/>
                    <a:pt x="3382" y="6335"/>
                    <a:pt x="5001" y="6883"/>
                  </a:cubicBezTo>
                  <a:lnTo>
                    <a:pt x="3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2410800" y="1363900"/>
              <a:ext cx="191425" cy="133075"/>
            </a:xfrm>
            <a:custGeom>
              <a:rect b="b" l="l" r="r" t="t"/>
              <a:pathLst>
                <a:path extrusionOk="0" h="5323" w="7657">
                  <a:moveTo>
                    <a:pt x="2060" y="0"/>
                  </a:moveTo>
                  <a:cubicBezTo>
                    <a:pt x="1632" y="1834"/>
                    <a:pt x="941" y="3608"/>
                    <a:pt x="1" y="5251"/>
                  </a:cubicBezTo>
                  <a:lnTo>
                    <a:pt x="7656" y="5323"/>
                  </a:lnTo>
                  <a:lnTo>
                    <a:pt x="7656" y="532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1554150" y="765900"/>
              <a:ext cx="141700" cy="144700"/>
            </a:xfrm>
            <a:custGeom>
              <a:rect b="b" l="l" r="r" t="t"/>
              <a:pathLst>
                <a:path extrusionOk="0" h="5788" w="5668">
                  <a:moveTo>
                    <a:pt x="0" y="1"/>
                  </a:moveTo>
                  <a:lnTo>
                    <a:pt x="2191" y="5787"/>
                  </a:lnTo>
                  <a:cubicBezTo>
                    <a:pt x="3227" y="4656"/>
                    <a:pt x="4394" y="3656"/>
                    <a:pt x="5668" y="27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2379850" y="929325"/>
              <a:ext cx="185750" cy="148250"/>
            </a:xfrm>
            <a:custGeom>
              <a:rect b="b" l="l" r="r" t="t"/>
              <a:pathLst>
                <a:path extrusionOk="0" h="5930" w="7430">
                  <a:moveTo>
                    <a:pt x="7430" y="0"/>
                  </a:moveTo>
                  <a:lnTo>
                    <a:pt x="0" y="1024"/>
                  </a:lnTo>
                  <a:cubicBezTo>
                    <a:pt x="1108" y="2525"/>
                    <a:pt x="1989" y="4179"/>
                    <a:pt x="2632" y="5930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2071775" y="1696975"/>
              <a:ext cx="125625" cy="182200"/>
            </a:xfrm>
            <a:custGeom>
              <a:rect b="b" l="l" r="r" t="t"/>
              <a:pathLst>
                <a:path extrusionOk="0" h="7288" w="5025">
                  <a:moveTo>
                    <a:pt x="5025" y="1"/>
                  </a:moveTo>
                  <a:lnTo>
                    <a:pt x="5025" y="1"/>
                  </a:lnTo>
                  <a:cubicBezTo>
                    <a:pt x="3429" y="786"/>
                    <a:pt x="1739" y="1358"/>
                    <a:pt x="0" y="1703"/>
                  </a:cubicBezTo>
                  <a:lnTo>
                    <a:pt x="4382" y="72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1340725" y="1229050"/>
              <a:ext cx="144400" cy="110775"/>
            </a:xfrm>
            <a:custGeom>
              <a:rect b="b" l="l" r="r" t="t"/>
              <a:pathLst>
                <a:path extrusionOk="0" h="4431" w="5776">
                  <a:moveTo>
                    <a:pt x="5454" y="1"/>
                  </a:moveTo>
                  <a:lnTo>
                    <a:pt x="1" y="2561"/>
                  </a:lnTo>
                  <a:lnTo>
                    <a:pt x="5775" y="4430"/>
                  </a:lnTo>
                  <a:cubicBezTo>
                    <a:pt x="5549" y="3228"/>
                    <a:pt x="5442" y="2013"/>
                    <a:pt x="5442" y="799"/>
                  </a:cubicBezTo>
                  <a:cubicBezTo>
                    <a:pt x="5442" y="537"/>
                    <a:pt x="5442" y="263"/>
                    <a:pt x="5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1619925" y="1633275"/>
              <a:ext cx="136650" cy="155400"/>
            </a:xfrm>
            <a:custGeom>
              <a:rect b="b" l="l" r="r" t="t"/>
              <a:pathLst>
                <a:path extrusionOk="0" h="6216" w="5466">
                  <a:moveTo>
                    <a:pt x="1477" y="1"/>
                  </a:moveTo>
                  <a:lnTo>
                    <a:pt x="1" y="6216"/>
                  </a:lnTo>
                  <a:lnTo>
                    <a:pt x="5466" y="2584"/>
                  </a:lnTo>
                  <a:cubicBezTo>
                    <a:pt x="4037" y="1882"/>
                    <a:pt x="2703" y="1013"/>
                    <a:pt x="1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754950" y="1019600"/>
              <a:ext cx="1446925" cy="656850"/>
            </a:xfrm>
            <a:custGeom>
              <a:rect b="b" l="l" r="r" t="t"/>
              <a:pathLst>
                <a:path extrusionOk="0" h="26274" w="57877">
                  <a:moveTo>
                    <a:pt x="27032" y="1"/>
                  </a:moveTo>
                  <a:cubicBezTo>
                    <a:pt x="26310" y="1"/>
                    <a:pt x="25577" y="57"/>
                    <a:pt x="24837" y="176"/>
                  </a:cubicBezTo>
                  <a:cubicBezTo>
                    <a:pt x="16859" y="1438"/>
                    <a:pt x="13478" y="9070"/>
                    <a:pt x="13478" y="9070"/>
                  </a:cubicBezTo>
                  <a:cubicBezTo>
                    <a:pt x="13478" y="9070"/>
                    <a:pt x="13105" y="9014"/>
                    <a:pt x="12502" y="9014"/>
                  </a:cubicBezTo>
                  <a:cubicBezTo>
                    <a:pt x="10964" y="9014"/>
                    <a:pt x="7930" y="9376"/>
                    <a:pt x="5775" y="11951"/>
                  </a:cubicBezTo>
                  <a:cubicBezTo>
                    <a:pt x="2774" y="15535"/>
                    <a:pt x="4620" y="20619"/>
                    <a:pt x="4620" y="20619"/>
                  </a:cubicBezTo>
                  <a:cubicBezTo>
                    <a:pt x="0" y="21535"/>
                    <a:pt x="917" y="26274"/>
                    <a:pt x="917" y="26274"/>
                  </a:cubicBezTo>
                  <a:lnTo>
                    <a:pt x="57757" y="26274"/>
                  </a:lnTo>
                  <a:cubicBezTo>
                    <a:pt x="57876" y="18416"/>
                    <a:pt x="50364" y="18190"/>
                    <a:pt x="50364" y="18190"/>
                  </a:cubicBezTo>
                  <a:cubicBezTo>
                    <a:pt x="50364" y="18190"/>
                    <a:pt x="50364" y="13796"/>
                    <a:pt x="47589" y="12070"/>
                  </a:cubicBezTo>
                  <a:cubicBezTo>
                    <a:pt x="46324" y="11277"/>
                    <a:pt x="44890" y="11061"/>
                    <a:pt x="43704" y="11061"/>
                  </a:cubicBezTo>
                  <a:cubicBezTo>
                    <a:pt x="42291" y="11061"/>
                    <a:pt x="41232" y="11367"/>
                    <a:pt x="41232" y="11367"/>
                  </a:cubicBezTo>
                  <a:cubicBezTo>
                    <a:pt x="40087" y="5395"/>
                    <a:pt x="34083" y="1"/>
                    <a:pt x="27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861800" y="1157450"/>
              <a:ext cx="1229950" cy="519000"/>
            </a:xfrm>
            <a:custGeom>
              <a:rect b="b" l="l" r="r" t="t"/>
              <a:pathLst>
                <a:path extrusionOk="0" h="20760" w="49198">
                  <a:moveTo>
                    <a:pt x="21789" y="1"/>
                  </a:moveTo>
                  <a:cubicBezTo>
                    <a:pt x="21352" y="1"/>
                    <a:pt x="20903" y="26"/>
                    <a:pt x="20444" y="79"/>
                  </a:cubicBezTo>
                  <a:cubicBezTo>
                    <a:pt x="13395" y="889"/>
                    <a:pt x="11776" y="7616"/>
                    <a:pt x="11776" y="7616"/>
                  </a:cubicBezTo>
                  <a:cubicBezTo>
                    <a:pt x="11732" y="7615"/>
                    <a:pt x="11689" y="7615"/>
                    <a:pt x="11646" y="7615"/>
                  </a:cubicBezTo>
                  <a:cubicBezTo>
                    <a:pt x="9300" y="7615"/>
                    <a:pt x="7055" y="8563"/>
                    <a:pt x="5430" y="10247"/>
                  </a:cubicBezTo>
                  <a:cubicBezTo>
                    <a:pt x="2656" y="13128"/>
                    <a:pt x="3572" y="16367"/>
                    <a:pt x="3572" y="16367"/>
                  </a:cubicBezTo>
                  <a:cubicBezTo>
                    <a:pt x="1" y="17629"/>
                    <a:pt x="108" y="20760"/>
                    <a:pt x="108" y="20760"/>
                  </a:cubicBezTo>
                  <a:lnTo>
                    <a:pt x="49197" y="20760"/>
                  </a:lnTo>
                  <a:cubicBezTo>
                    <a:pt x="48533" y="15095"/>
                    <a:pt x="43173" y="14985"/>
                    <a:pt x="42758" y="14985"/>
                  </a:cubicBezTo>
                  <a:cubicBezTo>
                    <a:pt x="42741" y="14985"/>
                    <a:pt x="42732" y="14985"/>
                    <a:pt x="42732" y="14985"/>
                  </a:cubicBezTo>
                  <a:cubicBezTo>
                    <a:pt x="42732" y="14985"/>
                    <a:pt x="43315" y="11747"/>
                    <a:pt x="40887" y="9437"/>
                  </a:cubicBezTo>
                  <a:cubicBezTo>
                    <a:pt x="39875" y="8476"/>
                    <a:pt x="38386" y="8195"/>
                    <a:pt x="36991" y="8195"/>
                  </a:cubicBezTo>
                  <a:cubicBezTo>
                    <a:pt x="35035" y="8195"/>
                    <a:pt x="33267" y="8747"/>
                    <a:pt x="33267" y="8747"/>
                  </a:cubicBezTo>
                  <a:cubicBezTo>
                    <a:pt x="31964" y="5185"/>
                    <a:pt x="28051" y="1"/>
                    <a:pt x="2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8" name="Google Shape;280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09" name="Google Shape;2809;p27"/>
          <p:cNvSpPr txBox="1"/>
          <p:nvPr>
            <p:ph idx="1" type="subTitle"/>
          </p:nvPr>
        </p:nvSpPr>
        <p:spPr>
          <a:xfrm>
            <a:off x="2110311" y="19191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0" name="Google Shape;2810;p27"/>
          <p:cNvSpPr txBox="1"/>
          <p:nvPr>
            <p:ph idx="2" type="subTitle"/>
          </p:nvPr>
        </p:nvSpPr>
        <p:spPr>
          <a:xfrm>
            <a:off x="5436489" y="19191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1" name="Google Shape;2811;p27"/>
          <p:cNvSpPr txBox="1"/>
          <p:nvPr>
            <p:ph idx="3" type="subTitle"/>
          </p:nvPr>
        </p:nvSpPr>
        <p:spPr>
          <a:xfrm>
            <a:off x="2110311" y="33333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2" name="Google Shape;2812;p27"/>
          <p:cNvSpPr txBox="1"/>
          <p:nvPr>
            <p:ph idx="4" type="subTitle"/>
          </p:nvPr>
        </p:nvSpPr>
        <p:spPr>
          <a:xfrm>
            <a:off x="5436489" y="33333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3" name="Google Shape;2813;p27"/>
          <p:cNvSpPr txBox="1"/>
          <p:nvPr>
            <p:ph idx="5" type="subTitle"/>
          </p:nvPr>
        </p:nvSpPr>
        <p:spPr>
          <a:xfrm>
            <a:off x="2110311" y="15659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2814" name="Google Shape;2814;p27"/>
          <p:cNvSpPr txBox="1"/>
          <p:nvPr>
            <p:ph idx="6" type="subTitle"/>
          </p:nvPr>
        </p:nvSpPr>
        <p:spPr>
          <a:xfrm>
            <a:off x="2110311" y="2980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2815" name="Google Shape;2815;p27"/>
          <p:cNvSpPr txBox="1"/>
          <p:nvPr>
            <p:ph idx="7" type="subTitle"/>
          </p:nvPr>
        </p:nvSpPr>
        <p:spPr>
          <a:xfrm>
            <a:off x="5436486" y="15659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2816" name="Google Shape;2816;p27"/>
          <p:cNvSpPr txBox="1"/>
          <p:nvPr>
            <p:ph idx="8" type="subTitle"/>
          </p:nvPr>
        </p:nvSpPr>
        <p:spPr>
          <a:xfrm>
            <a:off x="5436486" y="2980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19" name="Google Shape;2819;p28"/>
          <p:cNvSpPr txBox="1"/>
          <p:nvPr>
            <p:ph idx="1" type="subTitle"/>
          </p:nvPr>
        </p:nvSpPr>
        <p:spPr>
          <a:xfrm>
            <a:off x="953400" y="1989948"/>
            <a:ext cx="2162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0" name="Google Shape;2820;p28"/>
          <p:cNvSpPr txBox="1"/>
          <p:nvPr>
            <p:ph idx="2" type="subTitle"/>
          </p:nvPr>
        </p:nvSpPr>
        <p:spPr>
          <a:xfrm>
            <a:off x="3490802" y="1989948"/>
            <a:ext cx="2162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1" name="Google Shape;2821;p28"/>
          <p:cNvSpPr txBox="1"/>
          <p:nvPr>
            <p:ph idx="3" type="subTitle"/>
          </p:nvPr>
        </p:nvSpPr>
        <p:spPr>
          <a:xfrm>
            <a:off x="953400" y="3406451"/>
            <a:ext cx="2162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2" name="Google Shape;2822;p28"/>
          <p:cNvSpPr txBox="1"/>
          <p:nvPr>
            <p:ph idx="4" type="subTitle"/>
          </p:nvPr>
        </p:nvSpPr>
        <p:spPr>
          <a:xfrm>
            <a:off x="3490802" y="3406451"/>
            <a:ext cx="2162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3" name="Google Shape;2823;p28"/>
          <p:cNvSpPr txBox="1"/>
          <p:nvPr>
            <p:ph idx="5" type="subTitle"/>
          </p:nvPr>
        </p:nvSpPr>
        <p:spPr>
          <a:xfrm>
            <a:off x="6028204" y="1989948"/>
            <a:ext cx="2162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4" name="Google Shape;2824;p28"/>
          <p:cNvSpPr txBox="1"/>
          <p:nvPr>
            <p:ph idx="6" type="subTitle"/>
          </p:nvPr>
        </p:nvSpPr>
        <p:spPr>
          <a:xfrm>
            <a:off x="6028204" y="3406451"/>
            <a:ext cx="2162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5" name="Google Shape;2825;p28"/>
          <p:cNvSpPr txBox="1"/>
          <p:nvPr>
            <p:ph idx="7" type="subTitle"/>
          </p:nvPr>
        </p:nvSpPr>
        <p:spPr>
          <a:xfrm>
            <a:off x="954380" y="1649750"/>
            <a:ext cx="2160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2826" name="Google Shape;2826;p28"/>
          <p:cNvSpPr txBox="1"/>
          <p:nvPr>
            <p:ph idx="8" type="subTitle"/>
          </p:nvPr>
        </p:nvSpPr>
        <p:spPr>
          <a:xfrm>
            <a:off x="3491782" y="1649750"/>
            <a:ext cx="2160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2827" name="Google Shape;2827;p28"/>
          <p:cNvSpPr txBox="1"/>
          <p:nvPr>
            <p:ph idx="9" type="subTitle"/>
          </p:nvPr>
        </p:nvSpPr>
        <p:spPr>
          <a:xfrm>
            <a:off x="6029184" y="1649750"/>
            <a:ext cx="2160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2828" name="Google Shape;2828;p28"/>
          <p:cNvSpPr txBox="1"/>
          <p:nvPr>
            <p:ph idx="13" type="subTitle"/>
          </p:nvPr>
        </p:nvSpPr>
        <p:spPr>
          <a:xfrm>
            <a:off x="954380" y="3079938"/>
            <a:ext cx="2160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2829" name="Google Shape;2829;p28"/>
          <p:cNvSpPr txBox="1"/>
          <p:nvPr>
            <p:ph idx="14" type="subTitle"/>
          </p:nvPr>
        </p:nvSpPr>
        <p:spPr>
          <a:xfrm>
            <a:off x="3491782" y="3079938"/>
            <a:ext cx="2160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2830" name="Google Shape;2830;p28"/>
          <p:cNvSpPr txBox="1"/>
          <p:nvPr>
            <p:ph idx="15" type="subTitle"/>
          </p:nvPr>
        </p:nvSpPr>
        <p:spPr>
          <a:xfrm>
            <a:off x="6029184" y="3079938"/>
            <a:ext cx="2160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1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ahkwang"/>
              <a:buNone/>
              <a:defRPr b="1" sz="2400"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grpSp>
        <p:nvGrpSpPr>
          <p:cNvPr id="2831" name="Google Shape;2831;p28"/>
          <p:cNvGrpSpPr/>
          <p:nvPr/>
        </p:nvGrpSpPr>
        <p:grpSpPr>
          <a:xfrm>
            <a:off x="-1528708" y="-380955"/>
            <a:ext cx="12180458" cy="6442909"/>
            <a:chOff x="-1528708" y="-380955"/>
            <a:chExt cx="12180458" cy="6442909"/>
          </a:xfrm>
        </p:grpSpPr>
        <p:grpSp>
          <p:nvGrpSpPr>
            <p:cNvPr id="2832" name="Google Shape;2832;p28"/>
            <p:cNvGrpSpPr/>
            <p:nvPr/>
          </p:nvGrpSpPr>
          <p:grpSpPr>
            <a:xfrm flipH="1">
              <a:off x="-45" y="3146466"/>
              <a:ext cx="9144065" cy="2915489"/>
              <a:chOff x="-45" y="1762005"/>
              <a:chExt cx="9144065" cy="2915489"/>
            </a:xfrm>
          </p:grpSpPr>
          <p:sp>
            <p:nvSpPr>
              <p:cNvPr id="2833" name="Google Shape;2833;p28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34" name="Google Shape;2834;p28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2835" name="Google Shape;2835;p28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28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28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8" name="Google Shape;2838;p28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9" name="Google Shape;2839;p28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0" name="Google Shape;2840;p28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1" name="Google Shape;2841;p28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2" name="Google Shape;2842;p28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3" name="Google Shape;2843;p28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4" name="Google Shape;2844;p28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5" name="Google Shape;2845;p28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6" name="Google Shape;2846;p28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7" name="Google Shape;2847;p28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8" name="Google Shape;2848;p28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9" name="Google Shape;2849;p28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0" name="Google Shape;2850;p28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1" name="Google Shape;2851;p28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2" name="Google Shape;2852;p28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3" name="Google Shape;2853;p28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4" name="Google Shape;2854;p28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5" name="Google Shape;2855;p28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6" name="Google Shape;2856;p28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7" name="Google Shape;2857;p28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8" name="Google Shape;2858;p28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9" name="Google Shape;2859;p28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0" name="Google Shape;2860;p28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1" name="Google Shape;2861;p28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2" name="Google Shape;2862;p28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3" name="Google Shape;2863;p28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4" name="Google Shape;2864;p28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5" name="Google Shape;2865;p28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66" name="Google Shape;2866;p28"/>
            <p:cNvGrpSpPr/>
            <p:nvPr/>
          </p:nvGrpSpPr>
          <p:grpSpPr>
            <a:xfrm>
              <a:off x="-1240530" y="4260369"/>
              <a:ext cx="2909282" cy="1089723"/>
              <a:chOff x="6139625" y="939075"/>
              <a:chExt cx="1818642" cy="681247"/>
            </a:xfrm>
          </p:grpSpPr>
          <p:sp>
            <p:nvSpPr>
              <p:cNvPr id="2867" name="Google Shape;2867;p28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28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28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28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1" name="Google Shape;2871;p28"/>
            <p:cNvGrpSpPr/>
            <p:nvPr/>
          </p:nvGrpSpPr>
          <p:grpSpPr>
            <a:xfrm>
              <a:off x="143618" y="4482551"/>
              <a:ext cx="2909282" cy="1089723"/>
              <a:chOff x="6139625" y="939075"/>
              <a:chExt cx="1818642" cy="681247"/>
            </a:xfrm>
          </p:grpSpPr>
          <p:sp>
            <p:nvSpPr>
              <p:cNvPr id="2872" name="Google Shape;2872;p28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28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28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28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6" name="Google Shape;2876;p28"/>
            <p:cNvGrpSpPr/>
            <p:nvPr/>
          </p:nvGrpSpPr>
          <p:grpSpPr>
            <a:xfrm>
              <a:off x="6864043" y="4440138"/>
              <a:ext cx="2909282" cy="1089723"/>
              <a:chOff x="6139625" y="939075"/>
              <a:chExt cx="1818642" cy="681247"/>
            </a:xfrm>
          </p:grpSpPr>
          <p:sp>
            <p:nvSpPr>
              <p:cNvPr id="2877" name="Google Shape;2877;p28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28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28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28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1" name="Google Shape;2881;p28"/>
            <p:cNvGrpSpPr/>
            <p:nvPr/>
          </p:nvGrpSpPr>
          <p:grpSpPr>
            <a:xfrm>
              <a:off x="7742468" y="4150263"/>
              <a:ext cx="2909282" cy="1089723"/>
              <a:chOff x="6139625" y="939075"/>
              <a:chExt cx="1818642" cy="681247"/>
            </a:xfrm>
          </p:grpSpPr>
          <p:sp>
            <p:nvSpPr>
              <p:cNvPr id="2882" name="Google Shape;2882;p28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28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28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28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6" name="Google Shape;2886;p28"/>
            <p:cNvGrpSpPr/>
            <p:nvPr/>
          </p:nvGrpSpPr>
          <p:grpSpPr>
            <a:xfrm>
              <a:off x="6334378" y="4948288"/>
              <a:ext cx="942695" cy="390401"/>
              <a:chOff x="5525375" y="1545600"/>
              <a:chExt cx="289650" cy="119950"/>
            </a:xfrm>
          </p:grpSpPr>
          <p:sp>
            <p:nvSpPr>
              <p:cNvPr id="2887" name="Google Shape;2887;p28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28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9" name="Google Shape;2889;p28"/>
            <p:cNvGrpSpPr/>
            <p:nvPr/>
          </p:nvGrpSpPr>
          <p:grpSpPr>
            <a:xfrm>
              <a:off x="-1528708" y="1714420"/>
              <a:ext cx="2740512" cy="1026571"/>
              <a:chOff x="6139625" y="939075"/>
              <a:chExt cx="1818642" cy="681247"/>
            </a:xfrm>
          </p:grpSpPr>
          <p:sp>
            <p:nvSpPr>
              <p:cNvPr id="2890" name="Google Shape;2890;p28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28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28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28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4" name="Google Shape;2894;p28"/>
            <p:cNvGrpSpPr/>
            <p:nvPr/>
          </p:nvGrpSpPr>
          <p:grpSpPr>
            <a:xfrm rot="10800000">
              <a:off x="7340004" y="-380955"/>
              <a:ext cx="2740512" cy="1026571"/>
              <a:chOff x="6139625" y="939075"/>
              <a:chExt cx="1818642" cy="681247"/>
            </a:xfrm>
          </p:grpSpPr>
          <p:sp>
            <p:nvSpPr>
              <p:cNvPr id="2895" name="Google Shape;2895;p28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28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28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28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99" name="Google Shape;2899;p28"/>
          <p:cNvGrpSpPr/>
          <p:nvPr/>
        </p:nvGrpSpPr>
        <p:grpSpPr>
          <a:xfrm>
            <a:off x="181387" y="4200573"/>
            <a:ext cx="1233013" cy="785689"/>
            <a:chOff x="6197575" y="1890475"/>
            <a:chExt cx="2439195" cy="1554281"/>
          </a:xfrm>
        </p:grpSpPr>
        <p:sp>
          <p:nvSpPr>
            <p:cNvPr id="2900" name="Google Shape;2900;p28"/>
            <p:cNvSpPr/>
            <p:nvPr/>
          </p:nvSpPr>
          <p:spPr>
            <a:xfrm>
              <a:off x="6568452" y="1890475"/>
              <a:ext cx="1697879" cy="1503624"/>
            </a:xfrm>
            <a:custGeom>
              <a:rect b="b" l="l" r="r" t="t"/>
              <a:pathLst>
                <a:path extrusionOk="0" h="43780" w="49436">
                  <a:moveTo>
                    <a:pt x="24718" y="0"/>
                  </a:moveTo>
                  <a:cubicBezTo>
                    <a:pt x="8895" y="0"/>
                    <a:pt x="2311" y="11549"/>
                    <a:pt x="1156" y="20800"/>
                  </a:cubicBezTo>
                  <a:cubicBezTo>
                    <a:pt x="1" y="30040"/>
                    <a:pt x="1156" y="43779"/>
                    <a:pt x="1156" y="43779"/>
                  </a:cubicBezTo>
                  <a:lnTo>
                    <a:pt x="14550" y="43779"/>
                  </a:lnTo>
                  <a:lnTo>
                    <a:pt x="14550" y="29694"/>
                  </a:lnTo>
                  <a:cubicBezTo>
                    <a:pt x="14550" y="24372"/>
                    <a:pt x="17205" y="16169"/>
                    <a:pt x="24718" y="16169"/>
                  </a:cubicBezTo>
                  <a:cubicBezTo>
                    <a:pt x="32219" y="16169"/>
                    <a:pt x="34874" y="24372"/>
                    <a:pt x="34874" y="29694"/>
                  </a:cubicBezTo>
                  <a:lnTo>
                    <a:pt x="34874" y="43779"/>
                  </a:lnTo>
                  <a:lnTo>
                    <a:pt x="48269" y="43779"/>
                  </a:lnTo>
                  <a:cubicBezTo>
                    <a:pt x="48269" y="43779"/>
                    <a:pt x="49436" y="30040"/>
                    <a:pt x="48281" y="20800"/>
                  </a:cubicBezTo>
                  <a:cubicBezTo>
                    <a:pt x="47126" y="11549"/>
                    <a:pt x="40542" y="0"/>
                    <a:pt x="24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6676428" y="1993919"/>
              <a:ext cx="1481952" cy="1400589"/>
            </a:xfrm>
            <a:custGeom>
              <a:rect b="b" l="l" r="r" t="t"/>
              <a:pathLst>
                <a:path extrusionOk="0" h="40780" w="43149">
                  <a:moveTo>
                    <a:pt x="21574" y="0"/>
                  </a:moveTo>
                  <a:cubicBezTo>
                    <a:pt x="10942" y="0"/>
                    <a:pt x="2631" y="8323"/>
                    <a:pt x="1131" y="18372"/>
                  </a:cubicBezTo>
                  <a:cubicBezTo>
                    <a:pt x="0" y="25932"/>
                    <a:pt x="572" y="36171"/>
                    <a:pt x="917" y="40779"/>
                  </a:cubicBezTo>
                  <a:lnTo>
                    <a:pt x="11406" y="40779"/>
                  </a:lnTo>
                  <a:lnTo>
                    <a:pt x="11406" y="26682"/>
                  </a:lnTo>
                  <a:cubicBezTo>
                    <a:pt x="11406" y="21360"/>
                    <a:pt x="14061" y="13157"/>
                    <a:pt x="21574" y="13157"/>
                  </a:cubicBezTo>
                  <a:cubicBezTo>
                    <a:pt x="29087" y="13157"/>
                    <a:pt x="31742" y="21360"/>
                    <a:pt x="31742" y="26682"/>
                  </a:cubicBezTo>
                  <a:lnTo>
                    <a:pt x="31742" y="40767"/>
                  </a:lnTo>
                  <a:lnTo>
                    <a:pt x="42232" y="40767"/>
                  </a:lnTo>
                  <a:cubicBezTo>
                    <a:pt x="42577" y="36160"/>
                    <a:pt x="43148" y="25920"/>
                    <a:pt x="42017" y="18360"/>
                  </a:cubicBezTo>
                  <a:cubicBezTo>
                    <a:pt x="40517" y="8311"/>
                    <a:pt x="32207" y="0"/>
                    <a:pt x="2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6849794" y="2140292"/>
              <a:ext cx="1134793" cy="1253799"/>
            </a:xfrm>
            <a:custGeom>
              <a:rect b="b" l="l" r="r" t="t"/>
              <a:pathLst>
                <a:path extrusionOk="0" h="36506" w="33041">
                  <a:moveTo>
                    <a:pt x="16526" y="1"/>
                  </a:moveTo>
                  <a:cubicBezTo>
                    <a:pt x="5430" y="1"/>
                    <a:pt x="0" y="10407"/>
                    <a:pt x="0" y="18491"/>
                  </a:cubicBezTo>
                  <a:lnTo>
                    <a:pt x="0" y="36505"/>
                  </a:lnTo>
                  <a:lnTo>
                    <a:pt x="6358" y="36505"/>
                  </a:lnTo>
                  <a:lnTo>
                    <a:pt x="6358" y="22420"/>
                  </a:lnTo>
                  <a:cubicBezTo>
                    <a:pt x="6358" y="17098"/>
                    <a:pt x="9013" y="8895"/>
                    <a:pt x="16526" y="8895"/>
                  </a:cubicBezTo>
                  <a:cubicBezTo>
                    <a:pt x="24027" y="8895"/>
                    <a:pt x="26694" y="17098"/>
                    <a:pt x="26694" y="22420"/>
                  </a:cubicBezTo>
                  <a:lnTo>
                    <a:pt x="26694" y="36505"/>
                  </a:lnTo>
                  <a:lnTo>
                    <a:pt x="33040" y="36505"/>
                  </a:lnTo>
                  <a:lnTo>
                    <a:pt x="33040" y="18491"/>
                  </a:lnTo>
                  <a:cubicBezTo>
                    <a:pt x="33040" y="10407"/>
                    <a:pt x="27611" y="1"/>
                    <a:pt x="16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6981056" y="2287112"/>
              <a:ext cx="872672" cy="1106974"/>
            </a:xfrm>
            <a:custGeom>
              <a:rect b="b" l="l" r="r" t="t"/>
              <a:pathLst>
                <a:path extrusionOk="0" h="32231" w="25409">
                  <a:moveTo>
                    <a:pt x="12704" y="0"/>
                  </a:moveTo>
                  <a:cubicBezTo>
                    <a:pt x="3346" y="0"/>
                    <a:pt x="0" y="8787"/>
                    <a:pt x="0" y="16288"/>
                  </a:cubicBezTo>
                  <a:lnTo>
                    <a:pt x="0" y="32230"/>
                  </a:lnTo>
                  <a:lnTo>
                    <a:pt x="2536" y="32230"/>
                  </a:lnTo>
                  <a:lnTo>
                    <a:pt x="2536" y="18145"/>
                  </a:lnTo>
                  <a:cubicBezTo>
                    <a:pt x="2536" y="12823"/>
                    <a:pt x="5191" y="4620"/>
                    <a:pt x="12704" y="4620"/>
                  </a:cubicBezTo>
                  <a:cubicBezTo>
                    <a:pt x="20217" y="4620"/>
                    <a:pt x="22872" y="12823"/>
                    <a:pt x="22872" y="18145"/>
                  </a:cubicBezTo>
                  <a:lnTo>
                    <a:pt x="22872" y="32230"/>
                  </a:lnTo>
                  <a:lnTo>
                    <a:pt x="25408" y="32230"/>
                  </a:lnTo>
                  <a:lnTo>
                    <a:pt x="25408" y="16288"/>
                  </a:lnTo>
                  <a:cubicBezTo>
                    <a:pt x="25408" y="8787"/>
                    <a:pt x="22063" y="0"/>
                    <a:pt x="12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6197575" y="2958534"/>
              <a:ext cx="1071014" cy="486222"/>
            </a:xfrm>
            <a:custGeom>
              <a:rect b="b" l="l" r="r" t="t"/>
              <a:pathLst>
                <a:path extrusionOk="0" h="14157" w="31184">
                  <a:moveTo>
                    <a:pt x="14571" y="0"/>
                  </a:moveTo>
                  <a:cubicBezTo>
                    <a:pt x="14181" y="0"/>
                    <a:pt x="13784" y="31"/>
                    <a:pt x="13384" y="95"/>
                  </a:cubicBezTo>
                  <a:cubicBezTo>
                    <a:pt x="9085" y="774"/>
                    <a:pt x="7264" y="4882"/>
                    <a:pt x="7264" y="4882"/>
                  </a:cubicBezTo>
                  <a:cubicBezTo>
                    <a:pt x="7264" y="4882"/>
                    <a:pt x="7069" y="4853"/>
                    <a:pt x="6754" y="4853"/>
                  </a:cubicBezTo>
                  <a:cubicBezTo>
                    <a:pt x="5931" y="4853"/>
                    <a:pt x="4283" y="5046"/>
                    <a:pt x="3120" y="6441"/>
                  </a:cubicBezTo>
                  <a:cubicBezTo>
                    <a:pt x="1501" y="8370"/>
                    <a:pt x="2489" y="11109"/>
                    <a:pt x="2489" y="11109"/>
                  </a:cubicBezTo>
                  <a:cubicBezTo>
                    <a:pt x="1" y="11609"/>
                    <a:pt x="501" y="14157"/>
                    <a:pt x="501" y="14157"/>
                  </a:cubicBezTo>
                  <a:lnTo>
                    <a:pt x="31124" y="14157"/>
                  </a:lnTo>
                  <a:cubicBezTo>
                    <a:pt x="31183" y="9930"/>
                    <a:pt x="27135" y="9799"/>
                    <a:pt x="27135" y="9799"/>
                  </a:cubicBezTo>
                  <a:cubicBezTo>
                    <a:pt x="27135" y="9799"/>
                    <a:pt x="27135" y="7430"/>
                    <a:pt x="25647" y="6501"/>
                  </a:cubicBezTo>
                  <a:cubicBezTo>
                    <a:pt x="24975" y="6076"/>
                    <a:pt x="24211" y="5960"/>
                    <a:pt x="23575" y="5960"/>
                  </a:cubicBezTo>
                  <a:cubicBezTo>
                    <a:pt x="22802" y="5960"/>
                    <a:pt x="22218" y="6132"/>
                    <a:pt x="22218" y="6132"/>
                  </a:cubicBezTo>
                  <a:cubicBezTo>
                    <a:pt x="21603" y="2914"/>
                    <a:pt x="18373" y="0"/>
                    <a:pt x="14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6276497" y="3060570"/>
              <a:ext cx="910726" cy="384183"/>
            </a:xfrm>
            <a:custGeom>
              <a:rect b="b" l="l" r="r" t="t"/>
              <a:pathLst>
                <a:path extrusionOk="0" h="11186" w="26517">
                  <a:moveTo>
                    <a:pt x="11729" y="1"/>
                  </a:moveTo>
                  <a:cubicBezTo>
                    <a:pt x="11497" y="1"/>
                    <a:pt x="11258" y="14"/>
                    <a:pt x="11014" y="41"/>
                  </a:cubicBezTo>
                  <a:cubicBezTo>
                    <a:pt x="7228" y="482"/>
                    <a:pt x="6347" y="4101"/>
                    <a:pt x="6347" y="4101"/>
                  </a:cubicBezTo>
                  <a:cubicBezTo>
                    <a:pt x="6319" y="4101"/>
                    <a:pt x="6291" y="4101"/>
                    <a:pt x="6263" y="4101"/>
                  </a:cubicBezTo>
                  <a:cubicBezTo>
                    <a:pt x="5007" y="4101"/>
                    <a:pt x="3803" y="4622"/>
                    <a:pt x="2930" y="5518"/>
                  </a:cubicBezTo>
                  <a:cubicBezTo>
                    <a:pt x="1442" y="7078"/>
                    <a:pt x="1930" y="8816"/>
                    <a:pt x="1930" y="8816"/>
                  </a:cubicBezTo>
                  <a:cubicBezTo>
                    <a:pt x="1" y="9507"/>
                    <a:pt x="72" y="11186"/>
                    <a:pt x="72" y="11186"/>
                  </a:cubicBezTo>
                  <a:lnTo>
                    <a:pt x="26516" y="11186"/>
                  </a:lnTo>
                  <a:cubicBezTo>
                    <a:pt x="26163" y="8143"/>
                    <a:pt x="23291" y="8078"/>
                    <a:pt x="23044" y="8078"/>
                  </a:cubicBezTo>
                  <a:cubicBezTo>
                    <a:pt x="23033" y="8078"/>
                    <a:pt x="23028" y="8078"/>
                    <a:pt x="23028" y="8078"/>
                  </a:cubicBezTo>
                  <a:cubicBezTo>
                    <a:pt x="23028" y="8078"/>
                    <a:pt x="23349" y="6328"/>
                    <a:pt x="22039" y="5090"/>
                  </a:cubicBezTo>
                  <a:cubicBezTo>
                    <a:pt x="21491" y="4567"/>
                    <a:pt x="20683" y="4415"/>
                    <a:pt x="19928" y="4415"/>
                  </a:cubicBezTo>
                  <a:cubicBezTo>
                    <a:pt x="18878" y="4415"/>
                    <a:pt x="17932" y="4709"/>
                    <a:pt x="17932" y="4709"/>
                  </a:cubicBezTo>
                  <a:cubicBezTo>
                    <a:pt x="17230" y="2792"/>
                    <a:pt x="15110" y="1"/>
                    <a:pt x="11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7566202" y="2958534"/>
              <a:ext cx="1070568" cy="486222"/>
            </a:xfrm>
            <a:custGeom>
              <a:rect b="b" l="l" r="r" t="t"/>
              <a:pathLst>
                <a:path extrusionOk="0" h="14157" w="31171">
                  <a:moveTo>
                    <a:pt x="16612" y="0"/>
                  </a:moveTo>
                  <a:cubicBezTo>
                    <a:pt x="12811" y="0"/>
                    <a:pt x="9580" y="2914"/>
                    <a:pt x="8954" y="6132"/>
                  </a:cubicBezTo>
                  <a:cubicBezTo>
                    <a:pt x="8954" y="6132"/>
                    <a:pt x="8373" y="5960"/>
                    <a:pt x="7603" y="5960"/>
                  </a:cubicBezTo>
                  <a:cubicBezTo>
                    <a:pt x="6970" y="5960"/>
                    <a:pt x="6208" y="6076"/>
                    <a:pt x="5537" y="6501"/>
                  </a:cubicBezTo>
                  <a:cubicBezTo>
                    <a:pt x="4048" y="7430"/>
                    <a:pt x="4048" y="9799"/>
                    <a:pt x="4048" y="9799"/>
                  </a:cubicBezTo>
                  <a:cubicBezTo>
                    <a:pt x="4048" y="9799"/>
                    <a:pt x="0" y="9930"/>
                    <a:pt x="72" y="14157"/>
                  </a:cubicBezTo>
                  <a:lnTo>
                    <a:pt x="30683" y="14157"/>
                  </a:lnTo>
                  <a:cubicBezTo>
                    <a:pt x="30683" y="14157"/>
                    <a:pt x="31171" y="11609"/>
                    <a:pt x="28682" y="11109"/>
                  </a:cubicBezTo>
                  <a:cubicBezTo>
                    <a:pt x="28682" y="11109"/>
                    <a:pt x="29682" y="8370"/>
                    <a:pt x="28063" y="6441"/>
                  </a:cubicBezTo>
                  <a:cubicBezTo>
                    <a:pt x="26892" y="5046"/>
                    <a:pt x="25248" y="4853"/>
                    <a:pt x="24427" y="4853"/>
                  </a:cubicBezTo>
                  <a:cubicBezTo>
                    <a:pt x="24113" y="4853"/>
                    <a:pt x="23920" y="4882"/>
                    <a:pt x="23920" y="4882"/>
                  </a:cubicBezTo>
                  <a:cubicBezTo>
                    <a:pt x="23920" y="4882"/>
                    <a:pt x="22086" y="774"/>
                    <a:pt x="17800" y="95"/>
                  </a:cubicBezTo>
                  <a:cubicBezTo>
                    <a:pt x="17400" y="31"/>
                    <a:pt x="17003" y="0"/>
                    <a:pt x="16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7647562" y="3060570"/>
              <a:ext cx="910692" cy="384183"/>
            </a:xfrm>
            <a:custGeom>
              <a:rect b="b" l="l" r="r" t="t"/>
              <a:pathLst>
                <a:path extrusionOk="0" h="11186" w="26516">
                  <a:moveTo>
                    <a:pt x="14778" y="1"/>
                  </a:moveTo>
                  <a:cubicBezTo>
                    <a:pt x="11406" y="1"/>
                    <a:pt x="9287" y="2792"/>
                    <a:pt x="8585" y="4709"/>
                  </a:cubicBezTo>
                  <a:cubicBezTo>
                    <a:pt x="8585" y="4709"/>
                    <a:pt x="7638" y="4415"/>
                    <a:pt x="6588" y="4415"/>
                  </a:cubicBezTo>
                  <a:cubicBezTo>
                    <a:pt x="5833" y="4415"/>
                    <a:pt x="5025" y="4567"/>
                    <a:pt x="4477" y="5090"/>
                  </a:cubicBezTo>
                  <a:cubicBezTo>
                    <a:pt x="3168" y="6328"/>
                    <a:pt x="3489" y="8078"/>
                    <a:pt x="3489" y="8078"/>
                  </a:cubicBezTo>
                  <a:cubicBezTo>
                    <a:pt x="3489" y="8078"/>
                    <a:pt x="3483" y="8078"/>
                    <a:pt x="3472" y="8078"/>
                  </a:cubicBezTo>
                  <a:cubicBezTo>
                    <a:pt x="3226" y="8078"/>
                    <a:pt x="354" y="8143"/>
                    <a:pt x="1" y="11186"/>
                  </a:cubicBezTo>
                  <a:lnTo>
                    <a:pt x="26444" y="11186"/>
                  </a:lnTo>
                  <a:cubicBezTo>
                    <a:pt x="26444" y="11186"/>
                    <a:pt x="26516" y="9507"/>
                    <a:pt x="24587" y="8816"/>
                  </a:cubicBezTo>
                  <a:cubicBezTo>
                    <a:pt x="24587" y="8816"/>
                    <a:pt x="25075" y="7078"/>
                    <a:pt x="23587" y="5518"/>
                  </a:cubicBezTo>
                  <a:cubicBezTo>
                    <a:pt x="22713" y="4622"/>
                    <a:pt x="21509" y="4101"/>
                    <a:pt x="20243" y="4101"/>
                  </a:cubicBezTo>
                  <a:cubicBezTo>
                    <a:pt x="20214" y="4101"/>
                    <a:pt x="20186" y="4101"/>
                    <a:pt x="20158" y="4101"/>
                  </a:cubicBezTo>
                  <a:cubicBezTo>
                    <a:pt x="20158" y="4101"/>
                    <a:pt x="19289" y="482"/>
                    <a:pt x="15491" y="41"/>
                  </a:cubicBezTo>
                  <a:cubicBezTo>
                    <a:pt x="15247" y="14"/>
                    <a:pt x="15009" y="1"/>
                    <a:pt x="1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8" name="Google Shape;2908;p28"/>
          <p:cNvGrpSpPr/>
          <p:nvPr/>
        </p:nvGrpSpPr>
        <p:grpSpPr>
          <a:xfrm>
            <a:off x="8430768" y="692896"/>
            <a:ext cx="1032343" cy="1233562"/>
            <a:chOff x="3840250" y="590138"/>
            <a:chExt cx="1090350" cy="1302875"/>
          </a:xfrm>
        </p:grpSpPr>
        <p:sp>
          <p:nvSpPr>
            <p:cNvPr id="2909" name="Google Shape;2909;p28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5" name="Google Shape;2925;p29"/>
          <p:cNvGrpSpPr/>
          <p:nvPr/>
        </p:nvGrpSpPr>
        <p:grpSpPr>
          <a:xfrm>
            <a:off x="-1240530" y="-327230"/>
            <a:ext cx="12252104" cy="5779584"/>
            <a:chOff x="-1240530" y="-327230"/>
            <a:chExt cx="12252104" cy="5779584"/>
          </a:xfrm>
        </p:grpSpPr>
        <p:grpSp>
          <p:nvGrpSpPr>
            <p:cNvPr id="2926" name="Google Shape;2926;p29"/>
            <p:cNvGrpSpPr/>
            <p:nvPr/>
          </p:nvGrpSpPr>
          <p:grpSpPr>
            <a:xfrm flipH="1">
              <a:off x="-45" y="2536866"/>
              <a:ext cx="9144065" cy="2915489"/>
              <a:chOff x="-45" y="1762005"/>
              <a:chExt cx="9144065" cy="2915489"/>
            </a:xfrm>
          </p:grpSpPr>
          <p:sp>
            <p:nvSpPr>
              <p:cNvPr id="2927" name="Google Shape;2927;p29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28" name="Google Shape;2928;p29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2929" name="Google Shape;2929;p29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0" name="Google Shape;2930;p29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1" name="Google Shape;2931;p29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2" name="Google Shape;2932;p29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3" name="Google Shape;2933;p29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4" name="Google Shape;2934;p29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5" name="Google Shape;2935;p29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6" name="Google Shape;2936;p29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7" name="Google Shape;2937;p29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8" name="Google Shape;2938;p29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9" name="Google Shape;2939;p29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0" name="Google Shape;2940;p29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1" name="Google Shape;2941;p29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2" name="Google Shape;2942;p29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3" name="Google Shape;2943;p29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4" name="Google Shape;2944;p29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5" name="Google Shape;2945;p29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6" name="Google Shape;2946;p29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7" name="Google Shape;2947;p29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8" name="Google Shape;2948;p29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9" name="Google Shape;2949;p29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0" name="Google Shape;2950;p29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1" name="Google Shape;2951;p29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2" name="Google Shape;2952;p29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3" name="Google Shape;2953;p29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4" name="Google Shape;2954;p29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5" name="Google Shape;2955;p29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6" name="Google Shape;2956;p29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7" name="Google Shape;2957;p29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8" name="Google Shape;2958;p29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9" name="Google Shape;2959;p29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60" name="Google Shape;2960;p29"/>
            <p:cNvGrpSpPr/>
            <p:nvPr/>
          </p:nvGrpSpPr>
          <p:grpSpPr>
            <a:xfrm>
              <a:off x="-1240530" y="3955569"/>
              <a:ext cx="2909282" cy="1089723"/>
              <a:chOff x="6139625" y="939075"/>
              <a:chExt cx="1818642" cy="681247"/>
            </a:xfrm>
          </p:grpSpPr>
          <p:sp>
            <p:nvSpPr>
              <p:cNvPr id="2961" name="Google Shape;2961;p29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29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29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29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5" name="Google Shape;2965;p29"/>
            <p:cNvGrpSpPr/>
            <p:nvPr/>
          </p:nvGrpSpPr>
          <p:grpSpPr>
            <a:xfrm>
              <a:off x="143618" y="4177751"/>
              <a:ext cx="2909282" cy="1089723"/>
              <a:chOff x="6139625" y="939075"/>
              <a:chExt cx="1818642" cy="681247"/>
            </a:xfrm>
          </p:grpSpPr>
          <p:sp>
            <p:nvSpPr>
              <p:cNvPr id="2966" name="Google Shape;2966;p29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29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29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29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0" name="Google Shape;2970;p29"/>
            <p:cNvGrpSpPr/>
            <p:nvPr/>
          </p:nvGrpSpPr>
          <p:grpSpPr>
            <a:xfrm>
              <a:off x="6864043" y="4059138"/>
              <a:ext cx="2909282" cy="1089723"/>
              <a:chOff x="6139625" y="939075"/>
              <a:chExt cx="1818642" cy="681247"/>
            </a:xfrm>
          </p:grpSpPr>
          <p:sp>
            <p:nvSpPr>
              <p:cNvPr id="2971" name="Google Shape;2971;p29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29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29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29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5" name="Google Shape;2975;p29"/>
            <p:cNvGrpSpPr/>
            <p:nvPr/>
          </p:nvGrpSpPr>
          <p:grpSpPr>
            <a:xfrm>
              <a:off x="8102293" y="3801013"/>
              <a:ext cx="2909282" cy="1089723"/>
              <a:chOff x="6139625" y="939075"/>
              <a:chExt cx="1818642" cy="681247"/>
            </a:xfrm>
          </p:grpSpPr>
          <p:sp>
            <p:nvSpPr>
              <p:cNvPr id="2976" name="Google Shape;2976;p29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29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29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29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0" name="Google Shape;2980;p29"/>
            <p:cNvGrpSpPr/>
            <p:nvPr/>
          </p:nvGrpSpPr>
          <p:grpSpPr>
            <a:xfrm>
              <a:off x="7655558" y="296176"/>
              <a:ext cx="1901936" cy="712448"/>
              <a:chOff x="6139625" y="939075"/>
              <a:chExt cx="1818642" cy="681247"/>
            </a:xfrm>
          </p:grpSpPr>
          <p:sp>
            <p:nvSpPr>
              <p:cNvPr id="2981" name="Google Shape;2981;p29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29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29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29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5" name="Google Shape;2985;p29"/>
            <p:cNvGrpSpPr/>
            <p:nvPr/>
          </p:nvGrpSpPr>
          <p:grpSpPr>
            <a:xfrm>
              <a:off x="5815803" y="4769488"/>
              <a:ext cx="942695" cy="390401"/>
              <a:chOff x="5525375" y="1545600"/>
              <a:chExt cx="289650" cy="119950"/>
            </a:xfrm>
          </p:grpSpPr>
          <p:sp>
            <p:nvSpPr>
              <p:cNvPr id="2986" name="Google Shape;2986;p29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29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8" name="Google Shape;2988;p29"/>
            <p:cNvGrpSpPr/>
            <p:nvPr/>
          </p:nvGrpSpPr>
          <p:grpSpPr>
            <a:xfrm>
              <a:off x="-768883" y="958733"/>
              <a:ext cx="2740512" cy="1026571"/>
              <a:chOff x="6139625" y="939075"/>
              <a:chExt cx="1818642" cy="681247"/>
            </a:xfrm>
          </p:grpSpPr>
          <p:sp>
            <p:nvSpPr>
              <p:cNvPr id="2989" name="Google Shape;2989;p29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29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29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29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3" name="Google Shape;2993;p29"/>
            <p:cNvGrpSpPr/>
            <p:nvPr/>
          </p:nvGrpSpPr>
          <p:grpSpPr>
            <a:xfrm rot="10800000">
              <a:off x="492604" y="-327230"/>
              <a:ext cx="2740512" cy="1026571"/>
              <a:chOff x="6139625" y="939075"/>
              <a:chExt cx="1818642" cy="681247"/>
            </a:xfrm>
          </p:grpSpPr>
          <p:sp>
            <p:nvSpPr>
              <p:cNvPr id="2994" name="Google Shape;2994;p29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29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29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29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98" name="Google Shape;2998;p29"/>
          <p:cNvSpPr txBox="1"/>
          <p:nvPr>
            <p:ph hasCustomPrompt="1" type="title"/>
          </p:nvPr>
        </p:nvSpPr>
        <p:spPr>
          <a:xfrm>
            <a:off x="2437050" y="638350"/>
            <a:ext cx="426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99" name="Google Shape;2999;p29"/>
          <p:cNvSpPr txBox="1"/>
          <p:nvPr>
            <p:ph idx="1" type="subTitle"/>
          </p:nvPr>
        </p:nvSpPr>
        <p:spPr>
          <a:xfrm>
            <a:off x="2437050" y="1318821"/>
            <a:ext cx="4269900" cy="47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0" name="Google Shape;3000;p29"/>
          <p:cNvSpPr txBox="1"/>
          <p:nvPr>
            <p:ph hasCustomPrompt="1" idx="2" type="title"/>
          </p:nvPr>
        </p:nvSpPr>
        <p:spPr>
          <a:xfrm>
            <a:off x="2437050" y="1990612"/>
            <a:ext cx="426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01" name="Google Shape;3001;p29"/>
          <p:cNvSpPr txBox="1"/>
          <p:nvPr>
            <p:ph idx="3" type="subTitle"/>
          </p:nvPr>
        </p:nvSpPr>
        <p:spPr>
          <a:xfrm>
            <a:off x="2437050" y="2671125"/>
            <a:ext cx="4269900" cy="47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2" name="Google Shape;3002;p29"/>
          <p:cNvSpPr txBox="1"/>
          <p:nvPr>
            <p:ph hasCustomPrompt="1" idx="4" type="title"/>
          </p:nvPr>
        </p:nvSpPr>
        <p:spPr>
          <a:xfrm>
            <a:off x="2437050" y="3342874"/>
            <a:ext cx="426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03" name="Google Shape;3003;p29"/>
          <p:cNvSpPr txBox="1"/>
          <p:nvPr>
            <p:ph idx="5" type="subTitle"/>
          </p:nvPr>
        </p:nvSpPr>
        <p:spPr>
          <a:xfrm>
            <a:off x="2437050" y="4023372"/>
            <a:ext cx="4269900" cy="47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5" name="Google Shape;3005;p30"/>
          <p:cNvGrpSpPr/>
          <p:nvPr/>
        </p:nvGrpSpPr>
        <p:grpSpPr>
          <a:xfrm>
            <a:off x="-1240530" y="-327230"/>
            <a:ext cx="12252104" cy="5779584"/>
            <a:chOff x="-1240530" y="-327230"/>
            <a:chExt cx="12252104" cy="5779584"/>
          </a:xfrm>
        </p:grpSpPr>
        <p:grpSp>
          <p:nvGrpSpPr>
            <p:cNvPr id="3006" name="Google Shape;3006;p30"/>
            <p:cNvGrpSpPr/>
            <p:nvPr/>
          </p:nvGrpSpPr>
          <p:grpSpPr>
            <a:xfrm flipH="1">
              <a:off x="-45" y="2536866"/>
              <a:ext cx="9144065" cy="2915489"/>
              <a:chOff x="-45" y="1762005"/>
              <a:chExt cx="9144065" cy="2915489"/>
            </a:xfrm>
          </p:grpSpPr>
          <p:sp>
            <p:nvSpPr>
              <p:cNvPr id="3007" name="Google Shape;3007;p30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08" name="Google Shape;3008;p30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3009" name="Google Shape;3009;p30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0" name="Google Shape;3010;p30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1" name="Google Shape;3011;p30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2" name="Google Shape;3012;p30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3" name="Google Shape;3013;p30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4" name="Google Shape;3014;p30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5" name="Google Shape;3015;p30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6" name="Google Shape;3016;p30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7" name="Google Shape;3017;p30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8" name="Google Shape;3018;p30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9" name="Google Shape;3019;p30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0" name="Google Shape;3020;p30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1" name="Google Shape;3021;p30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2" name="Google Shape;3022;p30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3" name="Google Shape;3023;p30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4" name="Google Shape;3024;p30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5" name="Google Shape;3025;p30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6" name="Google Shape;3026;p30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7" name="Google Shape;3027;p30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8" name="Google Shape;3028;p30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9" name="Google Shape;3029;p30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0" name="Google Shape;3030;p30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1" name="Google Shape;3031;p30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2" name="Google Shape;3032;p30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3" name="Google Shape;3033;p30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4" name="Google Shape;3034;p30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5" name="Google Shape;3035;p30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6" name="Google Shape;3036;p30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7" name="Google Shape;3037;p30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8" name="Google Shape;3038;p30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9" name="Google Shape;3039;p30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40" name="Google Shape;3040;p30"/>
            <p:cNvGrpSpPr/>
            <p:nvPr/>
          </p:nvGrpSpPr>
          <p:grpSpPr>
            <a:xfrm>
              <a:off x="-1240530" y="3955569"/>
              <a:ext cx="2909282" cy="1089723"/>
              <a:chOff x="6139625" y="939075"/>
              <a:chExt cx="1818642" cy="681247"/>
            </a:xfrm>
          </p:grpSpPr>
          <p:sp>
            <p:nvSpPr>
              <p:cNvPr id="3041" name="Google Shape;3041;p30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30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30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30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5" name="Google Shape;3045;p30"/>
            <p:cNvGrpSpPr/>
            <p:nvPr/>
          </p:nvGrpSpPr>
          <p:grpSpPr>
            <a:xfrm>
              <a:off x="143618" y="4177751"/>
              <a:ext cx="2909282" cy="1089723"/>
              <a:chOff x="6139625" y="939075"/>
              <a:chExt cx="1818642" cy="681247"/>
            </a:xfrm>
          </p:grpSpPr>
          <p:sp>
            <p:nvSpPr>
              <p:cNvPr id="3046" name="Google Shape;3046;p30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30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30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30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0" name="Google Shape;3050;p30"/>
            <p:cNvGrpSpPr/>
            <p:nvPr/>
          </p:nvGrpSpPr>
          <p:grpSpPr>
            <a:xfrm>
              <a:off x="6864043" y="4059138"/>
              <a:ext cx="2909282" cy="1089723"/>
              <a:chOff x="6139625" y="939075"/>
              <a:chExt cx="1818642" cy="681247"/>
            </a:xfrm>
          </p:grpSpPr>
          <p:sp>
            <p:nvSpPr>
              <p:cNvPr id="3051" name="Google Shape;3051;p30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30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30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30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5" name="Google Shape;3055;p30"/>
            <p:cNvGrpSpPr/>
            <p:nvPr/>
          </p:nvGrpSpPr>
          <p:grpSpPr>
            <a:xfrm>
              <a:off x="8102293" y="3801013"/>
              <a:ext cx="2909282" cy="1089723"/>
              <a:chOff x="6139625" y="939075"/>
              <a:chExt cx="1818642" cy="681247"/>
            </a:xfrm>
          </p:grpSpPr>
          <p:sp>
            <p:nvSpPr>
              <p:cNvPr id="3056" name="Google Shape;3056;p30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30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30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30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0" name="Google Shape;3060;p30"/>
            <p:cNvGrpSpPr/>
            <p:nvPr/>
          </p:nvGrpSpPr>
          <p:grpSpPr>
            <a:xfrm>
              <a:off x="7655558" y="296176"/>
              <a:ext cx="1901936" cy="712448"/>
              <a:chOff x="6139625" y="939075"/>
              <a:chExt cx="1818642" cy="681247"/>
            </a:xfrm>
          </p:grpSpPr>
          <p:sp>
            <p:nvSpPr>
              <p:cNvPr id="3061" name="Google Shape;3061;p30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30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30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30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5" name="Google Shape;3065;p30"/>
            <p:cNvGrpSpPr/>
            <p:nvPr/>
          </p:nvGrpSpPr>
          <p:grpSpPr>
            <a:xfrm>
              <a:off x="5815803" y="4769488"/>
              <a:ext cx="942695" cy="390401"/>
              <a:chOff x="5525375" y="1545600"/>
              <a:chExt cx="289650" cy="119950"/>
            </a:xfrm>
          </p:grpSpPr>
          <p:sp>
            <p:nvSpPr>
              <p:cNvPr id="3066" name="Google Shape;3066;p30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30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8" name="Google Shape;3068;p30"/>
            <p:cNvGrpSpPr/>
            <p:nvPr/>
          </p:nvGrpSpPr>
          <p:grpSpPr>
            <a:xfrm>
              <a:off x="-768883" y="958733"/>
              <a:ext cx="2740512" cy="1026571"/>
              <a:chOff x="6139625" y="939075"/>
              <a:chExt cx="1818642" cy="681247"/>
            </a:xfrm>
          </p:grpSpPr>
          <p:sp>
            <p:nvSpPr>
              <p:cNvPr id="3069" name="Google Shape;3069;p30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30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30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30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3" name="Google Shape;3073;p30"/>
            <p:cNvGrpSpPr/>
            <p:nvPr/>
          </p:nvGrpSpPr>
          <p:grpSpPr>
            <a:xfrm rot="10800000">
              <a:off x="492604" y="-327230"/>
              <a:ext cx="2740512" cy="1026571"/>
              <a:chOff x="6139625" y="939075"/>
              <a:chExt cx="1818642" cy="681247"/>
            </a:xfrm>
          </p:grpSpPr>
          <p:sp>
            <p:nvSpPr>
              <p:cNvPr id="3074" name="Google Shape;3074;p30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30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30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30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78" name="Google Shape;3078;p30"/>
          <p:cNvSpPr txBox="1"/>
          <p:nvPr>
            <p:ph type="title"/>
          </p:nvPr>
        </p:nvSpPr>
        <p:spPr>
          <a:xfrm>
            <a:off x="2683869" y="539500"/>
            <a:ext cx="3776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079" name="Google Shape;3079;p30"/>
          <p:cNvSpPr txBox="1"/>
          <p:nvPr>
            <p:ph idx="1" type="subTitle"/>
          </p:nvPr>
        </p:nvSpPr>
        <p:spPr>
          <a:xfrm>
            <a:off x="2683869" y="1595475"/>
            <a:ext cx="3776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0" name="Google Shape;3080;p30"/>
          <p:cNvSpPr txBox="1"/>
          <p:nvPr/>
        </p:nvSpPr>
        <p:spPr>
          <a:xfrm>
            <a:off x="2681550" y="3227925"/>
            <a:ext cx="3780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3081" name="Google Shape;3081;p30"/>
          <p:cNvGrpSpPr/>
          <p:nvPr/>
        </p:nvGrpSpPr>
        <p:grpSpPr>
          <a:xfrm>
            <a:off x="7225448" y="746524"/>
            <a:ext cx="2742610" cy="1564567"/>
            <a:chOff x="6562886" y="732908"/>
            <a:chExt cx="2095195" cy="1195239"/>
          </a:xfrm>
        </p:grpSpPr>
        <p:grpSp>
          <p:nvGrpSpPr>
            <p:cNvPr id="3082" name="Google Shape;3082;p30"/>
            <p:cNvGrpSpPr/>
            <p:nvPr/>
          </p:nvGrpSpPr>
          <p:grpSpPr>
            <a:xfrm>
              <a:off x="6562886" y="742707"/>
              <a:ext cx="1639324" cy="614076"/>
              <a:chOff x="6139625" y="939075"/>
              <a:chExt cx="1818642" cy="681247"/>
            </a:xfrm>
          </p:grpSpPr>
          <p:sp>
            <p:nvSpPr>
              <p:cNvPr id="3083" name="Google Shape;3083;p30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30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30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30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7" name="Google Shape;3087;p30"/>
            <p:cNvGrpSpPr/>
            <p:nvPr/>
          </p:nvGrpSpPr>
          <p:grpSpPr>
            <a:xfrm>
              <a:off x="7512254" y="732908"/>
              <a:ext cx="1145826" cy="474522"/>
              <a:chOff x="5525375" y="1545600"/>
              <a:chExt cx="289650" cy="119950"/>
            </a:xfrm>
          </p:grpSpPr>
          <p:sp>
            <p:nvSpPr>
              <p:cNvPr id="3088" name="Google Shape;3088;p30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30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90" name="Google Shape;3090;p30"/>
            <p:cNvSpPr/>
            <p:nvPr/>
          </p:nvSpPr>
          <p:spPr>
            <a:xfrm>
              <a:off x="7402878" y="1314090"/>
              <a:ext cx="433660" cy="614057"/>
            </a:xfrm>
            <a:custGeom>
              <a:rect b="b" l="l" r="r" t="t"/>
              <a:pathLst>
                <a:path extrusionOk="0" h="26183" w="18491">
                  <a:moveTo>
                    <a:pt x="5870" y="1"/>
                  </a:moveTo>
                  <a:lnTo>
                    <a:pt x="0" y="14681"/>
                  </a:lnTo>
                  <a:lnTo>
                    <a:pt x="7668" y="14681"/>
                  </a:lnTo>
                  <a:lnTo>
                    <a:pt x="3929" y="26182"/>
                  </a:lnTo>
                  <a:lnTo>
                    <a:pt x="18491" y="8490"/>
                  </a:lnTo>
                  <a:lnTo>
                    <a:pt x="10871" y="8490"/>
                  </a:lnTo>
                  <a:lnTo>
                    <a:pt x="14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90" name="Google Shape;290;p4"/>
          <p:cNvSpPr txBox="1"/>
          <p:nvPr>
            <p:ph idx="1" type="body"/>
          </p:nvPr>
        </p:nvSpPr>
        <p:spPr>
          <a:xfrm>
            <a:off x="720000" y="1063350"/>
            <a:ext cx="77040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91" name="Google Shape;291;p4"/>
          <p:cNvGrpSpPr/>
          <p:nvPr/>
        </p:nvGrpSpPr>
        <p:grpSpPr>
          <a:xfrm>
            <a:off x="-45" y="2239055"/>
            <a:ext cx="9144065" cy="2915489"/>
            <a:chOff x="-45" y="1762005"/>
            <a:chExt cx="9144065" cy="2915489"/>
          </a:xfrm>
        </p:grpSpPr>
        <p:sp>
          <p:nvSpPr>
            <p:cNvPr id="292" name="Google Shape;292;p4"/>
            <p:cNvSpPr/>
            <p:nvPr/>
          </p:nvSpPr>
          <p:spPr>
            <a:xfrm>
              <a:off x="-1" y="1762005"/>
              <a:ext cx="9144020" cy="2915489"/>
            </a:xfrm>
            <a:custGeom>
              <a:rect b="b" l="l" r="r" t="t"/>
              <a:pathLst>
                <a:path extrusionOk="0" h="67212" w="210801">
                  <a:moveTo>
                    <a:pt x="0" y="0"/>
                  </a:moveTo>
                  <a:lnTo>
                    <a:pt x="0" y="67199"/>
                  </a:lnTo>
                  <a:lnTo>
                    <a:pt x="210800" y="67211"/>
                  </a:lnTo>
                  <a:lnTo>
                    <a:pt x="210800" y="72"/>
                  </a:lnTo>
                  <a:cubicBezTo>
                    <a:pt x="204204" y="977"/>
                    <a:pt x="200073" y="7692"/>
                    <a:pt x="202252" y="13990"/>
                  </a:cubicBezTo>
                  <a:cubicBezTo>
                    <a:pt x="194477" y="14598"/>
                    <a:pt x="187619" y="19300"/>
                    <a:pt x="184261" y="26325"/>
                  </a:cubicBezTo>
                  <a:cubicBezTo>
                    <a:pt x="182373" y="25253"/>
                    <a:pt x="180354" y="24757"/>
                    <a:pt x="178378" y="24757"/>
                  </a:cubicBezTo>
                  <a:cubicBezTo>
                    <a:pt x="172892" y="24757"/>
                    <a:pt x="167737" y="28579"/>
                    <a:pt x="166616" y="34505"/>
                  </a:cubicBezTo>
                  <a:cubicBezTo>
                    <a:pt x="165261" y="33333"/>
                    <a:pt x="163603" y="32768"/>
                    <a:pt x="161959" y="32768"/>
                  </a:cubicBezTo>
                  <a:cubicBezTo>
                    <a:pt x="159659" y="32768"/>
                    <a:pt x="157384" y="33873"/>
                    <a:pt x="155996" y="35969"/>
                  </a:cubicBezTo>
                  <a:cubicBezTo>
                    <a:pt x="152897" y="33060"/>
                    <a:pt x="149002" y="31662"/>
                    <a:pt x="145141" y="31662"/>
                  </a:cubicBezTo>
                  <a:cubicBezTo>
                    <a:pt x="139804" y="31662"/>
                    <a:pt x="134530" y="34332"/>
                    <a:pt x="131505" y="39374"/>
                  </a:cubicBezTo>
                  <a:cubicBezTo>
                    <a:pt x="130181" y="38911"/>
                    <a:pt x="128806" y="38683"/>
                    <a:pt x="127437" y="38683"/>
                  </a:cubicBezTo>
                  <a:cubicBezTo>
                    <a:pt x="125147" y="38683"/>
                    <a:pt x="122874" y="39321"/>
                    <a:pt x="120884" y="40565"/>
                  </a:cubicBezTo>
                  <a:cubicBezTo>
                    <a:pt x="117981" y="36124"/>
                    <a:pt x="113249" y="33870"/>
                    <a:pt x="108505" y="33870"/>
                  </a:cubicBezTo>
                  <a:cubicBezTo>
                    <a:pt x="104142" y="33870"/>
                    <a:pt x="99770" y="35775"/>
                    <a:pt x="96798" y="39636"/>
                  </a:cubicBezTo>
                  <a:cubicBezTo>
                    <a:pt x="94861" y="38237"/>
                    <a:pt x="92575" y="37532"/>
                    <a:pt x="90283" y="37532"/>
                  </a:cubicBezTo>
                  <a:cubicBezTo>
                    <a:pt x="88264" y="37532"/>
                    <a:pt x="86242" y="38080"/>
                    <a:pt x="84451" y="39184"/>
                  </a:cubicBezTo>
                  <a:cubicBezTo>
                    <a:pt x="81426" y="34310"/>
                    <a:pt x="76226" y="31658"/>
                    <a:pt x="70923" y="31658"/>
                  </a:cubicBezTo>
                  <a:cubicBezTo>
                    <a:pt x="67794" y="31658"/>
                    <a:pt x="64628" y="32581"/>
                    <a:pt x="61853" y="34517"/>
                  </a:cubicBezTo>
                  <a:cubicBezTo>
                    <a:pt x="61460" y="34731"/>
                    <a:pt x="61079" y="34957"/>
                    <a:pt x="60698" y="35195"/>
                  </a:cubicBezTo>
                  <a:cubicBezTo>
                    <a:pt x="57702" y="32225"/>
                    <a:pt x="53697" y="30626"/>
                    <a:pt x="49601" y="30626"/>
                  </a:cubicBezTo>
                  <a:cubicBezTo>
                    <a:pt x="48050" y="30626"/>
                    <a:pt x="46486" y="30855"/>
                    <a:pt x="44958" y="31326"/>
                  </a:cubicBezTo>
                  <a:cubicBezTo>
                    <a:pt x="44192" y="26339"/>
                    <a:pt x="39908" y="23025"/>
                    <a:pt x="35298" y="23025"/>
                  </a:cubicBezTo>
                  <a:cubicBezTo>
                    <a:pt x="33821" y="23025"/>
                    <a:pt x="32312" y="23365"/>
                    <a:pt x="30873" y="24099"/>
                  </a:cubicBezTo>
                  <a:cubicBezTo>
                    <a:pt x="28412" y="16666"/>
                    <a:pt x="21484" y="11657"/>
                    <a:pt x="13661" y="11657"/>
                  </a:cubicBezTo>
                  <a:cubicBezTo>
                    <a:pt x="13652" y="11657"/>
                    <a:pt x="13642" y="11657"/>
                    <a:pt x="13633" y="11657"/>
                  </a:cubicBezTo>
                  <a:cubicBezTo>
                    <a:pt x="12895" y="11657"/>
                    <a:pt x="12157" y="11692"/>
                    <a:pt x="11430" y="11788"/>
                  </a:cubicBezTo>
                  <a:cubicBezTo>
                    <a:pt x="11121" y="5537"/>
                    <a:pt x="6227" y="48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3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4"/>
            <p:cNvGrpSpPr/>
            <p:nvPr/>
          </p:nvGrpSpPr>
          <p:grpSpPr>
            <a:xfrm>
              <a:off x="-45" y="2273686"/>
              <a:ext cx="9144020" cy="1930082"/>
              <a:chOff x="1062625" y="3292200"/>
              <a:chExt cx="5270025" cy="1112375"/>
            </a:xfrm>
          </p:grpSpPr>
          <p:sp>
            <p:nvSpPr>
              <p:cNvPr id="294" name="Google Shape;294;p4"/>
              <p:cNvSpPr/>
              <p:nvPr/>
            </p:nvSpPr>
            <p:spPr>
              <a:xfrm>
                <a:off x="1291825" y="3292200"/>
                <a:ext cx="61925" cy="195300"/>
              </a:xfrm>
              <a:custGeom>
                <a:rect b="b" l="l" r="r" t="t"/>
                <a:pathLst>
                  <a:path extrusionOk="0" h="7812" w="2477">
                    <a:moveTo>
                      <a:pt x="2119" y="1"/>
                    </a:moveTo>
                    <a:cubicBezTo>
                      <a:pt x="2119" y="36"/>
                      <a:pt x="2191" y="4311"/>
                      <a:pt x="0" y="7656"/>
                    </a:cubicBezTo>
                    <a:lnTo>
                      <a:pt x="226" y="7811"/>
                    </a:lnTo>
                    <a:cubicBezTo>
                      <a:pt x="2477" y="4382"/>
                      <a:pt x="2405" y="24"/>
                      <a:pt x="2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1705250" y="3596400"/>
                <a:ext cx="130400" cy="180700"/>
              </a:xfrm>
              <a:custGeom>
                <a:rect b="b" l="l" r="r" t="t"/>
                <a:pathLst>
                  <a:path extrusionOk="0" h="7228" w="5216">
                    <a:moveTo>
                      <a:pt x="5109" y="1"/>
                    </a:moveTo>
                    <a:cubicBezTo>
                      <a:pt x="5061" y="13"/>
                      <a:pt x="537" y="1965"/>
                      <a:pt x="1" y="7204"/>
                    </a:cubicBezTo>
                    <a:lnTo>
                      <a:pt x="287" y="7228"/>
                    </a:lnTo>
                    <a:cubicBezTo>
                      <a:pt x="799" y="2168"/>
                      <a:pt x="5180" y="275"/>
                      <a:pt x="5216" y="263"/>
                    </a:cubicBezTo>
                    <a:lnTo>
                      <a:pt x="5109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055300" y="3776775"/>
                <a:ext cx="132475" cy="100050"/>
              </a:xfrm>
              <a:custGeom>
                <a:rect b="b" l="l" r="r" t="t"/>
                <a:pathLst>
                  <a:path extrusionOk="0" h="4002" w="5299">
                    <a:moveTo>
                      <a:pt x="5204" y="1"/>
                    </a:moveTo>
                    <a:cubicBezTo>
                      <a:pt x="5061" y="49"/>
                      <a:pt x="1632" y="1203"/>
                      <a:pt x="1" y="3847"/>
                    </a:cubicBezTo>
                    <a:lnTo>
                      <a:pt x="239" y="4001"/>
                    </a:lnTo>
                    <a:cubicBezTo>
                      <a:pt x="1810" y="1442"/>
                      <a:pt x="5251" y="287"/>
                      <a:pt x="5299" y="275"/>
                    </a:cubicBez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1256100" y="4267025"/>
                <a:ext cx="273275" cy="91100"/>
              </a:xfrm>
              <a:custGeom>
                <a:rect b="b" l="l" r="r" t="t"/>
                <a:pathLst>
                  <a:path extrusionOk="0" h="3644" w="10931">
                    <a:moveTo>
                      <a:pt x="5465" y="0"/>
                    </a:moveTo>
                    <a:cubicBezTo>
                      <a:pt x="3108" y="12"/>
                      <a:pt x="977" y="1382"/>
                      <a:pt x="0" y="3525"/>
                    </a:cubicBezTo>
                    <a:lnTo>
                      <a:pt x="250" y="3644"/>
                    </a:lnTo>
                    <a:lnTo>
                      <a:pt x="262" y="3644"/>
                    </a:lnTo>
                    <a:cubicBezTo>
                      <a:pt x="1191" y="1596"/>
                      <a:pt x="3227" y="298"/>
                      <a:pt x="5465" y="298"/>
                    </a:cubicBezTo>
                    <a:cubicBezTo>
                      <a:pt x="5475" y="298"/>
                      <a:pt x="5486" y="298"/>
                      <a:pt x="5496" y="298"/>
                    </a:cubicBezTo>
                    <a:cubicBezTo>
                      <a:pt x="7722" y="298"/>
                      <a:pt x="9744" y="1605"/>
                      <a:pt x="10680" y="3632"/>
                    </a:cubicBezTo>
                    <a:lnTo>
                      <a:pt x="10930" y="3513"/>
                    </a:lnTo>
                    <a:cubicBezTo>
                      <a:pt x="9954" y="1370"/>
                      <a:pt x="7811" y="0"/>
                      <a:pt x="5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1750200" y="3837475"/>
                <a:ext cx="399775" cy="160800"/>
              </a:xfrm>
              <a:custGeom>
                <a:rect b="b" l="l" r="r" t="t"/>
                <a:pathLst>
                  <a:path extrusionOk="0" h="6432" w="15991">
                    <a:moveTo>
                      <a:pt x="7500" y="0"/>
                    </a:moveTo>
                    <a:cubicBezTo>
                      <a:pt x="4494" y="0"/>
                      <a:pt x="1647" y="1518"/>
                      <a:pt x="1" y="4097"/>
                    </a:cubicBezTo>
                    <a:lnTo>
                      <a:pt x="239" y="4240"/>
                    </a:lnTo>
                    <a:cubicBezTo>
                      <a:pt x="1827" y="1753"/>
                      <a:pt x="4562" y="284"/>
                      <a:pt x="7462" y="284"/>
                    </a:cubicBezTo>
                    <a:cubicBezTo>
                      <a:pt x="7866" y="284"/>
                      <a:pt x="8273" y="313"/>
                      <a:pt x="8680" y="371"/>
                    </a:cubicBezTo>
                    <a:cubicBezTo>
                      <a:pt x="12014" y="835"/>
                      <a:pt x="14765" y="3205"/>
                      <a:pt x="15717" y="6431"/>
                    </a:cubicBezTo>
                    <a:lnTo>
                      <a:pt x="15991" y="6360"/>
                    </a:lnTo>
                    <a:cubicBezTo>
                      <a:pt x="15003" y="3026"/>
                      <a:pt x="12157" y="573"/>
                      <a:pt x="8728" y="85"/>
                    </a:cubicBezTo>
                    <a:cubicBezTo>
                      <a:pt x="8318" y="28"/>
                      <a:pt x="7907" y="0"/>
                      <a:pt x="7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1062625" y="3558950"/>
                <a:ext cx="310475" cy="143450"/>
              </a:xfrm>
              <a:custGeom>
                <a:rect b="b" l="l" r="r" t="t"/>
                <a:pathLst>
                  <a:path extrusionOk="0" h="5738" w="12419">
                    <a:moveTo>
                      <a:pt x="2451" y="0"/>
                    </a:moveTo>
                    <a:cubicBezTo>
                      <a:pt x="1350" y="0"/>
                      <a:pt x="470" y="120"/>
                      <a:pt x="0" y="201"/>
                    </a:cubicBezTo>
                    <a:lnTo>
                      <a:pt x="0" y="487"/>
                    </a:lnTo>
                    <a:cubicBezTo>
                      <a:pt x="444" y="406"/>
                      <a:pt x="1338" y="276"/>
                      <a:pt x="2469" y="276"/>
                    </a:cubicBezTo>
                    <a:cubicBezTo>
                      <a:pt x="5342" y="276"/>
                      <a:pt x="9742" y="1115"/>
                      <a:pt x="12169" y="5737"/>
                    </a:cubicBezTo>
                    <a:lnTo>
                      <a:pt x="12419" y="5606"/>
                    </a:lnTo>
                    <a:cubicBezTo>
                      <a:pt x="9923" y="857"/>
                      <a:pt x="5396" y="0"/>
                      <a:pt x="24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304625" y="3684825"/>
                <a:ext cx="174450" cy="93475"/>
              </a:xfrm>
              <a:custGeom>
                <a:rect b="b" l="l" r="r" t="t"/>
                <a:pathLst>
                  <a:path extrusionOk="0" h="3739" w="6978">
                    <a:moveTo>
                      <a:pt x="5356" y="0"/>
                    </a:moveTo>
                    <a:cubicBezTo>
                      <a:pt x="2878" y="0"/>
                      <a:pt x="676" y="1420"/>
                      <a:pt x="0" y="3655"/>
                    </a:cubicBezTo>
                    <a:lnTo>
                      <a:pt x="262" y="3738"/>
                    </a:lnTo>
                    <a:cubicBezTo>
                      <a:pt x="975" y="1417"/>
                      <a:pt x="3199" y="288"/>
                      <a:pt x="5391" y="288"/>
                    </a:cubicBezTo>
                    <a:cubicBezTo>
                      <a:pt x="5908" y="288"/>
                      <a:pt x="6424" y="351"/>
                      <a:pt x="6918" y="476"/>
                    </a:cubicBezTo>
                    <a:lnTo>
                      <a:pt x="6977" y="202"/>
                    </a:lnTo>
                    <a:cubicBezTo>
                      <a:pt x="6432" y="66"/>
                      <a:pt x="5888" y="0"/>
                      <a:pt x="53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1685025" y="4165825"/>
                <a:ext cx="174750" cy="93475"/>
              </a:xfrm>
              <a:custGeom>
                <a:rect b="b" l="l" r="r" t="t"/>
                <a:pathLst>
                  <a:path extrusionOk="0" h="3739" w="6990">
                    <a:moveTo>
                      <a:pt x="5368" y="1"/>
                    </a:moveTo>
                    <a:cubicBezTo>
                      <a:pt x="2890" y="1"/>
                      <a:pt x="686" y="1420"/>
                      <a:pt x="0" y="3656"/>
                    </a:cubicBezTo>
                    <a:lnTo>
                      <a:pt x="274" y="3739"/>
                    </a:lnTo>
                    <a:cubicBezTo>
                      <a:pt x="987" y="1418"/>
                      <a:pt x="3203" y="289"/>
                      <a:pt x="5392" y="289"/>
                    </a:cubicBezTo>
                    <a:cubicBezTo>
                      <a:pt x="5909" y="289"/>
                      <a:pt x="6424" y="351"/>
                      <a:pt x="6918" y="477"/>
                    </a:cubicBezTo>
                    <a:lnTo>
                      <a:pt x="6989" y="203"/>
                    </a:lnTo>
                    <a:cubicBezTo>
                      <a:pt x="6444" y="66"/>
                      <a:pt x="5900" y="1"/>
                      <a:pt x="5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62625" y="4001450"/>
                <a:ext cx="235475" cy="162025"/>
              </a:xfrm>
              <a:custGeom>
                <a:rect b="b" l="l" r="r" t="t"/>
                <a:pathLst>
                  <a:path extrusionOk="0" h="6481" w="9419">
                    <a:moveTo>
                      <a:pt x="242" y="0"/>
                    </a:moveTo>
                    <a:cubicBezTo>
                      <a:pt x="150" y="0"/>
                      <a:pt x="69" y="1"/>
                      <a:pt x="0" y="3"/>
                    </a:cubicBezTo>
                    <a:lnTo>
                      <a:pt x="0" y="289"/>
                    </a:lnTo>
                    <a:cubicBezTo>
                      <a:pt x="71" y="287"/>
                      <a:pt x="155" y="286"/>
                      <a:pt x="252" y="286"/>
                    </a:cubicBezTo>
                    <a:cubicBezTo>
                      <a:pt x="1966" y="286"/>
                      <a:pt x="7634" y="722"/>
                      <a:pt x="9144" y="6480"/>
                    </a:cubicBezTo>
                    <a:lnTo>
                      <a:pt x="9418" y="6409"/>
                    </a:lnTo>
                    <a:cubicBezTo>
                      <a:pt x="7857" y="457"/>
                      <a:pt x="2004" y="0"/>
                      <a:pt x="2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1409700" y="4132250"/>
                <a:ext cx="338450" cy="140150"/>
              </a:xfrm>
              <a:custGeom>
                <a:rect b="b" l="l" r="r" t="t"/>
                <a:pathLst>
                  <a:path extrusionOk="0" h="5606" w="13538">
                    <a:moveTo>
                      <a:pt x="7648" y="0"/>
                    </a:moveTo>
                    <a:cubicBezTo>
                      <a:pt x="6371" y="0"/>
                      <a:pt x="5164" y="266"/>
                      <a:pt x="4155" y="677"/>
                    </a:cubicBezTo>
                    <a:cubicBezTo>
                      <a:pt x="1715" y="1677"/>
                      <a:pt x="119" y="3546"/>
                      <a:pt x="0" y="5582"/>
                    </a:cubicBezTo>
                    <a:lnTo>
                      <a:pt x="286" y="5606"/>
                    </a:lnTo>
                    <a:cubicBezTo>
                      <a:pt x="393" y="3677"/>
                      <a:pt x="1917" y="1891"/>
                      <a:pt x="4262" y="939"/>
                    </a:cubicBezTo>
                    <a:cubicBezTo>
                      <a:pt x="5240" y="542"/>
                      <a:pt x="6410" y="284"/>
                      <a:pt x="7649" y="284"/>
                    </a:cubicBezTo>
                    <a:cubicBezTo>
                      <a:pt x="9534" y="284"/>
                      <a:pt x="11579" y="882"/>
                      <a:pt x="13347" y="2498"/>
                    </a:cubicBezTo>
                    <a:lnTo>
                      <a:pt x="13537" y="2296"/>
                    </a:lnTo>
                    <a:cubicBezTo>
                      <a:pt x="11711" y="620"/>
                      <a:pt x="9597" y="0"/>
                      <a:pt x="76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4959525" y="3895550"/>
                <a:ext cx="152150" cy="127725"/>
              </a:xfrm>
              <a:custGeom>
                <a:rect b="b" l="l" r="r" t="t"/>
                <a:pathLst>
                  <a:path extrusionOk="0" h="5109" w="6086">
                    <a:moveTo>
                      <a:pt x="156" y="0"/>
                    </a:moveTo>
                    <a:lnTo>
                      <a:pt x="1" y="227"/>
                    </a:lnTo>
                    <a:cubicBezTo>
                      <a:pt x="1465" y="1203"/>
                      <a:pt x="4168" y="3132"/>
                      <a:pt x="5883" y="5108"/>
                    </a:cubicBezTo>
                    <a:lnTo>
                      <a:pt x="6085" y="4930"/>
                    </a:lnTo>
                    <a:cubicBezTo>
                      <a:pt x="4347" y="2917"/>
                      <a:pt x="1620" y="977"/>
                      <a:pt x="1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4958650" y="4001950"/>
                <a:ext cx="358700" cy="125200"/>
              </a:xfrm>
              <a:custGeom>
                <a:rect b="b" l="l" r="r" t="t"/>
                <a:pathLst>
                  <a:path extrusionOk="0" h="5008" w="14348">
                    <a:moveTo>
                      <a:pt x="9933" y="1"/>
                    </a:moveTo>
                    <a:cubicBezTo>
                      <a:pt x="3151" y="1"/>
                      <a:pt x="40" y="4805"/>
                      <a:pt x="0" y="4865"/>
                    </a:cubicBezTo>
                    <a:lnTo>
                      <a:pt x="238" y="5008"/>
                    </a:lnTo>
                    <a:cubicBezTo>
                      <a:pt x="268" y="4958"/>
                      <a:pt x="3299" y="286"/>
                      <a:pt x="9935" y="286"/>
                    </a:cubicBezTo>
                    <a:cubicBezTo>
                      <a:pt x="11241" y="286"/>
                      <a:pt x="12686" y="467"/>
                      <a:pt x="14276" y="900"/>
                    </a:cubicBezTo>
                    <a:lnTo>
                      <a:pt x="14347" y="626"/>
                    </a:lnTo>
                    <a:cubicBezTo>
                      <a:pt x="12732" y="185"/>
                      <a:pt x="11262" y="1"/>
                      <a:pt x="9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5919775" y="3973500"/>
                <a:ext cx="217025" cy="46200"/>
              </a:xfrm>
              <a:custGeom>
                <a:rect b="b" l="l" r="r" t="t"/>
                <a:pathLst>
                  <a:path extrusionOk="0" h="1848" w="8681">
                    <a:moveTo>
                      <a:pt x="3908" y="1"/>
                    </a:moveTo>
                    <a:cubicBezTo>
                      <a:pt x="1546" y="1"/>
                      <a:pt x="23" y="1182"/>
                      <a:pt x="1" y="1204"/>
                    </a:cubicBezTo>
                    <a:lnTo>
                      <a:pt x="167" y="1419"/>
                    </a:lnTo>
                    <a:cubicBezTo>
                      <a:pt x="190" y="1404"/>
                      <a:pt x="1639" y="282"/>
                      <a:pt x="3898" y="282"/>
                    </a:cubicBezTo>
                    <a:cubicBezTo>
                      <a:pt x="5208" y="282"/>
                      <a:pt x="6791" y="659"/>
                      <a:pt x="8525" y="1847"/>
                    </a:cubicBezTo>
                    <a:lnTo>
                      <a:pt x="8680" y="1609"/>
                    </a:lnTo>
                    <a:cubicBezTo>
                      <a:pt x="6896" y="389"/>
                      <a:pt x="5264" y="1"/>
                      <a:pt x="39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5504250" y="3653750"/>
                <a:ext cx="398575" cy="164725"/>
              </a:xfrm>
              <a:custGeom>
                <a:rect b="b" l="l" r="r" t="t"/>
                <a:pathLst>
                  <a:path extrusionOk="0" h="6589" w="15943">
                    <a:moveTo>
                      <a:pt x="8559" y="0"/>
                    </a:moveTo>
                    <a:cubicBezTo>
                      <a:pt x="8094" y="0"/>
                      <a:pt x="7625" y="37"/>
                      <a:pt x="7156" y="112"/>
                    </a:cubicBezTo>
                    <a:cubicBezTo>
                      <a:pt x="3727" y="659"/>
                      <a:pt x="929" y="3160"/>
                      <a:pt x="0" y="6517"/>
                    </a:cubicBezTo>
                    <a:lnTo>
                      <a:pt x="274" y="6589"/>
                    </a:lnTo>
                    <a:cubicBezTo>
                      <a:pt x="1167" y="3350"/>
                      <a:pt x="3882" y="921"/>
                      <a:pt x="7204" y="398"/>
                    </a:cubicBezTo>
                    <a:cubicBezTo>
                      <a:pt x="7661" y="324"/>
                      <a:pt x="8119" y="288"/>
                      <a:pt x="8573" y="288"/>
                    </a:cubicBezTo>
                    <a:cubicBezTo>
                      <a:pt x="11413" y="288"/>
                      <a:pt x="14105" y="1700"/>
                      <a:pt x="15717" y="4112"/>
                    </a:cubicBezTo>
                    <a:lnTo>
                      <a:pt x="15943" y="3957"/>
                    </a:lnTo>
                    <a:cubicBezTo>
                      <a:pt x="14288" y="1460"/>
                      <a:pt x="11497" y="0"/>
                      <a:pt x="85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6118900" y="3342925"/>
                <a:ext cx="151825" cy="18050"/>
              </a:xfrm>
              <a:custGeom>
                <a:rect b="b" l="l" r="r" t="t"/>
                <a:pathLst>
                  <a:path extrusionOk="0" h="722" w="6073">
                    <a:moveTo>
                      <a:pt x="1089" y="0"/>
                    </a:moveTo>
                    <a:cubicBezTo>
                      <a:pt x="433" y="0"/>
                      <a:pt x="13" y="19"/>
                      <a:pt x="1" y="19"/>
                    </a:cubicBezTo>
                    <a:lnTo>
                      <a:pt x="13" y="293"/>
                    </a:lnTo>
                    <a:cubicBezTo>
                      <a:pt x="25" y="293"/>
                      <a:pt x="400" y="277"/>
                      <a:pt x="995" y="277"/>
                    </a:cubicBezTo>
                    <a:cubicBezTo>
                      <a:pt x="2184" y="277"/>
                      <a:pt x="4247" y="341"/>
                      <a:pt x="6025" y="722"/>
                    </a:cubicBezTo>
                    <a:lnTo>
                      <a:pt x="6073" y="436"/>
                    </a:lnTo>
                    <a:cubicBezTo>
                      <a:pt x="4320" y="65"/>
                      <a:pt x="2301" y="0"/>
                      <a:pt x="10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6029900" y="3733925"/>
                <a:ext cx="302750" cy="243500"/>
              </a:xfrm>
              <a:custGeom>
                <a:rect b="b" l="l" r="r" t="t"/>
                <a:pathLst>
                  <a:path extrusionOk="0" h="9740" w="12110">
                    <a:moveTo>
                      <a:pt x="12109" y="0"/>
                    </a:moveTo>
                    <a:cubicBezTo>
                      <a:pt x="10693" y="72"/>
                      <a:pt x="2096" y="834"/>
                      <a:pt x="1" y="9680"/>
                    </a:cubicBezTo>
                    <a:lnTo>
                      <a:pt x="263" y="9740"/>
                    </a:lnTo>
                    <a:cubicBezTo>
                      <a:pt x="2323" y="1108"/>
                      <a:pt x="10716" y="346"/>
                      <a:pt x="12109" y="274"/>
                    </a:cubicBezTo>
                    <a:lnTo>
                      <a:pt x="12109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5594150" y="4131075"/>
                <a:ext cx="277725" cy="144300"/>
              </a:xfrm>
              <a:custGeom>
                <a:rect b="b" l="l" r="r" t="t"/>
                <a:pathLst>
                  <a:path extrusionOk="0" h="5772" w="11109">
                    <a:moveTo>
                      <a:pt x="9236" y="0"/>
                    </a:moveTo>
                    <a:cubicBezTo>
                      <a:pt x="6724" y="0"/>
                      <a:pt x="2312" y="757"/>
                      <a:pt x="0" y="5653"/>
                    </a:cubicBezTo>
                    <a:lnTo>
                      <a:pt x="262" y="5772"/>
                    </a:lnTo>
                    <a:cubicBezTo>
                      <a:pt x="2509" y="1014"/>
                      <a:pt x="6795" y="279"/>
                      <a:pt x="9234" y="279"/>
                    </a:cubicBezTo>
                    <a:cubicBezTo>
                      <a:pt x="10311" y="279"/>
                      <a:pt x="11027" y="422"/>
                      <a:pt x="11049" y="426"/>
                    </a:cubicBezTo>
                    <a:lnTo>
                      <a:pt x="11109" y="152"/>
                    </a:lnTo>
                    <a:cubicBezTo>
                      <a:pt x="11087" y="148"/>
                      <a:pt x="10347" y="0"/>
                      <a:pt x="92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6049850" y="4242475"/>
                <a:ext cx="282800" cy="162100"/>
              </a:xfrm>
              <a:custGeom>
                <a:rect b="b" l="l" r="r" t="t"/>
                <a:pathLst>
                  <a:path extrusionOk="0" h="6484" w="11312">
                    <a:moveTo>
                      <a:pt x="10908" y="1"/>
                    </a:moveTo>
                    <a:cubicBezTo>
                      <a:pt x="2825" y="1"/>
                      <a:pt x="36" y="6305"/>
                      <a:pt x="1" y="6364"/>
                    </a:cubicBezTo>
                    <a:lnTo>
                      <a:pt x="262" y="6483"/>
                    </a:lnTo>
                    <a:cubicBezTo>
                      <a:pt x="858" y="5257"/>
                      <a:pt x="1691" y="4161"/>
                      <a:pt x="2715" y="3257"/>
                    </a:cubicBezTo>
                    <a:cubicBezTo>
                      <a:pt x="4238" y="1883"/>
                      <a:pt x="6880" y="275"/>
                      <a:pt x="10923" y="275"/>
                    </a:cubicBezTo>
                    <a:cubicBezTo>
                      <a:pt x="11051" y="275"/>
                      <a:pt x="11180" y="277"/>
                      <a:pt x="11311" y="280"/>
                    </a:cubicBezTo>
                    <a:lnTo>
                      <a:pt x="11311" y="6"/>
                    </a:lnTo>
                    <a:cubicBezTo>
                      <a:pt x="11176" y="3"/>
                      <a:pt x="11041" y="1"/>
                      <a:pt x="109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968900" y="4295300"/>
                <a:ext cx="117875" cy="61650"/>
              </a:xfrm>
              <a:custGeom>
                <a:rect b="b" l="l" r="r" t="t"/>
                <a:pathLst>
                  <a:path extrusionOk="0" h="2466" w="4715">
                    <a:moveTo>
                      <a:pt x="12" y="1"/>
                    </a:moveTo>
                    <a:lnTo>
                      <a:pt x="0" y="286"/>
                    </a:lnTo>
                    <a:cubicBezTo>
                      <a:pt x="24" y="286"/>
                      <a:pt x="3036" y="501"/>
                      <a:pt x="4489" y="2465"/>
                    </a:cubicBezTo>
                    <a:lnTo>
                      <a:pt x="4715" y="2298"/>
                    </a:lnTo>
                    <a:cubicBezTo>
                      <a:pt x="3191" y="227"/>
                      <a:pt x="143" y="12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5550975" y="4130700"/>
                <a:ext cx="117900" cy="61925"/>
              </a:xfrm>
              <a:custGeom>
                <a:rect b="b" l="l" r="r" t="t"/>
                <a:pathLst>
                  <a:path extrusionOk="0" h="2477" w="4716">
                    <a:moveTo>
                      <a:pt x="13" y="0"/>
                    </a:moveTo>
                    <a:lnTo>
                      <a:pt x="1" y="286"/>
                    </a:lnTo>
                    <a:cubicBezTo>
                      <a:pt x="36" y="286"/>
                      <a:pt x="3037" y="500"/>
                      <a:pt x="4501" y="2477"/>
                    </a:cubicBezTo>
                    <a:lnTo>
                      <a:pt x="4716" y="2298"/>
                    </a:lnTo>
                    <a:cubicBezTo>
                      <a:pt x="3192" y="227"/>
                      <a:pt x="144" y="12"/>
                      <a:pt x="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5776600" y="4078600"/>
                <a:ext cx="33075" cy="61050"/>
              </a:xfrm>
              <a:custGeom>
                <a:rect b="b" l="l" r="r" t="t"/>
                <a:pathLst>
                  <a:path extrusionOk="0" h="2442" w="1323">
                    <a:moveTo>
                      <a:pt x="1120" y="1"/>
                    </a:moveTo>
                    <a:cubicBezTo>
                      <a:pt x="1072" y="48"/>
                      <a:pt x="1" y="1132"/>
                      <a:pt x="108" y="2442"/>
                    </a:cubicBezTo>
                    <a:lnTo>
                      <a:pt x="394" y="2418"/>
                    </a:lnTo>
                    <a:cubicBezTo>
                      <a:pt x="286" y="1239"/>
                      <a:pt x="1310" y="203"/>
                      <a:pt x="1322" y="203"/>
                    </a:cubicBez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3053950" y="3973825"/>
                <a:ext cx="121450" cy="181000"/>
              </a:xfrm>
              <a:custGeom>
                <a:rect b="b" l="l" r="r" t="t"/>
                <a:pathLst>
                  <a:path extrusionOk="0" h="7240" w="4858">
                    <a:moveTo>
                      <a:pt x="4715" y="1"/>
                    </a:moveTo>
                    <a:cubicBezTo>
                      <a:pt x="4679" y="25"/>
                      <a:pt x="679" y="2299"/>
                      <a:pt x="0" y="7204"/>
                    </a:cubicBezTo>
                    <a:lnTo>
                      <a:pt x="274" y="7240"/>
                    </a:lnTo>
                    <a:cubicBezTo>
                      <a:pt x="941" y="2477"/>
                      <a:pt x="4810" y="263"/>
                      <a:pt x="4858" y="239"/>
                    </a:cubicBezTo>
                    <a:lnTo>
                      <a:pt x="47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577400" y="3874725"/>
                <a:ext cx="142600" cy="280100"/>
              </a:xfrm>
              <a:custGeom>
                <a:rect b="b" l="l" r="r" t="t"/>
                <a:pathLst>
                  <a:path extrusionOk="0" h="11204" w="5704">
                    <a:moveTo>
                      <a:pt x="203" y="0"/>
                    </a:moveTo>
                    <a:lnTo>
                      <a:pt x="0" y="191"/>
                    </a:lnTo>
                    <a:cubicBezTo>
                      <a:pt x="48" y="238"/>
                      <a:pt x="4286" y="4512"/>
                      <a:pt x="5429" y="11204"/>
                    </a:cubicBezTo>
                    <a:lnTo>
                      <a:pt x="5703" y="11168"/>
                    </a:lnTo>
                    <a:cubicBezTo>
                      <a:pt x="4548" y="4382"/>
                      <a:pt x="238" y="36"/>
                      <a:pt x="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566075" y="4147200"/>
                <a:ext cx="328650" cy="68050"/>
              </a:xfrm>
              <a:custGeom>
                <a:rect b="b" l="l" r="r" t="t"/>
                <a:pathLst>
                  <a:path extrusionOk="0" h="2722" w="13146">
                    <a:moveTo>
                      <a:pt x="7538" y="1"/>
                    </a:moveTo>
                    <a:cubicBezTo>
                      <a:pt x="2751" y="1"/>
                      <a:pt x="36" y="2484"/>
                      <a:pt x="1" y="2519"/>
                    </a:cubicBezTo>
                    <a:lnTo>
                      <a:pt x="203" y="2722"/>
                    </a:lnTo>
                    <a:cubicBezTo>
                      <a:pt x="203" y="2710"/>
                      <a:pt x="1394" y="1603"/>
                      <a:pt x="3561" y="900"/>
                    </a:cubicBezTo>
                    <a:cubicBezTo>
                      <a:pt x="4575" y="564"/>
                      <a:pt x="5907" y="279"/>
                      <a:pt x="7516" y="279"/>
                    </a:cubicBezTo>
                    <a:cubicBezTo>
                      <a:pt x="9100" y="279"/>
                      <a:pt x="10953" y="555"/>
                      <a:pt x="13038" y="1329"/>
                    </a:cubicBezTo>
                    <a:lnTo>
                      <a:pt x="13145" y="1067"/>
                    </a:lnTo>
                    <a:cubicBezTo>
                      <a:pt x="11050" y="291"/>
                      <a:pt x="9173" y="1"/>
                      <a:pt x="75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086850" y="3969875"/>
                <a:ext cx="265825" cy="135250"/>
              </a:xfrm>
              <a:custGeom>
                <a:rect b="b" l="l" r="r" t="t"/>
                <a:pathLst>
                  <a:path extrusionOk="0" h="5410" w="10633">
                    <a:moveTo>
                      <a:pt x="5422" y="1"/>
                    </a:moveTo>
                    <a:cubicBezTo>
                      <a:pt x="5177" y="1"/>
                      <a:pt x="4929" y="17"/>
                      <a:pt x="4680" y="52"/>
                    </a:cubicBezTo>
                    <a:cubicBezTo>
                      <a:pt x="2001" y="409"/>
                      <a:pt x="1" y="2707"/>
                      <a:pt x="1" y="5409"/>
                    </a:cubicBezTo>
                    <a:lnTo>
                      <a:pt x="286" y="5409"/>
                    </a:lnTo>
                    <a:cubicBezTo>
                      <a:pt x="275" y="2838"/>
                      <a:pt x="2180" y="671"/>
                      <a:pt x="4716" y="325"/>
                    </a:cubicBezTo>
                    <a:cubicBezTo>
                      <a:pt x="4955" y="292"/>
                      <a:pt x="5193" y="276"/>
                      <a:pt x="5429" y="276"/>
                    </a:cubicBezTo>
                    <a:cubicBezTo>
                      <a:pt x="7702" y="276"/>
                      <a:pt x="9744" y="1795"/>
                      <a:pt x="10359" y="4028"/>
                    </a:cubicBezTo>
                    <a:lnTo>
                      <a:pt x="10633" y="3957"/>
                    </a:lnTo>
                    <a:cubicBezTo>
                      <a:pt x="9974" y="1592"/>
                      <a:pt x="7817" y="1"/>
                      <a:pt x="5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4647000" y="4078925"/>
                <a:ext cx="412875" cy="244675"/>
              </a:xfrm>
              <a:custGeom>
                <a:rect b="b" l="l" r="r" t="t"/>
                <a:pathLst>
                  <a:path extrusionOk="0" h="9787" w="16515">
                    <a:moveTo>
                      <a:pt x="7555" y="1"/>
                    </a:moveTo>
                    <a:cubicBezTo>
                      <a:pt x="4397" y="1"/>
                      <a:pt x="1411" y="1795"/>
                      <a:pt x="0" y="4786"/>
                    </a:cubicBezTo>
                    <a:lnTo>
                      <a:pt x="250" y="4905"/>
                    </a:lnTo>
                    <a:cubicBezTo>
                      <a:pt x="1614" y="2017"/>
                      <a:pt x="4502" y="274"/>
                      <a:pt x="7556" y="274"/>
                    </a:cubicBezTo>
                    <a:cubicBezTo>
                      <a:pt x="8368" y="274"/>
                      <a:pt x="9192" y="397"/>
                      <a:pt x="10002" y="655"/>
                    </a:cubicBezTo>
                    <a:cubicBezTo>
                      <a:pt x="13847" y="1869"/>
                      <a:pt x="16205" y="5750"/>
                      <a:pt x="15526" y="9739"/>
                    </a:cubicBezTo>
                    <a:lnTo>
                      <a:pt x="15800" y="9787"/>
                    </a:lnTo>
                    <a:cubicBezTo>
                      <a:pt x="16514" y="5667"/>
                      <a:pt x="14062" y="1655"/>
                      <a:pt x="10085" y="393"/>
                    </a:cubicBezTo>
                    <a:cubicBezTo>
                      <a:pt x="9247" y="127"/>
                      <a:pt x="8395" y="1"/>
                      <a:pt x="75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960900" y="4008350"/>
                <a:ext cx="125925" cy="147075"/>
              </a:xfrm>
              <a:custGeom>
                <a:rect b="b" l="l" r="r" t="t"/>
                <a:pathLst>
                  <a:path extrusionOk="0" h="5883" w="5037">
                    <a:moveTo>
                      <a:pt x="4894" y="1"/>
                    </a:moveTo>
                    <a:cubicBezTo>
                      <a:pt x="4846" y="25"/>
                      <a:pt x="1155" y="2394"/>
                      <a:pt x="0" y="5799"/>
                    </a:cubicBezTo>
                    <a:lnTo>
                      <a:pt x="262" y="5883"/>
                    </a:lnTo>
                    <a:cubicBezTo>
                      <a:pt x="1394" y="2585"/>
                      <a:pt x="5001" y="263"/>
                      <a:pt x="5037" y="239"/>
                    </a:cubicBezTo>
                    <a:lnTo>
                      <a:pt x="4894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349050" y="3978300"/>
                <a:ext cx="174750" cy="148850"/>
              </a:xfrm>
              <a:custGeom>
                <a:rect b="b" l="l" r="r" t="t"/>
                <a:pathLst>
                  <a:path extrusionOk="0" h="5954" w="6990">
                    <a:moveTo>
                      <a:pt x="107" y="0"/>
                    </a:moveTo>
                    <a:lnTo>
                      <a:pt x="0" y="262"/>
                    </a:lnTo>
                    <a:cubicBezTo>
                      <a:pt x="48" y="274"/>
                      <a:pt x="4298" y="1965"/>
                      <a:pt x="6751" y="5954"/>
                    </a:cubicBezTo>
                    <a:lnTo>
                      <a:pt x="6989" y="5811"/>
                    </a:lnTo>
                    <a:cubicBezTo>
                      <a:pt x="4477" y="1739"/>
                      <a:pt x="143" y="12"/>
                      <a:pt x="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423450" y="4191275"/>
                <a:ext cx="390550" cy="133225"/>
              </a:xfrm>
              <a:custGeom>
                <a:rect b="b" l="l" r="r" t="t"/>
                <a:pathLst>
                  <a:path extrusionOk="0" h="5329" w="15622">
                    <a:moveTo>
                      <a:pt x="6592" y="0"/>
                    </a:moveTo>
                    <a:cubicBezTo>
                      <a:pt x="3992" y="0"/>
                      <a:pt x="1554" y="937"/>
                      <a:pt x="1" y="2590"/>
                    </a:cubicBezTo>
                    <a:lnTo>
                      <a:pt x="215" y="2780"/>
                    </a:lnTo>
                    <a:cubicBezTo>
                      <a:pt x="1708" y="1187"/>
                      <a:pt x="4070" y="277"/>
                      <a:pt x="6590" y="277"/>
                    </a:cubicBezTo>
                    <a:cubicBezTo>
                      <a:pt x="7065" y="277"/>
                      <a:pt x="7545" y="309"/>
                      <a:pt x="8026" y="375"/>
                    </a:cubicBezTo>
                    <a:cubicBezTo>
                      <a:pt x="11276" y="816"/>
                      <a:pt x="13955" y="2626"/>
                      <a:pt x="15384" y="5328"/>
                    </a:cubicBezTo>
                    <a:lnTo>
                      <a:pt x="15622" y="5197"/>
                    </a:lnTo>
                    <a:cubicBezTo>
                      <a:pt x="14157" y="2411"/>
                      <a:pt x="11407" y="542"/>
                      <a:pt x="8073" y="102"/>
                    </a:cubicBezTo>
                    <a:cubicBezTo>
                      <a:pt x="7577" y="34"/>
                      <a:pt x="7081" y="0"/>
                      <a:pt x="65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3413500" y="3986025"/>
                <a:ext cx="72075" cy="153925"/>
              </a:xfrm>
              <a:custGeom>
                <a:rect b="b" l="l" r="r" t="t"/>
                <a:pathLst>
                  <a:path extrusionOk="0" h="6157" w="2883">
                    <a:moveTo>
                      <a:pt x="2644" y="1"/>
                    </a:moveTo>
                    <a:cubicBezTo>
                      <a:pt x="2620" y="37"/>
                      <a:pt x="739" y="2847"/>
                      <a:pt x="1" y="6085"/>
                    </a:cubicBezTo>
                    <a:lnTo>
                      <a:pt x="275" y="6156"/>
                    </a:lnTo>
                    <a:cubicBezTo>
                      <a:pt x="1001" y="2966"/>
                      <a:pt x="2858" y="191"/>
                      <a:pt x="2882" y="168"/>
                    </a:cubicBezTo>
                    <a:lnTo>
                      <a:pt x="2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261100" y="4132950"/>
                <a:ext cx="271500" cy="110575"/>
              </a:xfrm>
              <a:custGeom>
                <a:rect b="b" l="l" r="r" t="t"/>
                <a:pathLst>
                  <a:path extrusionOk="0" h="4423" w="10860">
                    <a:moveTo>
                      <a:pt x="4374" y="0"/>
                    </a:moveTo>
                    <a:cubicBezTo>
                      <a:pt x="2176" y="0"/>
                      <a:pt x="286" y="873"/>
                      <a:pt x="1" y="1375"/>
                    </a:cubicBezTo>
                    <a:lnTo>
                      <a:pt x="251" y="1518"/>
                    </a:lnTo>
                    <a:cubicBezTo>
                      <a:pt x="469" y="1128"/>
                      <a:pt x="2285" y="275"/>
                      <a:pt x="4417" y="275"/>
                    </a:cubicBezTo>
                    <a:cubicBezTo>
                      <a:pt x="4500" y="275"/>
                      <a:pt x="4584" y="277"/>
                      <a:pt x="4668" y="279"/>
                    </a:cubicBezTo>
                    <a:cubicBezTo>
                      <a:pt x="6514" y="351"/>
                      <a:pt x="9050" y="1125"/>
                      <a:pt x="10597" y="4423"/>
                    </a:cubicBezTo>
                    <a:lnTo>
                      <a:pt x="10859" y="4304"/>
                    </a:lnTo>
                    <a:cubicBezTo>
                      <a:pt x="9252" y="875"/>
                      <a:pt x="6609" y="77"/>
                      <a:pt x="4668" y="6"/>
                    </a:cubicBezTo>
                    <a:cubicBezTo>
                      <a:pt x="4570" y="2"/>
                      <a:pt x="4472" y="0"/>
                      <a:pt x="43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5" name="Google Shape;325;p4"/>
          <p:cNvGrpSpPr/>
          <p:nvPr/>
        </p:nvGrpSpPr>
        <p:grpSpPr>
          <a:xfrm>
            <a:off x="0" y="3185737"/>
            <a:ext cx="9144017" cy="1977469"/>
            <a:chOff x="0" y="3174687"/>
            <a:chExt cx="9144017" cy="1977469"/>
          </a:xfrm>
        </p:grpSpPr>
        <p:sp>
          <p:nvSpPr>
            <p:cNvPr id="326" name="Google Shape;326;p4"/>
            <p:cNvSpPr/>
            <p:nvPr/>
          </p:nvSpPr>
          <p:spPr>
            <a:xfrm>
              <a:off x="0" y="3174687"/>
              <a:ext cx="9144014" cy="1977466"/>
            </a:xfrm>
            <a:custGeom>
              <a:rect b="b" l="l" r="r" t="t"/>
              <a:pathLst>
                <a:path extrusionOk="0" h="45590" w="210813">
                  <a:moveTo>
                    <a:pt x="210812" y="1"/>
                  </a:moveTo>
                  <a:cubicBezTo>
                    <a:pt x="204573" y="489"/>
                    <a:pt x="199680" y="5537"/>
                    <a:pt x="199370" y="11788"/>
                  </a:cubicBezTo>
                  <a:cubicBezTo>
                    <a:pt x="198644" y="11693"/>
                    <a:pt x="197906" y="11645"/>
                    <a:pt x="197168" y="11645"/>
                  </a:cubicBezTo>
                  <a:cubicBezTo>
                    <a:pt x="189333" y="11645"/>
                    <a:pt x="182392" y="16658"/>
                    <a:pt x="179939" y="24087"/>
                  </a:cubicBezTo>
                  <a:cubicBezTo>
                    <a:pt x="178503" y="23362"/>
                    <a:pt x="176997" y="23026"/>
                    <a:pt x="175525" y="23026"/>
                  </a:cubicBezTo>
                  <a:cubicBezTo>
                    <a:pt x="170907" y="23026"/>
                    <a:pt x="166622" y="26334"/>
                    <a:pt x="165854" y="31326"/>
                  </a:cubicBezTo>
                  <a:cubicBezTo>
                    <a:pt x="164327" y="30855"/>
                    <a:pt x="162763" y="30626"/>
                    <a:pt x="161212" y="30626"/>
                  </a:cubicBezTo>
                  <a:cubicBezTo>
                    <a:pt x="157116" y="30626"/>
                    <a:pt x="153111" y="32225"/>
                    <a:pt x="150114" y="35196"/>
                  </a:cubicBezTo>
                  <a:cubicBezTo>
                    <a:pt x="149733" y="34958"/>
                    <a:pt x="149352" y="34731"/>
                    <a:pt x="148959" y="34517"/>
                  </a:cubicBezTo>
                  <a:cubicBezTo>
                    <a:pt x="146184" y="32582"/>
                    <a:pt x="143017" y="31658"/>
                    <a:pt x="139886" y="31658"/>
                  </a:cubicBezTo>
                  <a:cubicBezTo>
                    <a:pt x="134581" y="31658"/>
                    <a:pt x="129379" y="34310"/>
                    <a:pt x="126361" y="39184"/>
                  </a:cubicBezTo>
                  <a:cubicBezTo>
                    <a:pt x="124571" y="38080"/>
                    <a:pt x="122548" y="37532"/>
                    <a:pt x="120529" y="37532"/>
                  </a:cubicBezTo>
                  <a:cubicBezTo>
                    <a:pt x="118238" y="37532"/>
                    <a:pt x="115951" y="38238"/>
                    <a:pt x="114014" y="39637"/>
                  </a:cubicBezTo>
                  <a:cubicBezTo>
                    <a:pt x="111038" y="35771"/>
                    <a:pt x="106664" y="33866"/>
                    <a:pt x="102302" y="33866"/>
                  </a:cubicBezTo>
                  <a:cubicBezTo>
                    <a:pt x="97554" y="33866"/>
                    <a:pt x="92820" y="36123"/>
                    <a:pt x="89916" y="40565"/>
                  </a:cubicBezTo>
                  <a:cubicBezTo>
                    <a:pt x="87927" y="39321"/>
                    <a:pt x="85653" y="38683"/>
                    <a:pt x="83367" y="38683"/>
                  </a:cubicBezTo>
                  <a:cubicBezTo>
                    <a:pt x="81999" y="38683"/>
                    <a:pt x="80627" y="38911"/>
                    <a:pt x="79308" y="39375"/>
                  </a:cubicBezTo>
                  <a:cubicBezTo>
                    <a:pt x="76282" y="34325"/>
                    <a:pt x="71001" y="31649"/>
                    <a:pt x="65657" y="31649"/>
                  </a:cubicBezTo>
                  <a:cubicBezTo>
                    <a:pt x="61791" y="31649"/>
                    <a:pt x="57892" y="33050"/>
                    <a:pt x="54793" y="35970"/>
                  </a:cubicBezTo>
                  <a:cubicBezTo>
                    <a:pt x="53402" y="33870"/>
                    <a:pt x="51127" y="32761"/>
                    <a:pt x="48825" y="32761"/>
                  </a:cubicBezTo>
                  <a:cubicBezTo>
                    <a:pt x="47184" y="32761"/>
                    <a:pt x="45530" y="33324"/>
                    <a:pt x="44172" y="34493"/>
                  </a:cubicBezTo>
                  <a:cubicBezTo>
                    <a:pt x="43052" y="28577"/>
                    <a:pt x="37904" y="24757"/>
                    <a:pt x="32422" y="24757"/>
                  </a:cubicBezTo>
                  <a:cubicBezTo>
                    <a:pt x="30447" y="24757"/>
                    <a:pt x="28428" y="25253"/>
                    <a:pt x="26539" y="26326"/>
                  </a:cubicBezTo>
                  <a:cubicBezTo>
                    <a:pt x="23170" y="19301"/>
                    <a:pt x="16312" y="14598"/>
                    <a:pt x="8549" y="13979"/>
                  </a:cubicBezTo>
                  <a:cubicBezTo>
                    <a:pt x="10716" y="7680"/>
                    <a:pt x="6596" y="977"/>
                    <a:pt x="0" y="72"/>
                  </a:cubicBezTo>
                  <a:lnTo>
                    <a:pt x="0" y="45590"/>
                  </a:lnTo>
                  <a:lnTo>
                    <a:pt x="210812" y="45590"/>
                  </a:lnTo>
                  <a:lnTo>
                    <a:pt x="210812" y="1"/>
                  </a:ln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4"/>
            <p:cNvGrpSpPr/>
            <p:nvPr/>
          </p:nvGrpSpPr>
          <p:grpSpPr>
            <a:xfrm>
              <a:off x="3" y="3685994"/>
              <a:ext cx="9144014" cy="1466162"/>
              <a:chOff x="1212350" y="1446150"/>
              <a:chExt cx="5270325" cy="845050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6191250" y="1446150"/>
                <a:ext cx="61925" cy="195575"/>
              </a:xfrm>
              <a:custGeom>
                <a:rect b="b" l="l" r="r" t="t"/>
                <a:pathLst>
                  <a:path extrusionOk="0" h="7823" w="2477">
                    <a:moveTo>
                      <a:pt x="83" y="0"/>
                    </a:moveTo>
                    <a:cubicBezTo>
                      <a:pt x="83" y="36"/>
                      <a:pt x="0" y="4394"/>
                      <a:pt x="2250" y="7823"/>
                    </a:cubicBezTo>
                    <a:lnTo>
                      <a:pt x="2477" y="7668"/>
                    </a:lnTo>
                    <a:cubicBezTo>
                      <a:pt x="286" y="4322"/>
                      <a:pt x="357" y="48"/>
                      <a:pt x="3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5709325" y="1750350"/>
                <a:ext cx="130400" cy="181000"/>
              </a:xfrm>
              <a:custGeom>
                <a:rect b="b" l="l" r="r" t="t"/>
                <a:pathLst>
                  <a:path extrusionOk="0" h="7240" w="5216">
                    <a:moveTo>
                      <a:pt x="108" y="0"/>
                    </a:moveTo>
                    <a:lnTo>
                      <a:pt x="1" y="262"/>
                    </a:lnTo>
                    <a:cubicBezTo>
                      <a:pt x="48" y="286"/>
                      <a:pt x="4418" y="2167"/>
                      <a:pt x="4942" y="7239"/>
                    </a:cubicBezTo>
                    <a:lnTo>
                      <a:pt x="5216" y="7215"/>
                    </a:lnTo>
                    <a:cubicBezTo>
                      <a:pt x="4680" y="1977"/>
                      <a:pt x="156" y="24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5357500" y="1931025"/>
                <a:ext cx="132475" cy="100025"/>
              </a:xfrm>
              <a:custGeom>
                <a:rect b="b" l="l" r="r" t="t"/>
                <a:pathLst>
                  <a:path extrusionOk="0" h="4001" w="5299">
                    <a:moveTo>
                      <a:pt x="84" y="0"/>
                    </a:moveTo>
                    <a:lnTo>
                      <a:pt x="1" y="274"/>
                    </a:lnTo>
                    <a:cubicBezTo>
                      <a:pt x="36" y="286"/>
                      <a:pt x="3489" y="1429"/>
                      <a:pt x="5061" y="4001"/>
                    </a:cubicBezTo>
                    <a:lnTo>
                      <a:pt x="5299" y="3846"/>
                    </a:lnTo>
                    <a:cubicBezTo>
                      <a:pt x="3668" y="1203"/>
                      <a:pt x="239" y="48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5395300" y="1991925"/>
                <a:ext cx="399775" cy="160875"/>
              </a:xfrm>
              <a:custGeom>
                <a:rect b="b" l="l" r="r" t="t"/>
                <a:pathLst>
                  <a:path extrusionOk="0" h="6435" w="15991">
                    <a:moveTo>
                      <a:pt x="8515" y="0"/>
                    </a:moveTo>
                    <a:cubicBezTo>
                      <a:pt x="8100" y="0"/>
                      <a:pt x="7682" y="29"/>
                      <a:pt x="7264" y="88"/>
                    </a:cubicBezTo>
                    <a:cubicBezTo>
                      <a:pt x="3823" y="577"/>
                      <a:pt x="989" y="3017"/>
                      <a:pt x="1" y="6351"/>
                    </a:cubicBezTo>
                    <a:lnTo>
                      <a:pt x="275" y="6435"/>
                    </a:lnTo>
                    <a:cubicBezTo>
                      <a:pt x="1227" y="3208"/>
                      <a:pt x="3977" y="839"/>
                      <a:pt x="7311" y="362"/>
                    </a:cubicBezTo>
                    <a:cubicBezTo>
                      <a:pt x="7709" y="307"/>
                      <a:pt x="8107" y="279"/>
                      <a:pt x="8502" y="279"/>
                    </a:cubicBezTo>
                    <a:cubicBezTo>
                      <a:pt x="11402" y="279"/>
                      <a:pt x="14149" y="1750"/>
                      <a:pt x="15753" y="4244"/>
                    </a:cubicBezTo>
                    <a:lnTo>
                      <a:pt x="15991" y="4089"/>
                    </a:lnTo>
                    <a:cubicBezTo>
                      <a:pt x="14338" y="1516"/>
                      <a:pt x="11510" y="0"/>
                      <a:pt x="8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6172200" y="1713175"/>
                <a:ext cx="310475" cy="143150"/>
              </a:xfrm>
              <a:custGeom>
                <a:rect b="b" l="l" r="r" t="t"/>
                <a:pathLst>
                  <a:path extrusionOk="0" h="5726" w="12419">
                    <a:moveTo>
                      <a:pt x="9963" y="1"/>
                    </a:moveTo>
                    <a:cubicBezTo>
                      <a:pt x="7017" y="1"/>
                      <a:pt x="2496" y="858"/>
                      <a:pt x="0" y="5607"/>
                    </a:cubicBezTo>
                    <a:lnTo>
                      <a:pt x="238" y="5726"/>
                    </a:lnTo>
                    <a:cubicBezTo>
                      <a:pt x="2663" y="1114"/>
                      <a:pt x="7061" y="276"/>
                      <a:pt x="9938" y="276"/>
                    </a:cubicBezTo>
                    <a:cubicBezTo>
                      <a:pt x="11072" y="276"/>
                      <a:pt x="11970" y="406"/>
                      <a:pt x="12418" y="487"/>
                    </a:cubicBezTo>
                    <a:lnTo>
                      <a:pt x="12418" y="201"/>
                    </a:lnTo>
                    <a:cubicBezTo>
                      <a:pt x="11945" y="120"/>
                      <a:pt x="11064" y="1"/>
                      <a:pt x="99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6065925" y="1838950"/>
                <a:ext cx="174750" cy="93575"/>
              </a:xfrm>
              <a:custGeom>
                <a:rect b="b" l="l" r="r" t="t"/>
                <a:pathLst>
                  <a:path extrusionOk="0" h="3743" w="6990">
                    <a:moveTo>
                      <a:pt x="1631" y="0"/>
                    </a:moveTo>
                    <a:cubicBezTo>
                      <a:pt x="1096" y="0"/>
                      <a:pt x="549" y="67"/>
                      <a:pt x="0" y="207"/>
                    </a:cubicBezTo>
                    <a:lnTo>
                      <a:pt x="72" y="481"/>
                    </a:lnTo>
                    <a:cubicBezTo>
                      <a:pt x="563" y="356"/>
                      <a:pt x="1077" y="293"/>
                      <a:pt x="1593" y="293"/>
                    </a:cubicBezTo>
                    <a:cubicBezTo>
                      <a:pt x="3778" y="293"/>
                      <a:pt x="6003" y="1422"/>
                      <a:pt x="6716" y="3743"/>
                    </a:cubicBezTo>
                    <a:lnTo>
                      <a:pt x="6989" y="3660"/>
                    </a:lnTo>
                    <a:cubicBezTo>
                      <a:pt x="6304" y="1427"/>
                      <a:pt x="4106" y="0"/>
                      <a:pt x="16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6254925" y="2155675"/>
                <a:ext cx="227750" cy="135525"/>
              </a:xfrm>
              <a:custGeom>
                <a:rect b="b" l="l" r="r" t="t"/>
                <a:pathLst>
                  <a:path extrusionOk="0" h="5421" w="9110">
                    <a:moveTo>
                      <a:pt x="8855" y="0"/>
                    </a:moveTo>
                    <a:cubicBezTo>
                      <a:pt x="7177" y="0"/>
                      <a:pt x="1903" y="413"/>
                      <a:pt x="1" y="5421"/>
                    </a:cubicBezTo>
                    <a:lnTo>
                      <a:pt x="299" y="5421"/>
                    </a:lnTo>
                    <a:cubicBezTo>
                      <a:pt x="2179" y="675"/>
                      <a:pt x="7216" y="286"/>
                      <a:pt x="8841" y="286"/>
                    </a:cubicBezTo>
                    <a:cubicBezTo>
                      <a:pt x="8945" y="286"/>
                      <a:pt x="9035" y="287"/>
                      <a:pt x="9109" y="289"/>
                    </a:cubicBezTo>
                    <a:lnTo>
                      <a:pt x="9109" y="4"/>
                    </a:lnTo>
                    <a:cubicBezTo>
                      <a:pt x="9038" y="2"/>
                      <a:pt x="8952" y="0"/>
                      <a:pt x="8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1408200" y="2127750"/>
                <a:ext cx="217325" cy="46175"/>
              </a:xfrm>
              <a:custGeom>
                <a:rect b="b" l="l" r="r" t="t"/>
                <a:pathLst>
                  <a:path extrusionOk="0" h="1847" w="8693">
                    <a:moveTo>
                      <a:pt x="4778" y="0"/>
                    </a:moveTo>
                    <a:cubicBezTo>
                      <a:pt x="3422" y="0"/>
                      <a:pt x="1789" y="389"/>
                      <a:pt x="0" y="1609"/>
                    </a:cubicBezTo>
                    <a:lnTo>
                      <a:pt x="167" y="1847"/>
                    </a:lnTo>
                    <a:cubicBezTo>
                      <a:pt x="1897" y="658"/>
                      <a:pt x="3477" y="281"/>
                      <a:pt x="4785" y="281"/>
                    </a:cubicBezTo>
                    <a:cubicBezTo>
                      <a:pt x="7042" y="281"/>
                      <a:pt x="8491" y="1403"/>
                      <a:pt x="8513" y="1418"/>
                    </a:cubicBezTo>
                    <a:lnTo>
                      <a:pt x="8692" y="1204"/>
                    </a:lnTo>
                    <a:cubicBezTo>
                      <a:pt x="8662" y="1181"/>
                      <a:pt x="7141" y="0"/>
                      <a:pt x="4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1642150" y="1808000"/>
                <a:ext cx="398600" cy="164725"/>
              </a:xfrm>
              <a:custGeom>
                <a:rect b="b" l="l" r="r" t="t"/>
                <a:pathLst>
                  <a:path extrusionOk="0" h="6589" w="15944">
                    <a:moveTo>
                      <a:pt x="7392" y="0"/>
                    </a:moveTo>
                    <a:cubicBezTo>
                      <a:pt x="4451" y="0"/>
                      <a:pt x="1657" y="1469"/>
                      <a:pt x="1" y="3969"/>
                    </a:cubicBezTo>
                    <a:lnTo>
                      <a:pt x="227" y="4124"/>
                    </a:lnTo>
                    <a:cubicBezTo>
                      <a:pt x="1839" y="1701"/>
                      <a:pt x="4539" y="287"/>
                      <a:pt x="7382" y="287"/>
                    </a:cubicBezTo>
                    <a:cubicBezTo>
                      <a:pt x="7837" y="287"/>
                      <a:pt x="8294" y="323"/>
                      <a:pt x="8752" y="397"/>
                    </a:cubicBezTo>
                    <a:cubicBezTo>
                      <a:pt x="12074" y="933"/>
                      <a:pt x="14776" y="3350"/>
                      <a:pt x="15669" y="6588"/>
                    </a:cubicBezTo>
                    <a:lnTo>
                      <a:pt x="15943" y="6505"/>
                    </a:lnTo>
                    <a:cubicBezTo>
                      <a:pt x="15015" y="3159"/>
                      <a:pt x="12217" y="659"/>
                      <a:pt x="8788" y="111"/>
                    </a:cubicBezTo>
                    <a:cubicBezTo>
                      <a:pt x="8321" y="37"/>
                      <a:pt x="7855" y="0"/>
                      <a:pt x="73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1274550" y="1497150"/>
                <a:ext cx="151525" cy="17775"/>
              </a:xfrm>
              <a:custGeom>
                <a:rect b="b" l="l" r="r" t="t"/>
                <a:pathLst>
                  <a:path extrusionOk="0" h="711" w="6061">
                    <a:moveTo>
                      <a:pt x="4978" y="1"/>
                    </a:moveTo>
                    <a:cubicBezTo>
                      <a:pt x="3767" y="1"/>
                      <a:pt x="1746" y="66"/>
                      <a:pt x="1" y="437"/>
                    </a:cubicBezTo>
                    <a:lnTo>
                      <a:pt x="48" y="710"/>
                    </a:lnTo>
                    <a:cubicBezTo>
                      <a:pt x="1814" y="340"/>
                      <a:pt x="3861" y="277"/>
                      <a:pt x="5050" y="277"/>
                    </a:cubicBezTo>
                    <a:cubicBezTo>
                      <a:pt x="5657" y="277"/>
                      <a:pt x="6041" y="294"/>
                      <a:pt x="6049" y="294"/>
                    </a:cubicBezTo>
                    <a:lnTo>
                      <a:pt x="6061" y="20"/>
                    </a:lnTo>
                    <a:cubicBezTo>
                      <a:pt x="6052" y="20"/>
                      <a:pt x="5634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1212350" y="1888150"/>
                <a:ext cx="302725" cy="243525"/>
              </a:xfrm>
              <a:custGeom>
                <a:rect b="b" l="l" r="r" t="t"/>
                <a:pathLst>
                  <a:path extrusionOk="0" h="9741" w="12109">
                    <a:moveTo>
                      <a:pt x="0" y="1"/>
                    </a:moveTo>
                    <a:lnTo>
                      <a:pt x="0" y="275"/>
                    </a:lnTo>
                    <a:cubicBezTo>
                      <a:pt x="1393" y="346"/>
                      <a:pt x="9787" y="1108"/>
                      <a:pt x="11835" y="9740"/>
                    </a:cubicBezTo>
                    <a:lnTo>
                      <a:pt x="12109" y="9681"/>
                    </a:lnTo>
                    <a:cubicBezTo>
                      <a:pt x="10001" y="834"/>
                      <a:pt x="1405" y="72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5192300" y="2123900"/>
                <a:ext cx="266125" cy="135450"/>
              </a:xfrm>
              <a:custGeom>
                <a:rect b="b" l="l" r="r" t="t"/>
                <a:pathLst>
                  <a:path extrusionOk="0" h="5418" w="10645">
                    <a:moveTo>
                      <a:pt x="5232" y="0"/>
                    </a:moveTo>
                    <a:cubicBezTo>
                      <a:pt x="2829" y="0"/>
                      <a:pt x="661" y="1594"/>
                      <a:pt x="1" y="3965"/>
                    </a:cubicBezTo>
                    <a:lnTo>
                      <a:pt x="274" y="4049"/>
                    </a:lnTo>
                    <a:cubicBezTo>
                      <a:pt x="902" y="1799"/>
                      <a:pt x="2943" y="287"/>
                      <a:pt x="5221" y="287"/>
                    </a:cubicBezTo>
                    <a:cubicBezTo>
                      <a:pt x="5452" y="287"/>
                      <a:pt x="5684" y="302"/>
                      <a:pt x="5918" y="334"/>
                    </a:cubicBezTo>
                    <a:cubicBezTo>
                      <a:pt x="8466" y="679"/>
                      <a:pt x="10359" y="2846"/>
                      <a:pt x="10359" y="5418"/>
                    </a:cubicBezTo>
                    <a:lnTo>
                      <a:pt x="10645" y="5418"/>
                    </a:lnTo>
                    <a:cubicBezTo>
                      <a:pt x="10633" y="2715"/>
                      <a:pt x="8633" y="417"/>
                      <a:pt x="5954" y="48"/>
                    </a:cubicBezTo>
                    <a:cubicBezTo>
                      <a:pt x="5712" y="16"/>
                      <a:pt x="5470" y="0"/>
                      <a:pt x="52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2332125" y="2163450"/>
                <a:ext cx="180400" cy="89650"/>
              </a:xfrm>
              <a:custGeom>
                <a:rect b="b" l="l" r="r" t="t"/>
                <a:pathLst>
                  <a:path extrusionOk="0" h="3586" w="7216">
                    <a:moveTo>
                      <a:pt x="2267" y="0"/>
                    </a:moveTo>
                    <a:cubicBezTo>
                      <a:pt x="987" y="0"/>
                      <a:pt x="22" y="432"/>
                      <a:pt x="0" y="443"/>
                    </a:cubicBezTo>
                    <a:lnTo>
                      <a:pt x="108" y="693"/>
                    </a:lnTo>
                    <a:cubicBezTo>
                      <a:pt x="193" y="656"/>
                      <a:pt x="1096" y="254"/>
                      <a:pt x="2280" y="254"/>
                    </a:cubicBezTo>
                    <a:cubicBezTo>
                      <a:pt x="3751" y="254"/>
                      <a:pt x="5654" y="874"/>
                      <a:pt x="6954" y="3586"/>
                    </a:cubicBezTo>
                    <a:lnTo>
                      <a:pt x="7216" y="3467"/>
                    </a:lnTo>
                    <a:cubicBezTo>
                      <a:pt x="5855" y="641"/>
                      <a:pt x="3827" y="0"/>
                      <a:pt x="22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2472025" y="2048000"/>
                <a:ext cx="112525" cy="155400"/>
              </a:xfrm>
              <a:custGeom>
                <a:rect b="b" l="l" r="r" t="t"/>
                <a:pathLst>
                  <a:path extrusionOk="0" h="6216" w="4501">
                    <a:moveTo>
                      <a:pt x="4322" y="1"/>
                    </a:moveTo>
                    <a:cubicBezTo>
                      <a:pt x="4299" y="12"/>
                      <a:pt x="1227" y="2560"/>
                      <a:pt x="0" y="6120"/>
                    </a:cubicBezTo>
                    <a:lnTo>
                      <a:pt x="262" y="6216"/>
                    </a:lnTo>
                    <a:cubicBezTo>
                      <a:pt x="1465" y="2727"/>
                      <a:pt x="4477" y="239"/>
                      <a:pt x="4501" y="215"/>
                    </a:cubicBezTo>
                    <a:lnTo>
                      <a:pt x="4322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075675" y="2132525"/>
                <a:ext cx="120275" cy="98250"/>
              </a:xfrm>
              <a:custGeom>
                <a:rect b="b" l="l" r="r" t="t"/>
                <a:pathLst>
                  <a:path extrusionOk="0" h="3930" w="4811">
                    <a:moveTo>
                      <a:pt x="4703" y="1"/>
                    </a:moveTo>
                    <a:cubicBezTo>
                      <a:pt x="4679" y="13"/>
                      <a:pt x="1631" y="1275"/>
                      <a:pt x="0" y="3787"/>
                    </a:cubicBezTo>
                    <a:lnTo>
                      <a:pt x="227" y="3930"/>
                    </a:lnTo>
                    <a:cubicBezTo>
                      <a:pt x="1822" y="1501"/>
                      <a:pt x="4787" y="263"/>
                      <a:pt x="4810" y="263"/>
                    </a:cubicBezTo>
                    <a:lnTo>
                      <a:pt x="4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458150" y="2162600"/>
                <a:ext cx="78025" cy="79800"/>
              </a:xfrm>
              <a:custGeom>
                <a:rect b="b" l="l" r="r" t="t"/>
                <a:pathLst>
                  <a:path extrusionOk="0" h="3192" w="3121">
                    <a:moveTo>
                      <a:pt x="156" y="0"/>
                    </a:moveTo>
                    <a:lnTo>
                      <a:pt x="1" y="239"/>
                    </a:lnTo>
                    <a:cubicBezTo>
                      <a:pt x="13" y="250"/>
                      <a:pt x="1918" y="1596"/>
                      <a:pt x="2870" y="3191"/>
                    </a:cubicBezTo>
                    <a:lnTo>
                      <a:pt x="3120" y="3048"/>
                    </a:lnTo>
                    <a:cubicBezTo>
                      <a:pt x="2120" y="1393"/>
                      <a:pt x="239" y="60"/>
                      <a:pt x="1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4001675" y="2139675"/>
                <a:ext cx="63125" cy="71175"/>
              </a:xfrm>
              <a:custGeom>
                <a:rect b="b" l="l" r="r" t="t"/>
                <a:pathLst>
                  <a:path extrusionOk="0" h="2847" w="2525">
                    <a:moveTo>
                      <a:pt x="2346" y="1"/>
                    </a:moveTo>
                    <a:cubicBezTo>
                      <a:pt x="2287" y="48"/>
                      <a:pt x="834" y="1203"/>
                      <a:pt x="1" y="2703"/>
                    </a:cubicBezTo>
                    <a:lnTo>
                      <a:pt x="239" y="2846"/>
                    </a:lnTo>
                    <a:cubicBezTo>
                      <a:pt x="1060" y="1382"/>
                      <a:pt x="2501" y="227"/>
                      <a:pt x="2525" y="215"/>
                    </a:cubicBezTo>
                    <a:lnTo>
                      <a:pt x="2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3928450" y="2204200"/>
                <a:ext cx="136950" cy="51000"/>
              </a:xfrm>
              <a:custGeom>
                <a:rect b="b" l="l" r="r" t="t"/>
                <a:pathLst>
                  <a:path extrusionOk="0" h="2040" w="5478">
                    <a:moveTo>
                      <a:pt x="1931" y="1"/>
                    </a:moveTo>
                    <a:cubicBezTo>
                      <a:pt x="1320" y="1"/>
                      <a:pt x="676" y="128"/>
                      <a:pt x="1" y="384"/>
                    </a:cubicBezTo>
                    <a:lnTo>
                      <a:pt x="96" y="646"/>
                    </a:lnTo>
                    <a:cubicBezTo>
                      <a:pt x="750" y="398"/>
                      <a:pt x="1367" y="273"/>
                      <a:pt x="1948" y="273"/>
                    </a:cubicBezTo>
                    <a:cubicBezTo>
                      <a:pt x="3206" y="273"/>
                      <a:pt x="4298" y="858"/>
                      <a:pt x="5251" y="2039"/>
                    </a:cubicBezTo>
                    <a:lnTo>
                      <a:pt x="5478" y="1861"/>
                    </a:lnTo>
                    <a:cubicBezTo>
                      <a:pt x="4470" y="623"/>
                      <a:pt x="3281" y="1"/>
                      <a:pt x="19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4318675" y="2128975"/>
                <a:ext cx="55700" cy="102700"/>
              </a:xfrm>
              <a:custGeom>
                <a:rect b="b" l="l" r="r" t="t"/>
                <a:pathLst>
                  <a:path extrusionOk="0" h="4108" w="2228">
                    <a:moveTo>
                      <a:pt x="2001" y="0"/>
                    </a:moveTo>
                    <a:cubicBezTo>
                      <a:pt x="1180" y="1262"/>
                      <a:pt x="513" y="2596"/>
                      <a:pt x="1" y="4012"/>
                    </a:cubicBezTo>
                    <a:lnTo>
                      <a:pt x="263" y="4108"/>
                    </a:lnTo>
                    <a:cubicBezTo>
                      <a:pt x="775" y="2715"/>
                      <a:pt x="1430" y="1393"/>
                      <a:pt x="2227" y="155"/>
                    </a:cubicBezTo>
                    <a:lnTo>
                      <a:pt x="2001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4963100" y="2028350"/>
                <a:ext cx="104800" cy="79200"/>
              </a:xfrm>
              <a:custGeom>
                <a:rect b="b" l="l" r="r" t="t"/>
                <a:pathLst>
                  <a:path extrusionOk="0" h="3168" w="4192">
                    <a:moveTo>
                      <a:pt x="168" y="1"/>
                    </a:moveTo>
                    <a:lnTo>
                      <a:pt x="1" y="227"/>
                    </a:lnTo>
                    <a:lnTo>
                      <a:pt x="4037" y="3168"/>
                    </a:lnTo>
                    <a:lnTo>
                      <a:pt x="4192" y="2942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8" name="Google Shape;348;p4"/>
          <p:cNvGrpSpPr/>
          <p:nvPr/>
        </p:nvGrpSpPr>
        <p:grpSpPr>
          <a:xfrm>
            <a:off x="7585443" y="1392708"/>
            <a:ext cx="1258318" cy="471355"/>
            <a:chOff x="6139625" y="939075"/>
            <a:chExt cx="1818642" cy="681247"/>
          </a:xfrm>
        </p:grpSpPr>
        <p:sp>
          <p:nvSpPr>
            <p:cNvPr id="349" name="Google Shape;349;p4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4"/>
          <p:cNvGrpSpPr/>
          <p:nvPr/>
        </p:nvGrpSpPr>
        <p:grpSpPr>
          <a:xfrm flipH="1">
            <a:off x="8259221" y="1392710"/>
            <a:ext cx="879493" cy="364228"/>
            <a:chOff x="5525375" y="1545600"/>
            <a:chExt cx="289650" cy="119950"/>
          </a:xfrm>
        </p:grpSpPr>
        <p:sp>
          <p:nvSpPr>
            <p:cNvPr id="354" name="Google Shape;354;p4"/>
            <p:cNvSpPr/>
            <p:nvPr/>
          </p:nvSpPr>
          <p:spPr>
            <a:xfrm>
              <a:off x="5525375" y="1545600"/>
              <a:ext cx="289650" cy="119950"/>
            </a:xfrm>
            <a:custGeom>
              <a:rect b="b" l="l" r="r" t="t"/>
              <a:pathLst>
                <a:path extrusionOk="0" h="4798" w="11586">
                  <a:moveTo>
                    <a:pt x="4148" y="1"/>
                  </a:moveTo>
                  <a:cubicBezTo>
                    <a:pt x="3896" y="1"/>
                    <a:pt x="3639" y="27"/>
                    <a:pt x="3382" y="82"/>
                  </a:cubicBezTo>
                  <a:cubicBezTo>
                    <a:pt x="1263" y="535"/>
                    <a:pt x="1" y="2737"/>
                    <a:pt x="667" y="4797"/>
                  </a:cubicBezTo>
                  <a:lnTo>
                    <a:pt x="11586" y="4797"/>
                  </a:lnTo>
                  <a:cubicBezTo>
                    <a:pt x="11478" y="3618"/>
                    <a:pt x="10478" y="2713"/>
                    <a:pt x="9288" y="2713"/>
                  </a:cubicBezTo>
                  <a:cubicBezTo>
                    <a:pt x="8740" y="2713"/>
                    <a:pt x="8204" y="2916"/>
                    <a:pt x="7787" y="3273"/>
                  </a:cubicBezTo>
                  <a:cubicBezTo>
                    <a:pt x="7589" y="1380"/>
                    <a:pt x="5975" y="1"/>
                    <a:pt x="4148" y="1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5700100" y="1625025"/>
              <a:ext cx="22350" cy="29200"/>
            </a:xfrm>
            <a:custGeom>
              <a:rect b="b" l="l" r="r" t="t"/>
              <a:pathLst>
                <a:path extrusionOk="0" h="1168" w="894">
                  <a:moveTo>
                    <a:pt x="703" y="1"/>
                  </a:moveTo>
                  <a:cubicBezTo>
                    <a:pt x="382" y="287"/>
                    <a:pt x="132" y="668"/>
                    <a:pt x="1" y="1084"/>
                  </a:cubicBezTo>
                  <a:lnTo>
                    <a:pt x="275" y="1168"/>
                  </a:lnTo>
                  <a:cubicBezTo>
                    <a:pt x="394" y="798"/>
                    <a:pt x="608" y="465"/>
                    <a:pt x="894" y="215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4"/>
          <p:cNvGrpSpPr/>
          <p:nvPr/>
        </p:nvGrpSpPr>
        <p:grpSpPr>
          <a:xfrm>
            <a:off x="8509452" y="1611780"/>
            <a:ext cx="853308" cy="1019630"/>
            <a:chOff x="3840250" y="590138"/>
            <a:chExt cx="1090350" cy="1302875"/>
          </a:xfrm>
        </p:grpSpPr>
        <p:sp>
          <p:nvSpPr>
            <p:cNvPr id="357" name="Google Shape;357;p4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4"/>
          <p:cNvGrpSpPr/>
          <p:nvPr/>
        </p:nvGrpSpPr>
        <p:grpSpPr>
          <a:xfrm>
            <a:off x="56527" y="4094192"/>
            <a:ext cx="589376" cy="1019630"/>
            <a:chOff x="3840250" y="590138"/>
            <a:chExt cx="753100" cy="1302875"/>
          </a:xfrm>
        </p:grpSpPr>
        <p:sp>
          <p:nvSpPr>
            <p:cNvPr id="373" name="Google Shape;373;p4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Google Shape;3092;p31"/>
          <p:cNvGrpSpPr/>
          <p:nvPr/>
        </p:nvGrpSpPr>
        <p:grpSpPr>
          <a:xfrm>
            <a:off x="-1528708" y="-380955"/>
            <a:ext cx="12180458" cy="6442909"/>
            <a:chOff x="-1528708" y="-380955"/>
            <a:chExt cx="12180458" cy="6442909"/>
          </a:xfrm>
        </p:grpSpPr>
        <p:grpSp>
          <p:nvGrpSpPr>
            <p:cNvPr id="3093" name="Google Shape;3093;p31"/>
            <p:cNvGrpSpPr/>
            <p:nvPr/>
          </p:nvGrpSpPr>
          <p:grpSpPr>
            <a:xfrm flipH="1">
              <a:off x="-45" y="3146466"/>
              <a:ext cx="9144065" cy="2915489"/>
              <a:chOff x="-45" y="1762005"/>
              <a:chExt cx="9144065" cy="2915489"/>
            </a:xfrm>
          </p:grpSpPr>
          <p:sp>
            <p:nvSpPr>
              <p:cNvPr id="3094" name="Google Shape;3094;p31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95" name="Google Shape;3095;p31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3096" name="Google Shape;3096;p31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7" name="Google Shape;3097;p31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8" name="Google Shape;3098;p31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9" name="Google Shape;3099;p31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0" name="Google Shape;3100;p31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1" name="Google Shape;3101;p31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2" name="Google Shape;3102;p31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3" name="Google Shape;3103;p31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4" name="Google Shape;3104;p31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5" name="Google Shape;3105;p31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6" name="Google Shape;3106;p31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7" name="Google Shape;3107;p31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8" name="Google Shape;3108;p31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9" name="Google Shape;3109;p31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0" name="Google Shape;3110;p31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1" name="Google Shape;3111;p31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2" name="Google Shape;3112;p31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3" name="Google Shape;3113;p31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4" name="Google Shape;3114;p31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5" name="Google Shape;3115;p31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6" name="Google Shape;3116;p31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7" name="Google Shape;3117;p31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8" name="Google Shape;3118;p31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9" name="Google Shape;3119;p31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0" name="Google Shape;3120;p31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1" name="Google Shape;3121;p31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2" name="Google Shape;3122;p31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3" name="Google Shape;3123;p31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4" name="Google Shape;3124;p31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5" name="Google Shape;3125;p31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6" name="Google Shape;3126;p31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27" name="Google Shape;3127;p31"/>
            <p:cNvGrpSpPr/>
            <p:nvPr/>
          </p:nvGrpSpPr>
          <p:grpSpPr>
            <a:xfrm>
              <a:off x="-1240530" y="4260369"/>
              <a:ext cx="2909282" cy="1089723"/>
              <a:chOff x="6139625" y="939075"/>
              <a:chExt cx="1818642" cy="681247"/>
            </a:xfrm>
          </p:grpSpPr>
          <p:sp>
            <p:nvSpPr>
              <p:cNvPr id="3128" name="Google Shape;3128;p3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3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3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3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2" name="Google Shape;3132;p31"/>
            <p:cNvGrpSpPr/>
            <p:nvPr/>
          </p:nvGrpSpPr>
          <p:grpSpPr>
            <a:xfrm>
              <a:off x="143618" y="4482551"/>
              <a:ext cx="2909282" cy="1089723"/>
              <a:chOff x="6139625" y="939075"/>
              <a:chExt cx="1818642" cy="681247"/>
            </a:xfrm>
          </p:grpSpPr>
          <p:sp>
            <p:nvSpPr>
              <p:cNvPr id="3133" name="Google Shape;3133;p3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3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3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3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7" name="Google Shape;3137;p31"/>
            <p:cNvGrpSpPr/>
            <p:nvPr/>
          </p:nvGrpSpPr>
          <p:grpSpPr>
            <a:xfrm>
              <a:off x="6864043" y="4440138"/>
              <a:ext cx="2909282" cy="1089723"/>
              <a:chOff x="6139625" y="939075"/>
              <a:chExt cx="1818642" cy="681247"/>
            </a:xfrm>
          </p:grpSpPr>
          <p:sp>
            <p:nvSpPr>
              <p:cNvPr id="3138" name="Google Shape;3138;p3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3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3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3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2" name="Google Shape;3142;p31"/>
            <p:cNvGrpSpPr/>
            <p:nvPr/>
          </p:nvGrpSpPr>
          <p:grpSpPr>
            <a:xfrm>
              <a:off x="7742468" y="4150263"/>
              <a:ext cx="2909282" cy="1089723"/>
              <a:chOff x="6139625" y="939075"/>
              <a:chExt cx="1818642" cy="681247"/>
            </a:xfrm>
          </p:grpSpPr>
          <p:sp>
            <p:nvSpPr>
              <p:cNvPr id="3143" name="Google Shape;3143;p3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3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3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3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7" name="Google Shape;3147;p31"/>
            <p:cNvGrpSpPr/>
            <p:nvPr/>
          </p:nvGrpSpPr>
          <p:grpSpPr>
            <a:xfrm>
              <a:off x="6334378" y="4948288"/>
              <a:ext cx="942695" cy="390401"/>
              <a:chOff x="5525375" y="1545600"/>
              <a:chExt cx="289650" cy="119950"/>
            </a:xfrm>
          </p:grpSpPr>
          <p:sp>
            <p:nvSpPr>
              <p:cNvPr id="3148" name="Google Shape;3148;p31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31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0" name="Google Shape;3150;p31"/>
            <p:cNvGrpSpPr/>
            <p:nvPr/>
          </p:nvGrpSpPr>
          <p:grpSpPr>
            <a:xfrm>
              <a:off x="-1528708" y="1714420"/>
              <a:ext cx="2740512" cy="1026571"/>
              <a:chOff x="6139625" y="939075"/>
              <a:chExt cx="1818642" cy="681247"/>
            </a:xfrm>
          </p:grpSpPr>
          <p:sp>
            <p:nvSpPr>
              <p:cNvPr id="3151" name="Google Shape;3151;p3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3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3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3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5" name="Google Shape;3155;p31"/>
            <p:cNvGrpSpPr/>
            <p:nvPr/>
          </p:nvGrpSpPr>
          <p:grpSpPr>
            <a:xfrm rot="10800000">
              <a:off x="7340004" y="-380955"/>
              <a:ext cx="2740512" cy="1026571"/>
              <a:chOff x="6139625" y="939075"/>
              <a:chExt cx="1818642" cy="681247"/>
            </a:xfrm>
          </p:grpSpPr>
          <p:sp>
            <p:nvSpPr>
              <p:cNvPr id="3156" name="Google Shape;3156;p31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31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31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31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60" name="Google Shape;3160;p31"/>
          <p:cNvGrpSpPr/>
          <p:nvPr/>
        </p:nvGrpSpPr>
        <p:grpSpPr>
          <a:xfrm>
            <a:off x="181387" y="4200573"/>
            <a:ext cx="1233013" cy="785689"/>
            <a:chOff x="6197575" y="1890475"/>
            <a:chExt cx="2439195" cy="1554281"/>
          </a:xfrm>
        </p:grpSpPr>
        <p:sp>
          <p:nvSpPr>
            <p:cNvPr id="3161" name="Google Shape;3161;p31"/>
            <p:cNvSpPr/>
            <p:nvPr/>
          </p:nvSpPr>
          <p:spPr>
            <a:xfrm>
              <a:off x="6568452" y="1890475"/>
              <a:ext cx="1697879" cy="1503624"/>
            </a:xfrm>
            <a:custGeom>
              <a:rect b="b" l="l" r="r" t="t"/>
              <a:pathLst>
                <a:path extrusionOk="0" h="43780" w="49436">
                  <a:moveTo>
                    <a:pt x="24718" y="0"/>
                  </a:moveTo>
                  <a:cubicBezTo>
                    <a:pt x="8895" y="0"/>
                    <a:pt x="2311" y="11549"/>
                    <a:pt x="1156" y="20800"/>
                  </a:cubicBezTo>
                  <a:cubicBezTo>
                    <a:pt x="1" y="30040"/>
                    <a:pt x="1156" y="43779"/>
                    <a:pt x="1156" y="43779"/>
                  </a:cubicBezTo>
                  <a:lnTo>
                    <a:pt x="14550" y="43779"/>
                  </a:lnTo>
                  <a:lnTo>
                    <a:pt x="14550" y="29694"/>
                  </a:lnTo>
                  <a:cubicBezTo>
                    <a:pt x="14550" y="24372"/>
                    <a:pt x="17205" y="16169"/>
                    <a:pt x="24718" y="16169"/>
                  </a:cubicBezTo>
                  <a:cubicBezTo>
                    <a:pt x="32219" y="16169"/>
                    <a:pt x="34874" y="24372"/>
                    <a:pt x="34874" y="29694"/>
                  </a:cubicBezTo>
                  <a:lnTo>
                    <a:pt x="34874" y="43779"/>
                  </a:lnTo>
                  <a:lnTo>
                    <a:pt x="48269" y="43779"/>
                  </a:lnTo>
                  <a:cubicBezTo>
                    <a:pt x="48269" y="43779"/>
                    <a:pt x="49436" y="30040"/>
                    <a:pt x="48281" y="20800"/>
                  </a:cubicBezTo>
                  <a:cubicBezTo>
                    <a:pt x="47126" y="11549"/>
                    <a:pt x="40542" y="0"/>
                    <a:pt x="24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1"/>
            <p:cNvSpPr/>
            <p:nvPr/>
          </p:nvSpPr>
          <p:spPr>
            <a:xfrm>
              <a:off x="6676428" y="1993919"/>
              <a:ext cx="1481952" cy="1400589"/>
            </a:xfrm>
            <a:custGeom>
              <a:rect b="b" l="l" r="r" t="t"/>
              <a:pathLst>
                <a:path extrusionOk="0" h="40780" w="43149">
                  <a:moveTo>
                    <a:pt x="21574" y="0"/>
                  </a:moveTo>
                  <a:cubicBezTo>
                    <a:pt x="10942" y="0"/>
                    <a:pt x="2631" y="8323"/>
                    <a:pt x="1131" y="18372"/>
                  </a:cubicBezTo>
                  <a:cubicBezTo>
                    <a:pt x="0" y="25932"/>
                    <a:pt x="572" y="36171"/>
                    <a:pt x="917" y="40779"/>
                  </a:cubicBezTo>
                  <a:lnTo>
                    <a:pt x="11406" y="40779"/>
                  </a:lnTo>
                  <a:lnTo>
                    <a:pt x="11406" y="26682"/>
                  </a:lnTo>
                  <a:cubicBezTo>
                    <a:pt x="11406" y="21360"/>
                    <a:pt x="14061" y="13157"/>
                    <a:pt x="21574" y="13157"/>
                  </a:cubicBezTo>
                  <a:cubicBezTo>
                    <a:pt x="29087" y="13157"/>
                    <a:pt x="31742" y="21360"/>
                    <a:pt x="31742" y="26682"/>
                  </a:cubicBezTo>
                  <a:lnTo>
                    <a:pt x="31742" y="40767"/>
                  </a:lnTo>
                  <a:lnTo>
                    <a:pt x="42232" y="40767"/>
                  </a:lnTo>
                  <a:cubicBezTo>
                    <a:pt x="42577" y="36160"/>
                    <a:pt x="43148" y="25920"/>
                    <a:pt x="42017" y="18360"/>
                  </a:cubicBezTo>
                  <a:cubicBezTo>
                    <a:pt x="40517" y="8311"/>
                    <a:pt x="32207" y="0"/>
                    <a:pt x="2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31"/>
            <p:cNvSpPr/>
            <p:nvPr/>
          </p:nvSpPr>
          <p:spPr>
            <a:xfrm>
              <a:off x="6849794" y="2140292"/>
              <a:ext cx="1134793" cy="1253799"/>
            </a:xfrm>
            <a:custGeom>
              <a:rect b="b" l="l" r="r" t="t"/>
              <a:pathLst>
                <a:path extrusionOk="0" h="36506" w="33041">
                  <a:moveTo>
                    <a:pt x="16526" y="1"/>
                  </a:moveTo>
                  <a:cubicBezTo>
                    <a:pt x="5430" y="1"/>
                    <a:pt x="0" y="10407"/>
                    <a:pt x="0" y="18491"/>
                  </a:cubicBezTo>
                  <a:lnTo>
                    <a:pt x="0" y="36505"/>
                  </a:lnTo>
                  <a:lnTo>
                    <a:pt x="6358" y="36505"/>
                  </a:lnTo>
                  <a:lnTo>
                    <a:pt x="6358" y="22420"/>
                  </a:lnTo>
                  <a:cubicBezTo>
                    <a:pt x="6358" y="17098"/>
                    <a:pt x="9013" y="8895"/>
                    <a:pt x="16526" y="8895"/>
                  </a:cubicBezTo>
                  <a:cubicBezTo>
                    <a:pt x="24027" y="8895"/>
                    <a:pt x="26694" y="17098"/>
                    <a:pt x="26694" y="22420"/>
                  </a:cubicBezTo>
                  <a:lnTo>
                    <a:pt x="26694" y="36505"/>
                  </a:lnTo>
                  <a:lnTo>
                    <a:pt x="33040" y="36505"/>
                  </a:lnTo>
                  <a:lnTo>
                    <a:pt x="33040" y="18491"/>
                  </a:lnTo>
                  <a:cubicBezTo>
                    <a:pt x="33040" y="10407"/>
                    <a:pt x="27611" y="1"/>
                    <a:pt x="16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31"/>
            <p:cNvSpPr/>
            <p:nvPr/>
          </p:nvSpPr>
          <p:spPr>
            <a:xfrm>
              <a:off x="6981056" y="2287112"/>
              <a:ext cx="872672" cy="1106974"/>
            </a:xfrm>
            <a:custGeom>
              <a:rect b="b" l="l" r="r" t="t"/>
              <a:pathLst>
                <a:path extrusionOk="0" h="32231" w="25409">
                  <a:moveTo>
                    <a:pt x="12704" y="0"/>
                  </a:moveTo>
                  <a:cubicBezTo>
                    <a:pt x="3346" y="0"/>
                    <a:pt x="0" y="8787"/>
                    <a:pt x="0" y="16288"/>
                  </a:cubicBezTo>
                  <a:lnTo>
                    <a:pt x="0" y="32230"/>
                  </a:lnTo>
                  <a:lnTo>
                    <a:pt x="2536" y="32230"/>
                  </a:lnTo>
                  <a:lnTo>
                    <a:pt x="2536" y="18145"/>
                  </a:lnTo>
                  <a:cubicBezTo>
                    <a:pt x="2536" y="12823"/>
                    <a:pt x="5191" y="4620"/>
                    <a:pt x="12704" y="4620"/>
                  </a:cubicBezTo>
                  <a:cubicBezTo>
                    <a:pt x="20217" y="4620"/>
                    <a:pt x="22872" y="12823"/>
                    <a:pt x="22872" y="18145"/>
                  </a:cubicBezTo>
                  <a:lnTo>
                    <a:pt x="22872" y="32230"/>
                  </a:lnTo>
                  <a:lnTo>
                    <a:pt x="25408" y="32230"/>
                  </a:lnTo>
                  <a:lnTo>
                    <a:pt x="25408" y="16288"/>
                  </a:lnTo>
                  <a:cubicBezTo>
                    <a:pt x="25408" y="8787"/>
                    <a:pt x="22063" y="0"/>
                    <a:pt x="12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1"/>
            <p:cNvSpPr/>
            <p:nvPr/>
          </p:nvSpPr>
          <p:spPr>
            <a:xfrm>
              <a:off x="6197575" y="2958534"/>
              <a:ext cx="1071014" cy="486222"/>
            </a:xfrm>
            <a:custGeom>
              <a:rect b="b" l="l" r="r" t="t"/>
              <a:pathLst>
                <a:path extrusionOk="0" h="14157" w="31184">
                  <a:moveTo>
                    <a:pt x="14571" y="0"/>
                  </a:moveTo>
                  <a:cubicBezTo>
                    <a:pt x="14181" y="0"/>
                    <a:pt x="13784" y="31"/>
                    <a:pt x="13384" y="95"/>
                  </a:cubicBezTo>
                  <a:cubicBezTo>
                    <a:pt x="9085" y="774"/>
                    <a:pt x="7264" y="4882"/>
                    <a:pt x="7264" y="4882"/>
                  </a:cubicBezTo>
                  <a:cubicBezTo>
                    <a:pt x="7264" y="4882"/>
                    <a:pt x="7069" y="4853"/>
                    <a:pt x="6754" y="4853"/>
                  </a:cubicBezTo>
                  <a:cubicBezTo>
                    <a:pt x="5931" y="4853"/>
                    <a:pt x="4283" y="5046"/>
                    <a:pt x="3120" y="6441"/>
                  </a:cubicBezTo>
                  <a:cubicBezTo>
                    <a:pt x="1501" y="8370"/>
                    <a:pt x="2489" y="11109"/>
                    <a:pt x="2489" y="11109"/>
                  </a:cubicBezTo>
                  <a:cubicBezTo>
                    <a:pt x="1" y="11609"/>
                    <a:pt x="501" y="14157"/>
                    <a:pt x="501" y="14157"/>
                  </a:cubicBezTo>
                  <a:lnTo>
                    <a:pt x="31124" y="14157"/>
                  </a:lnTo>
                  <a:cubicBezTo>
                    <a:pt x="31183" y="9930"/>
                    <a:pt x="27135" y="9799"/>
                    <a:pt x="27135" y="9799"/>
                  </a:cubicBezTo>
                  <a:cubicBezTo>
                    <a:pt x="27135" y="9799"/>
                    <a:pt x="27135" y="7430"/>
                    <a:pt x="25647" y="6501"/>
                  </a:cubicBezTo>
                  <a:cubicBezTo>
                    <a:pt x="24975" y="6076"/>
                    <a:pt x="24211" y="5960"/>
                    <a:pt x="23575" y="5960"/>
                  </a:cubicBezTo>
                  <a:cubicBezTo>
                    <a:pt x="22802" y="5960"/>
                    <a:pt x="22218" y="6132"/>
                    <a:pt x="22218" y="6132"/>
                  </a:cubicBezTo>
                  <a:cubicBezTo>
                    <a:pt x="21603" y="2914"/>
                    <a:pt x="18373" y="0"/>
                    <a:pt x="14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31"/>
            <p:cNvSpPr/>
            <p:nvPr/>
          </p:nvSpPr>
          <p:spPr>
            <a:xfrm>
              <a:off x="6276497" y="3060570"/>
              <a:ext cx="910726" cy="384183"/>
            </a:xfrm>
            <a:custGeom>
              <a:rect b="b" l="l" r="r" t="t"/>
              <a:pathLst>
                <a:path extrusionOk="0" h="11186" w="26517">
                  <a:moveTo>
                    <a:pt x="11729" y="1"/>
                  </a:moveTo>
                  <a:cubicBezTo>
                    <a:pt x="11497" y="1"/>
                    <a:pt x="11258" y="14"/>
                    <a:pt x="11014" y="41"/>
                  </a:cubicBezTo>
                  <a:cubicBezTo>
                    <a:pt x="7228" y="482"/>
                    <a:pt x="6347" y="4101"/>
                    <a:pt x="6347" y="4101"/>
                  </a:cubicBezTo>
                  <a:cubicBezTo>
                    <a:pt x="6319" y="4101"/>
                    <a:pt x="6291" y="4101"/>
                    <a:pt x="6263" y="4101"/>
                  </a:cubicBezTo>
                  <a:cubicBezTo>
                    <a:pt x="5007" y="4101"/>
                    <a:pt x="3803" y="4622"/>
                    <a:pt x="2930" y="5518"/>
                  </a:cubicBezTo>
                  <a:cubicBezTo>
                    <a:pt x="1442" y="7078"/>
                    <a:pt x="1930" y="8816"/>
                    <a:pt x="1930" y="8816"/>
                  </a:cubicBezTo>
                  <a:cubicBezTo>
                    <a:pt x="1" y="9507"/>
                    <a:pt x="72" y="11186"/>
                    <a:pt x="72" y="11186"/>
                  </a:cubicBezTo>
                  <a:lnTo>
                    <a:pt x="26516" y="11186"/>
                  </a:lnTo>
                  <a:cubicBezTo>
                    <a:pt x="26163" y="8143"/>
                    <a:pt x="23291" y="8078"/>
                    <a:pt x="23044" y="8078"/>
                  </a:cubicBezTo>
                  <a:cubicBezTo>
                    <a:pt x="23033" y="8078"/>
                    <a:pt x="23028" y="8078"/>
                    <a:pt x="23028" y="8078"/>
                  </a:cubicBezTo>
                  <a:cubicBezTo>
                    <a:pt x="23028" y="8078"/>
                    <a:pt x="23349" y="6328"/>
                    <a:pt x="22039" y="5090"/>
                  </a:cubicBezTo>
                  <a:cubicBezTo>
                    <a:pt x="21491" y="4567"/>
                    <a:pt x="20683" y="4415"/>
                    <a:pt x="19928" y="4415"/>
                  </a:cubicBezTo>
                  <a:cubicBezTo>
                    <a:pt x="18878" y="4415"/>
                    <a:pt x="17932" y="4709"/>
                    <a:pt x="17932" y="4709"/>
                  </a:cubicBezTo>
                  <a:cubicBezTo>
                    <a:pt x="17230" y="2792"/>
                    <a:pt x="15110" y="1"/>
                    <a:pt x="11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31"/>
            <p:cNvSpPr/>
            <p:nvPr/>
          </p:nvSpPr>
          <p:spPr>
            <a:xfrm>
              <a:off x="7566202" y="2958534"/>
              <a:ext cx="1070568" cy="486222"/>
            </a:xfrm>
            <a:custGeom>
              <a:rect b="b" l="l" r="r" t="t"/>
              <a:pathLst>
                <a:path extrusionOk="0" h="14157" w="31171">
                  <a:moveTo>
                    <a:pt x="16612" y="0"/>
                  </a:moveTo>
                  <a:cubicBezTo>
                    <a:pt x="12811" y="0"/>
                    <a:pt x="9580" y="2914"/>
                    <a:pt x="8954" y="6132"/>
                  </a:cubicBezTo>
                  <a:cubicBezTo>
                    <a:pt x="8954" y="6132"/>
                    <a:pt x="8373" y="5960"/>
                    <a:pt x="7603" y="5960"/>
                  </a:cubicBezTo>
                  <a:cubicBezTo>
                    <a:pt x="6970" y="5960"/>
                    <a:pt x="6208" y="6076"/>
                    <a:pt x="5537" y="6501"/>
                  </a:cubicBezTo>
                  <a:cubicBezTo>
                    <a:pt x="4048" y="7430"/>
                    <a:pt x="4048" y="9799"/>
                    <a:pt x="4048" y="9799"/>
                  </a:cubicBezTo>
                  <a:cubicBezTo>
                    <a:pt x="4048" y="9799"/>
                    <a:pt x="0" y="9930"/>
                    <a:pt x="72" y="14157"/>
                  </a:cubicBezTo>
                  <a:lnTo>
                    <a:pt x="30683" y="14157"/>
                  </a:lnTo>
                  <a:cubicBezTo>
                    <a:pt x="30683" y="14157"/>
                    <a:pt x="31171" y="11609"/>
                    <a:pt x="28682" y="11109"/>
                  </a:cubicBezTo>
                  <a:cubicBezTo>
                    <a:pt x="28682" y="11109"/>
                    <a:pt x="29682" y="8370"/>
                    <a:pt x="28063" y="6441"/>
                  </a:cubicBezTo>
                  <a:cubicBezTo>
                    <a:pt x="26892" y="5046"/>
                    <a:pt x="25248" y="4853"/>
                    <a:pt x="24427" y="4853"/>
                  </a:cubicBezTo>
                  <a:cubicBezTo>
                    <a:pt x="24113" y="4853"/>
                    <a:pt x="23920" y="4882"/>
                    <a:pt x="23920" y="4882"/>
                  </a:cubicBezTo>
                  <a:cubicBezTo>
                    <a:pt x="23920" y="4882"/>
                    <a:pt x="22086" y="774"/>
                    <a:pt x="17800" y="95"/>
                  </a:cubicBezTo>
                  <a:cubicBezTo>
                    <a:pt x="17400" y="31"/>
                    <a:pt x="17003" y="0"/>
                    <a:pt x="16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1"/>
            <p:cNvSpPr/>
            <p:nvPr/>
          </p:nvSpPr>
          <p:spPr>
            <a:xfrm>
              <a:off x="7647562" y="3060570"/>
              <a:ext cx="910692" cy="384183"/>
            </a:xfrm>
            <a:custGeom>
              <a:rect b="b" l="l" r="r" t="t"/>
              <a:pathLst>
                <a:path extrusionOk="0" h="11186" w="26516">
                  <a:moveTo>
                    <a:pt x="14778" y="1"/>
                  </a:moveTo>
                  <a:cubicBezTo>
                    <a:pt x="11406" y="1"/>
                    <a:pt x="9287" y="2792"/>
                    <a:pt x="8585" y="4709"/>
                  </a:cubicBezTo>
                  <a:cubicBezTo>
                    <a:pt x="8585" y="4709"/>
                    <a:pt x="7638" y="4415"/>
                    <a:pt x="6588" y="4415"/>
                  </a:cubicBezTo>
                  <a:cubicBezTo>
                    <a:pt x="5833" y="4415"/>
                    <a:pt x="5025" y="4567"/>
                    <a:pt x="4477" y="5090"/>
                  </a:cubicBezTo>
                  <a:cubicBezTo>
                    <a:pt x="3168" y="6328"/>
                    <a:pt x="3489" y="8078"/>
                    <a:pt x="3489" y="8078"/>
                  </a:cubicBezTo>
                  <a:cubicBezTo>
                    <a:pt x="3489" y="8078"/>
                    <a:pt x="3483" y="8078"/>
                    <a:pt x="3472" y="8078"/>
                  </a:cubicBezTo>
                  <a:cubicBezTo>
                    <a:pt x="3226" y="8078"/>
                    <a:pt x="354" y="8143"/>
                    <a:pt x="1" y="11186"/>
                  </a:cubicBezTo>
                  <a:lnTo>
                    <a:pt x="26444" y="11186"/>
                  </a:lnTo>
                  <a:cubicBezTo>
                    <a:pt x="26444" y="11186"/>
                    <a:pt x="26516" y="9507"/>
                    <a:pt x="24587" y="8816"/>
                  </a:cubicBezTo>
                  <a:cubicBezTo>
                    <a:pt x="24587" y="8816"/>
                    <a:pt x="25075" y="7078"/>
                    <a:pt x="23587" y="5518"/>
                  </a:cubicBezTo>
                  <a:cubicBezTo>
                    <a:pt x="22713" y="4622"/>
                    <a:pt x="21509" y="4101"/>
                    <a:pt x="20243" y="4101"/>
                  </a:cubicBezTo>
                  <a:cubicBezTo>
                    <a:pt x="20214" y="4101"/>
                    <a:pt x="20186" y="4101"/>
                    <a:pt x="20158" y="4101"/>
                  </a:cubicBezTo>
                  <a:cubicBezTo>
                    <a:pt x="20158" y="4101"/>
                    <a:pt x="19289" y="482"/>
                    <a:pt x="15491" y="41"/>
                  </a:cubicBezTo>
                  <a:cubicBezTo>
                    <a:pt x="15247" y="14"/>
                    <a:pt x="15009" y="1"/>
                    <a:pt x="1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9" name="Google Shape;3169;p31"/>
          <p:cNvGrpSpPr/>
          <p:nvPr/>
        </p:nvGrpSpPr>
        <p:grpSpPr>
          <a:xfrm>
            <a:off x="8430768" y="692896"/>
            <a:ext cx="1032343" cy="1233562"/>
            <a:chOff x="3840250" y="590138"/>
            <a:chExt cx="1090350" cy="1302875"/>
          </a:xfrm>
        </p:grpSpPr>
        <p:sp>
          <p:nvSpPr>
            <p:cNvPr id="3170" name="Google Shape;3170;p31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1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31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31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31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31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31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31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31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31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1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1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1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1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1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6" name="Google Shape;3186;p32"/>
          <p:cNvGrpSpPr/>
          <p:nvPr/>
        </p:nvGrpSpPr>
        <p:grpSpPr>
          <a:xfrm>
            <a:off x="22" y="3965566"/>
            <a:ext cx="9143914" cy="1439744"/>
            <a:chOff x="22" y="3965566"/>
            <a:chExt cx="9143914" cy="1439744"/>
          </a:xfrm>
        </p:grpSpPr>
        <p:grpSp>
          <p:nvGrpSpPr>
            <p:cNvPr id="3187" name="Google Shape;3187;p32"/>
            <p:cNvGrpSpPr/>
            <p:nvPr/>
          </p:nvGrpSpPr>
          <p:grpSpPr>
            <a:xfrm>
              <a:off x="22" y="3965566"/>
              <a:ext cx="3735756" cy="1175806"/>
              <a:chOff x="6399850" y="1440950"/>
              <a:chExt cx="1637125" cy="515275"/>
            </a:xfrm>
          </p:grpSpPr>
          <p:sp>
            <p:nvSpPr>
              <p:cNvPr id="3188" name="Google Shape;3188;p32"/>
              <p:cNvSpPr/>
              <p:nvPr/>
            </p:nvSpPr>
            <p:spPr>
              <a:xfrm>
                <a:off x="6399850" y="1440950"/>
                <a:ext cx="1637125" cy="515275"/>
              </a:xfrm>
              <a:custGeom>
                <a:rect b="b" l="l" r="r" t="t"/>
                <a:pathLst>
                  <a:path extrusionOk="0" h="20611" w="65485">
                    <a:moveTo>
                      <a:pt x="19574" y="1"/>
                    </a:moveTo>
                    <a:cubicBezTo>
                      <a:pt x="14776" y="1"/>
                      <a:pt x="10620" y="2918"/>
                      <a:pt x="8561" y="7192"/>
                    </a:cubicBezTo>
                    <a:cubicBezTo>
                      <a:pt x="6703" y="5359"/>
                      <a:pt x="4203" y="4323"/>
                      <a:pt x="1584" y="4311"/>
                    </a:cubicBezTo>
                    <a:cubicBezTo>
                      <a:pt x="1060" y="4311"/>
                      <a:pt x="524" y="4358"/>
                      <a:pt x="0" y="4442"/>
                    </a:cubicBezTo>
                    <a:lnTo>
                      <a:pt x="0" y="20610"/>
                    </a:lnTo>
                    <a:lnTo>
                      <a:pt x="65484" y="20610"/>
                    </a:lnTo>
                    <a:cubicBezTo>
                      <a:pt x="65342" y="17562"/>
                      <a:pt x="63008" y="15134"/>
                      <a:pt x="60127" y="15134"/>
                    </a:cubicBezTo>
                    <a:cubicBezTo>
                      <a:pt x="59257" y="15134"/>
                      <a:pt x="58400" y="15360"/>
                      <a:pt x="57638" y="15788"/>
                    </a:cubicBezTo>
                    <a:cubicBezTo>
                      <a:pt x="57138" y="10883"/>
                      <a:pt x="53269" y="7073"/>
                      <a:pt x="48566" y="7073"/>
                    </a:cubicBezTo>
                    <a:cubicBezTo>
                      <a:pt x="44946" y="7073"/>
                      <a:pt x="41803" y="9347"/>
                      <a:pt x="40338" y="12633"/>
                    </a:cubicBezTo>
                    <a:cubicBezTo>
                      <a:pt x="38898" y="10859"/>
                      <a:pt x="36767" y="9740"/>
                      <a:pt x="34409" y="9740"/>
                    </a:cubicBezTo>
                    <a:cubicBezTo>
                      <a:pt x="33457" y="9740"/>
                      <a:pt x="32528" y="9919"/>
                      <a:pt x="31647" y="10276"/>
                    </a:cubicBezTo>
                    <a:cubicBezTo>
                      <a:pt x="30361" y="4394"/>
                      <a:pt x="25444" y="1"/>
                      <a:pt x="19574" y="1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32"/>
              <p:cNvSpPr/>
              <p:nvPr/>
            </p:nvSpPr>
            <p:spPr>
              <a:xfrm>
                <a:off x="6611775" y="1618075"/>
                <a:ext cx="87525" cy="137225"/>
              </a:xfrm>
              <a:custGeom>
                <a:rect b="b" l="l" r="r" t="t"/>
                <a:pathLst>
                  <a:path extrusionOk="0" h="5489" w="3501">
                    <a:moveTo>
                      <a:pt x="155" y="0"/>
                    </a:moveTo>
                    <a:lnTo>
                      <a:pt x="0" y="226"/>
                    </a:lnTo>
                    <a:cubicBezTo>
                      <a:pt x="24" y="238"/>
                      <a:pt x="2393" y="2250"/>
                      <a:pt x="3251" y="5489"/>
                    </a:cubicBezTo>
                    <a:lnTo>
                      <a:pt x="3501" y="5417"/>
                    </a:lnTo>
                    <a:cubicBezTo>
                      <a:pt x="2620" y="2084"/>
                      <a:pt x="179" y="24"/>
                      <a:pt x="1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32"/>
              <p:cNvSpPr/>
              <p:nvPr/>
            </p:nvSpPr>
            <p:spPr>
              <a:xfrm>
                <a:off x="6614450" y="1738400"/>
                <a:ext cx="197075" cy="81800"/>
              </a:xfrm>
              <a:custGeom>
                <a:rect b="b" l="l" r="r" t="t"/>
                <a:pathLst>
                  <a:path extrusionOk="0" h="3272" w="7883">
                    <a:moveTo>
                      <a:pt x="5807" y="1"/>
                    </a:moveTo>
                    <a:cubicBezTo>
                      <a:pt x="3510" y="1"/>
                      <a:pt x="1204" y="1175"/>
                      <a:pt x="0" y="3117"/>
                    </a:cubicBezTo>
                    <a:lnTo>
                      <a:pt x="227" y="3271"/>
                    </a:lnTo>
                    <a:cubicBezTo>
                      <a:pt x="1375" y="1403"/>
                      <a:pt x="3597" y="275"/>
                      <a:pt x="5804" y="275"/>
                    </a:cubicBezTo>
                    <a:cubicBezTo>
                      <a:pt x="6481" y="275"/>
                      <a:pt x="7156" y="381"/>
                      <a:pt x="7799" y="604"/>
                    </a:cubicBezTo>
                    <a:lnTo>
                      <a:pt x="7882" y="342"/>
                    </a:lnTo>
                    <a:cubicBezTo>
                      <a:pt x="7213" y="111"/>
                      <a:pt x="6510" y="1"/>
                      <a:pt x="5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32"/>
              <p:cNvSpPr/>
              <p:nvPr/>
            </p:nvSpPr>
            <p:spPr>
              <a:xfrm>
                <a:off x="7377650" y="1755275"/>
                <a:ext cx="33650" cy="109275"/>
              </a:xfrm>
              <a:custGeom>
                <a:rect b="b" l="l" r="r" t="t"/>
                <a:pathLst>
                  <a:path extrusionOk="0" h="4371" w="1346">
                    <a:moveTo>
                      <a:pt x="1107" y="1"/>
                    </a:moveTo>
                    <a:cubicBezTo>
                      <a:pt x="1095" y="25"/>
                      <a:pt x="143" y="2120"/>
                      <a:pt x="0" y="4358"/>
                    </a:cubicBezTo>
                    <a:lnTo>
                      <a:pt x="262" y="4370"/>
                    </a:lnTo>
                    <a:cubicBezTo>
                      <a:pt x="405" y="2192"/>
                      <a:pt x="1334" y="144"/>
                      <a:pt x="1345" y="132"/>
                    </a:cubicBez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32"/>
              <p:cNvSpPr/>
              <p:nvPr/>
            </p:nvSpPr>
            <p:spPr>
              <a:xfrm>
                <a:off x="7338050" y="1863025"/>
                <a:ext cx="86050" cy="27725"/>
              </a:xfrm>
              <a:custGeom>
                <a:rect b="b" l="l" r="r" t="t"/>
                <a:pathLst>
                  <a:path extrusionOk="0" h="1109" w="3442">
                    <a:moveTo>
                      <a:pt x="1597" y="1"/>
                    </a:moveTo>
                    <a:cubicBezTo>
                      <a:pt x="955" y="1"/>
                      <a:pt x="363" y="320"/>
                      <a:pt x="1" y="834"/>
                    </a:cubicBezTo>
                    <a:lnTo>
                      <a:pt x="203" y="1013"/>
                    </a:lnTo>
                    <a:cubicBezTo>
                      <a:pt x="529" y="558"/>
                      <a:pt x="1050" y="286"/>
                      <a:pt x="1608" y="286"/>
                    </a:cubicBezTo>
                    <a:cubicBezTo>
                      <a:pt x="1620" y="286"/>
                      <a:pt x="1632" y="286"/>
                      <a:pt x="1644" y="287"/>
                    </a:cubicBezTo>
                    <a:cubicBezTo>
                      <a:pt x="1655" y="286"/>
                      <a:pt x="1667" y="286"/>
                      <a:pt x="1679" y="286"/>
                    </a:cubicBezTo>
                    <a:cubicBezTo>
                      <a:pt x="2297" y="286"/>
                      <a:pt x="2877" y="594"/>
                      <a:pt x="3239" y="1108"/>
                    </a:cubicBezTo>
                    <a:lnTo>
                      <a:pt x="3441" y="930"/>
                    </a:lnTo>
                    <a:cubicBezTo>
                      <a:pt x="3025" y="346"/>
                      <a:pt x="2346" y="1"/>
                      <a:pt x="1632" y="1"/>
                    </a:cubicBezTo>
                    <a:cubicBezTo>
                      <a:pt x="1620" y="1"/>
                      <a:pt x="1608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32"/>
              <p:cNvSpPr/>
              <p:nvPr/>
            </p:nvSpPr>
            <p:spPr>
              <a:xfrm>
                <a:off x="7095750" y="1694550"/>
                <a:ext cx="96475" cy="82475"/>
              </a:xfrm>
              <a:custGeom>
                <a:rect b="b" l="l" r="r" t="t"/>
                <a:pathLst>
                  <a:path extrusionOk="0" h="3299" w="3859">
                    <a:moveTo>
                      <a:pt x="3775" y="1"/>
                    </a:moveTo>
                    <a:cubicBezTo>
                      <a:pt x="3680" y="25"/>
                      <a:pt x="1334" y="858"/>
                      <a:pt x="1" y="3156"/>
                    </a:cubicBezTo>
                    <a:lnTo>
                      <a:pt x="227" y="3299"/>
                    </a:lnTo>
                    <a:cubicBezTo>
                      <a:pt x="1501" y="1096"/>
                      <a:pt x="3835" y="275"/>
                      <a:pt x="3858" y="263"/>
                    </a:cubicBez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32"/>
              <p:cNvSpPr/>
              <p:nvPr/>
            </p:nvSpPr>
            <p:spPr>
              <a:xfrm>
                <a:off x="7779175" y="1832675"/>
                <a:ext cx="63125" cy="78000"/>
              </a:xfrm>
              <a:custGeom>
                <a:rect b="b" l="l" r="r" t="t"/>
                <a:pathLst>
                  <a:path extrusionOk="0" h="3120" w="2525">
                    <a:moveTo>
                      <a:pt x="2418" y="0"/>
                    </a:moveTo>
                    <a:cubicBezTo>
                      <a:pt x="1263" y="679"/>
                      <a:pt x="405" y="1751"/>
                      <a:pt x="1" y="3025"/>
                    </a:cubicBezTo>
                    <a:lnTo>
                      <a:pt x="251" y="3120"/>
                    </a:lnTo>
                    <a:cubicBezTo>
                      <a:pt x="632" y="1917"/>
                      <a:pt x="1441" y="905"/>
                      <a:pt x="2525" y="250"/>
                    </a:cubicBez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5" name="Google Shape;3195;p32"/>
            <p:cNvGrpSpPr/>
            <p:nvPr/>
          </p:nvGrpSpPr>
          <p:grpSpPr>
            <a:xfrm flipH="1">
              <a:off x="111963" y="4479889"/>
              <a:ext cx="1774449" cy="664693"/>
              <a:chOff x="6139625" y="939075"/>
              <a:chExt cx="1818642" cy="681247"/>
            </a:xfrm>
          </p:grpSpPr>
          <p:sp>
            <p:nvSpPr>
              <p:cNvPr id="3196" name="Google Shape;3196;p32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32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32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32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0" name="Google Shape;3200;p32"/>
            <p:cNvGrpSpPr/>
            <p:nvPr/>
          </p:nvGrpSpPr>
          <p:grpSpPr>
            <a:xfrm flipH="1">
              <a:off x="2225221" y="4795710"/>
              <a:ext cx="879493" cy="364228"/>
              <a:chOff x="5525375" y="1545600"/>
              <a:chExt cx="289650" cy="119950"/>
            </a:xfrm>
          </p:grpSpPr>
          <p:sp>
            <p:nvSpPr>
              <p:cNvPr id="3201" name="Google Shape;3201;p32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32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3" name="Google Shape;3203;p32"/>
            <p:cNvGrpSpPr/>
            <p:nvPr/>
          </p:nvGrpSpPr>
          <p:grpSpPr>
            <a:xfrm flipH="1">
              <a:off x="6868270" y="4290965"/>
              <a:ext cx="2275667" cy="852445"/>
              <a:chOff x="6139625" y="939075"/>
              <a:chExt cx="1818642" cy="681247"/>
            </a:xfrm>
          </p:grpSpPr>
          <p:sp>
            <p:nvSpPr>
              <p:cNvPr id="3204" name="Google Shape;3204;p32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32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32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32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8" name="Google Shape;3208;p32"/>
            <p:cNvGrpSpPr/>
            <p:nvPr/>
          </p:nvGrpSpPr>
          <p:grpSpPr>
            <a:xfrm flipH="1">
              <a:off x="5531645" y="4552865"/>
              <a:ext cx="2275667" cy="852445"/>
              <a:chOff x="6139625" y="939075"/>
              <a:chExt cx="1818642" cy="681247"/>
            </a:xfrm>
          </p:grpSpPr>
          <p:sp>
            <p:nvSpPr>
              <p:cNvPr id="3209" name="Google Shape;3209;p32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32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32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32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13" name="Google Shape;3213;p32"/>
          <p:cNvGrpSpPr/>
          <p:nvPr/>
        </p:nvGrpSpPr>
        <p:grpSpPr>
          <a:xfrm>
            <a:off x="-412607" y="155585"/>
            <a:ext cx="9804741" cy="1964846"/>
            <a:chOff x="-412607" y="155585"/>
            <a:chExt cx="9804741" cy="1964846"/>
          </a:xfrm>
        </p:grpSpPr>
        <p:grpSp>
          <p:nvGrpSpPr>
            <p:cNvPr id="3214" name="Google Shape;3214;p32"/>
            <p:cNvGrpSpPr/>
            <p:nvPr/>
          </p:nvGrpSpPr>
          <p:grpSpPr>
            <a:xfrm>
              <a:off x="-412607" y="155585"/>
              <a:ext cx="1084741" cy="1151596"/>
              <a:chOff x="742350" y="3532700"/>
              <a:chExt cx="1038825" cy="1102850"/>
            </a:xfrm>
          </p:grpSpPr>
          <p:sp>
            <p:nvSpPr>
              <p:cNvPr id="3215" name="Google Shape;3215;p32"/>
              <p:cNvSpPr/>
              <p:nvPr/>
            </p:nvSpPr>
            <p:spPr>
              <a:xfrm>
                <a:off x="921525" y="3644325"/>
                <a:ext cx="97075" cy="167900"/>
              </a:xfrm>
              <a:custGeom>
                <a:rect b="b" l="l" r="r" t="t"/>
                <a:pathLst>
                  <a:path extrusionOk="0" h="6716" w="3883">
                    <a:moveTo>
                      <a:pt x="1953" y="1858"/>
                    </a:moveTo>
                    <a:lnTo>
                      <a:pt x="2811" y="3346"/>
                    </a:lnTo>
                    <a:lnTo>
                      <a:pt x="1953" y="4835"/>
                    </a:lnTo>
                    <a:lnTo>
                      <a:pt x="1096" y="3346"/>
                    </a:lnTo>
                    <a:lnTo>
                      <a:pt x="1953" y="1858"/>
                    </a:lnTo>
                    <a:close/>
                    <a:moveTo>
                      <a:pt x="1941" y="1"/>
                    </a:moveTo>
                    <a:lnTo>
                      <a:pt x="1" y="3358"/>
                    </a:lnTo>
                    <a:lnTo>
                      <a:pt x="1941" y="6716"/>
                    </a:lnTo>
                    <a:lnTo>
                      <a:pt x="3882" y="3358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32"/>
              <p:cNvSpPr/>
              <p:nvPr/>
            </p:nvSpPr>
            <p:spPr>
              <a:xfrm>
                <a:off x="958450" y="3532700"/>
                <a:ext cx="23525" cy="134875"/>
              </a:xfrm>
              <a:custGeom>
                <a:rect b="b" l="l" r="r" t="t"/>
                <a:pathLst>
                  <a:path extrusionOk="0" h="5395" w="941">
                    <a:moveTo>
                      <a:pt x="0" y="1"/>
                    </a:moveTo>
                    <a:lnTo>
                      <a:pt x="0" y="5394"/>
                    </a:lnTo>
                    <a:lnTo>
                      <a:pt x="941" y="5394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32"/>
              <p:cNvSpPr/>
              <p:nvPr/>
            </p:nvSpPr>
            <p:spPr>
              <a:xfrm>
                <a:off x="905450" y="3556525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32"/>
              <p:cNvSpPr/>
              <p:nvPr/>
            </p:nvSpPr>
            <p:spPr>
              <a:xfrm>
                <a:off x="905450" y="3556525"/>
                <a:ext cx="129525" cy="91700"/>
              </a:xfrm>
              <a:custGeom>
                <a:rect b="b" l="l" r="r" t="t"/>
                <a:pathLst>
                  <a:path extrusionOk="0" h="3668" w="5181">
                    <a:moveTo>
                      <a:pt x="489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80" y="2870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32"/>
              <p:cNvSpPr/>
              <p:nvPr/>
            </p:nvSpPr>
            <p:spPr>
              <a:xfrm>
                <a:off x="921525" y="3765175"/>
                <a:ext cx="97075" cy="167600"/>
              </a:xfrm>
              <a:custGeom>
                <a:rect b="b" l="l" r="r" t="t"/>
                <a:pathLst>
                  <a:path extrusionOk="0" h="6704" w="3883">
                    <a:moveTo>
                      <a:pt x="1941" y="1882"/>
                    </a:moveTo>
                    <a:lnTo>
                      <a:pt x="2811" y="3346"/>
                    </a:lnTo>
                    <a:lnTo>
                      <a:pt x="1953" y="4834"/>
                    </a:lnTo>
                    <a:lnTo>
                      <a:pt x="1096" y="3346"/>
                    </a:lnTo>
                    <a:lnTo>
                      <a:pt x="1941" y="1882"/>
                    </a:lnTo>
                    <a:close/>
                    <a:moveTo>
                      <a:pt x="1941" y="1"/>
                    </a:moveTo>
                    <a:lnTo>
                      <a:pt x="1" y="3346"/>
                    </a:lnTo>
                    <a:lnTo>
                      <a:pt x="1941" y="6704"/>
                    </a:lnTo>
                    <a:lnTo>
                      <a:pt x="3882" y="3346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32"/>
              <p:cNvSpPr/>
              <p:nvPr/>
            </p:nvSpPr>
            <p:spPr>
              <a:xfrm>
                <a:off x="958450" y="3909250"/>
                <a:ext cx="23525" cy="135150"/>
              </a:xfrm>
              <a:custGeom>
                <a:rect b="b" l="l" r="r" t="t"/>
                <a:pathLst>
                  <a:path extrusionOk="0" h="5406" w="941">
                    <a:moveTo>
                      <a:pt x="0" y="0"/>
                    </a:moveTo>
                    <a:lnTo>
                      <a:pt x="0" y="5406"/>
                    </a:lnTo>
                    <a:lnTo>
                      <a:pt x="941" y="5406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32"/>
              <p:cNvSpPr/>
              <p:nvPr/>
            </p:nvSpPr>
            <p:spPr>
              <a:xfrm>
                <a:off x="905450" y="3928600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32"/>
              <p:cNvSpPr/>
              <p:nvPr/>
            </p:nvSpPr>
            <p:spPr>
              <a:xfrm>
                <a:off x="905150" y="3928600"/>
                <a:ext cx="129825" cy="91700"/>
              </a:xfrm>
              <a:custGeom>
                <a:rect b="b" l="l" r="r" t="t"/>
                <a:pathLst>
                  <a:path extrusionOk="0" h="3668" w="5193">
                    <a:moveTo>
                      <a:pt x="501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92" y="2869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32"/>
              <p:cNvSpPr/>
              <p:nvPr/>
            </p:nvSpPr>
            <p:spPr>
              <a:xfrm>
                <a:off x="845025" y="3716350"/>
                <a:ext cx="145300" cy="83975"/>
              </a:xfrm>
              <a:custGeom>
                <a:rect b="b" l="l" r="r" t="t"/>
                <a:pathLst>
                  <a:path extrusionOk="0" h="3359" w="5812">
                    <a:moveTo>
                      <a:pt x="3335" y="942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32" y="942"/>
                    </a:lnTo>
                    <a:close/>
                    <a:moveTo>
                      <a:pt x="1" y="1"/>
                    </a:moveTo>
                    <a:lnTo>
                      <a:pt x="1942" y="3358"/>
                    </a:lnTo>
                    <a:lnTo>
                      <a:pt x="5811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32"/>
              <p:cNvSpPr/>
              <p:nvPr/>
            </p:nvSpPr>
            <p:spPr>
              <a:xfrm>
                <a:off x="742650" y="3650575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64" y="1"/>
                    </a:moveTo>
                    <a:lnTo>
                      <a:pt x="0" y="810"/>
                    </a:lnTo>
                    <a:lnTo>
                      <a:pt x="4679" y="3513"/>
                    </a:lnTo>
                    <a:lnTo>
                      <a:pt x="5144" y="2691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32"/>
              <p:cNvSpPr/>
              <p:nvPr/>
            </p:nvSpPr>
            <p:spPr>
              <a:xfrm>
                <a:off x="795625" y="3626475"/>
                <a:ext cx="26800" cy="137825"/>
              </a:xfrm>
              <a:custGeom>
                <a:rect b="b" l="l" r="r" t="t"/>
                <a:pathLst>
                  <a:path extrusionOk="0" h="5513" w="1072">
                    <a:moveTo>
                      <a:pt x="941" y="0"/>
                    </a:moveTo>
                    <a:lnTo>
                      <a:pt x="0" y="24"/>
                    </a:lnTo>
                    <a:lnTo>
                      <a:pt x="131" y="5513"/>
                    </a:lnTo>
                    <a:lnTo>
                      <a:pt x="1072" y="5501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32"/>
              <p:cNvSpPr/>
              <p:nvPr/>
            </p:nvSpPr>
            <p:spPr>
              <a:xfrm>
                <a:off x="743225" y="3652075"/>
                <a:ext cx="131900" cy="86625"/>
              </a:xfrm>
              <a:custGeom>
                <a:rect b="b" l="l" r="r" t="t"/>
                <a:pathLst>
                  <a:path extrusionOk="0" h="3465" w="5276">
                    <a:moveTo>
                      <a:pt x="4823" y="0"/>
                    </a:moveTo>
                    <a:lnTo>
                      <a:pt x="1" y="2631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32"/>
              <p:cNvSpPr/>
              <p:nvPr/>
            </p:nvSpPr>
            <p:spPr>
              <a:xfrm>
                <a:off x="949800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3335" y="941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20" y="941"/>
                    </a:lnTo>
                    <a:close/>
                    <a:moveTo>
                      <a:pt x="1" y="1"/>
                    </a:moveTo>
                    <a:lnTo>
                      <a:pt x="1930" y="3358"/>
                    </a:lnTo>
                    <a:lnTo>
                      <a:pt x="5799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32"/>
              <p:cNvSpPr/>
              <p:nvPr/>
            </p:nvSpPr>
            <p:spPr>
              <a:xfrm>
                <a:off x="1068875" y="3838700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77" y="0"/>
                    </a:moveTo>
                    <a:lnTo>
                      <a:pt x="0" y="810"/>
                    </a:lnTo>
                    <a:lnTo>
                      <a:pt x="4680" y="3513"/>
                    </a:lnTo>
                    <a:lnTo>
                      <a:pt x="5144" y="2703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32"/>
              <p:cNvSpPr/>
              <p:nvPr/>
            </p:nvSpPr>
            <p:spPr>
              <a:xfrm>
                <a:off x="1117975" y="3812500"/>
                <a:ext cx="26825" cy="137850"/>
              </a:xfrm>
              <a:custGeom>
                <a:rect b="b" l="l" r="r" t="t"/>
                <a:pathLst>
                  <a:path extrusionOk="0" h="5514" w="1073">
                    <a:moveTo>
                      <a:pt x="941" y="1"/>
                    </a:moveTo>
                    <a:lnTo>
                      <a:pt x="1" y="24"/>
                    </a:lnTo>
                    <a:lnTo>
                      <a:pt x="132" y="5513"/>
                    </a:lnTo>
                    <a:lnTo>
                      <a:pt x="1072" y="5489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32"/>
              <p:cNvSpPr/>
              <p:nvPr/>
            </p:nvSpPr>
            <p:spPr>
              <a:xfrm>
                <a:off x="106530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834" y="1"/>
                    </a:moveTo>
                    <a:lnTo>
                      <a:pt x="0" y="2632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32"/>
              <p:cNvSpPr/>
              <p:nvPr/>
            </p:nvSpPr>
            <p:spPr>
              <a:xfrm>
                <a:off x="950100" y="3716350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08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32"/>
              <p:cNvSpPr/>
              <p:nvPr/>
            </p:nvSpPr>
            <p:spPr>
              <a:xfrm>
                <a:off x="1068575" y="3650575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80" y="1"/>
                    </a:moveTo>
                    <a:lnTo>
                      <a:pt x="0" y="2703"/>
                    </a:lnTo>
                    <a:lnTo>
                      <a:pt x="477" y="3513"/>
                    </a:lnTo>
                    <a:lnTo>
                      <a:pt x="5156" y="810"/>
                    </a:lnTo>
                    <a:lnTo>
                      <a:pt x="46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32"/>
              <p:cNvSpPr/>
              <p:nvPr/>
            </p:nvSpPr>
            <p:spPr>
              <a:xfrm>
                <a:off x="1065300" y="3652075"/>
                <a:ext cx="131875" cy="86625"/>
              </a:xfrm>
              <a:custGeom>
                <a:rect b="b" l="l" r="r" t="t"/>
                <a:pathLst>
                  <a:path extrusionOk="0" h="3465" w="5275">
                    <a:moveTo>
                      <a:pt x="453" y="0"/>
                    </a:moveTo>
                    <a:lnTo>
                      <a:pt x="0" y="834"/>
                    </a:lnTo>
                    <a:lnTo>
                      <a:pt x="4823" y="3465"/>
                    </a:lnTo>
                    <a:lnTo>
                      <a:pt x="5275" y="2643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32"/>
              <p:cNvSpPr/>
              <p:nvPr/>
            </p:nvSpPr>
            <p:spPr>
              <a:xfrm>
                <a:off x="1117675" y="3626475"/>
                <a:ext cx="26825" cy="137825"/>
              </a:xfrm>
              <a:custGeom>
                <a:rect b="b" l="l" r="r" t="t"/>
                <a:pathLst>
                  <a:path extrusionOk="0" h="5513" w="1073">
                    <a:moveTo>
                      <a:pt x="132" y="0"/>
                    </a:moveTo>
                    <a:lnTo>
                      <a:pt x="1" y="5489"/>
                    </a:lnTo>
                    <a:lnTo>
                      <a:pt x="942" y="5513"/>
                    </a:lnTo>
                    <a:lnTo>
                      <a:pt x="1073" y="24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32"/>
              <p:cNvSpPr/>
              <p:nvPr/>
            </p:nvSpPr>
            <p:spPr>
              <a:xfrm>
                <a:off x="845325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20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32"/>
              <p:cNvSpPr/>
              <p:nvPr/>
            </p:nvSpPr>
            <p:spPr>
              <a:xfrm>
                <a:off x="742350" y="3839000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79" y="0"/>
                    </a:moveTo>
                    <a:lnTo>
                      <a:pt x="0" y="2691"/>
                    </a:lnTo>
                    <a:lnTo>
                      <a:pt x="476" y="3513"/>
                    </a:lnTo>
                    <a:lnTo>
                      <a:pt x="5156" y="81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32"/>
              <p:cNvSpPr/>
              <p:nvPr/>
            </p:nvSpPr>
            <p:spPr>
              <a:xfrm>
                <a:off x="74295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52" y="1"/>
                    </a:moveTo>
                    <a:lnTo>
                      <a:pt x="0" y="834"/>
                    </a:lnTo>
                    <a:lnTo>
                      <a:pt x="4834" y="3465"/>
                    </a:lnTo>
                    <a:lnTo>
                      <a:pt x="5274" y="2644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32"/>
              <p:cNvSpPr/>
              <p:nvPr/>
            </p:nvSpPr>
            <p:spPr>
              <a:xfrm>
                <a:off x="795625" y="3812500"/>
                <a:ext cx="26800" cy="137850"/>
              </a:xfrm>
              <a:custGeom>
                <a:rect b="b" l="l" r="r" t="t"/>
                <a:pathLst>
                  <a:path extrusionOk="0" h="5514" w="1072">
                    <a:moveTo>
                      <a:pt x="131" y="1"/>
                    </a:moveTo>
                    <a:lnTo>
                      <a:pt x="0" y="5489"/>
                    </a:lnTo>
                    <a:lnTo>
                      <a:pt x="941" y="5513"/>
                    </a:lnTo>
                    <a:lnTo>
                      <a:pt x="1072" y="24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32"/>
              <p:cNvSpPr/>
              <p:nvPr/>
            </p:nvSpPr>
            <p:spPr>
              <a:xfrm>
                <a:off x="1500775" y="3847025"/>
                <a:ext cx="93175" cy="160775"/>
              </a:xfrm>
              <a:custGeom>
                <a:rect b="b" l="l" r="r" t="t"/>
                <a:pathLst>
                  <a:path extrusionOk="0" h="6431" w="3727">
                    <a:moveTo>
                      <a:pt x="2274" y="1799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24" y="2965"/>
                    </a:lnTo>
                    <a:lnTo>
                      <a:pt x="2274" y="1799"/>
                    </a:lnTo>
                    <a:close/>
                    <a:moveTo>
                      <a:pt x="2822" y="1"/>
                    </a:moveTo>
                    <a:lnTo>
                      <a:pt x="0" y="2656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32"/>
              <p:cNvSpPr/>
              <p:nvPr/>
            </p:nvSpPr>
            <p:spPr>
              <a:xfrm>
                <a:off x="1563275" y="3744050"/>
                <a:ext cx="61650" cy="136350"/>
              </a:xfrm>
              <a:custGeom>
                <a:rect b="b" l="l" r="r" t="t"/>
                <a:pathLst>
                  <a:path extrusionOk="0" h="5454" w="2466">
                    <a:moveTo>
                      <a:pt x="1560" y="0"/>
                    </a:moveTo>
                    <a:lnTo>
                      <a:pt x="1" y="5179"/>
                    </a:lnTo>
                    <a:lnTo>
                      <a:pt x="894" y="5453"/>
                    </a:lnTo>
                    <a:lnTo>
                      <a:pt x="2465" y="26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32"/>
              <p:cNvSpPr/>
              <p:nvPr/>
            </p:nvSpPr>
            <p:spPr>
              <a:xfrm>
                <a:off x="1513875" y="3778275"/>
                <a:ext cx="138725" cy="57475"/>
              </a:xfrm>
              <a:custGeom>
                <a:rect b="b" l="l" r="r" t="t"/>
                <a:pathLst>
                  <a:path extrusionOk="0" h="2299" w="5549">
                    <a:moveTo>
                      <a:pt x="5310" y="0"/>
                    </a:moveTo>
                    <a:lnTo>
                      <a:pt x="0" y="1393"/>
                    </a:lnTo>
                    <a:lnTo>
                      <a:pt x="238" y="2298"/>
                    </a:lnTo>
                    <a:lnTo>
                      <a:pt x="5549" y="905"/>
                    </a:lnTo>
                    <a:lnTo>
                      <a:pt x="53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32"/>
              <p:cNvSpPr/>
              <p:nvPr/>
            </p:nvSpPr>
            <p:spPr>
              <a:xfrm>
                <a:off x="1528450" y="3748200"/>
                <a:ext cx="109275" cy="117900"/>
              </a:xfrm>
              <a:custGeom>
                <a:rect b="b" l="l" r="r" t="t"/>
                <a:pathLst>
                  <a:path extrusionOk="0" h="4716" w="4371">
                    <a:moveTo>
                      <a:pt x="691" y="1"/>
                    </a:moveTo>
                    <a:lnTo>
                      <a:pt x="1" y="620"/>
                    </a:lnTo>
                    <a:lnTo>
                      <a:pt x="3668" y="4716"/>
                    </a:lnTo>
                    <a:lnTo>
                      <a:pt x="4370" y="4085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32"/>
              <p:cNvSpPr/>
              <p:nvPr/>
            </p:nvSpPr>
            <p:spPr>
              <a:xfrm>
                <a:off x="1465950" y="3962825"/>
                <a:ext cx="93175" cy="160750"/>
              </a:xfrm>
              <a:custGeom>
                <a:rect b="b" l="l" r="r" t="t"/>
                <a:pathLst>
                  <a:path extrusionOk="0" h="6430" w="3727">
                    <a:moveTo>
                      <a:pt x="2274" y="1798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36" y="2965"/>
                    </a:lnTo>
                    <a:lnTo>
                      <a:pt x="2274" y="1798"/>
                    </a:lnTo>
                    <a:close/>
                    <a:moveTo>
                      <a:pt x="2834" y="0"/>
                    </a:moveTo>
                    <a:lnTo>
                      <a:pt x="0" y="2655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32"/>
              <p:cNvSpPr/>
              <p:nvPr/>
            </p:nvSpPr>
            <p:spPr>
              <a:xfrm>
                <a:off x="1445100" y="4097950"/>
                <a:ext cx="61350" cy="136050"/>
              </a:xfrm>
              <a:custGeom>
                <a:rect b="b" l="l" r="r" t="t"/>
                <a:pathLst>
                  <a:path extrusionOk="0" h="5442" w="2454">
                    <a:moveTo>
                      <a:pt x="1549" y="1"/>
                    </a:moveTo>
                    <a:lnTo>
                      <a:pt x="1" y="5168"/>
                    </a:lnTo>
                    <a:lnTo>
                      <a:pt x="906" y="5442"/>
                    </a:lnTo>
                    <a:lnTo>
                      <a:pt x="2454" y="263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32"/>
              <p:cNvSpPr/>
              <p:nvPr/>
            </p:nvSpPr>
            <p:spPr>
              <a:xfrm>
                <a:off x="1407000" y="4134575"/>
                <a:ext cx="138750" cy="57750"/>
              </a:xfrm>
              <a:custGeom>
                <a:rect b="b" l="l" r="r" t="t"/>
                <a:pathLst>
                  <a:path extrusionOk="0" h="2310" w="5550">
                    <a:moveTo>
                      <a:pt x="5311" y="0"/>
                    </a:moveTo>
                    <a:lnTo>
                      <a:pt x="1" y="1393"/>
                    </a:lnTo>
                    <a:lnTo>
                      <a:pt x="239" y="2310"/>
                    </a:lnTo>
                    <a:lnTo>
                      <a:pt x="5549" y="905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32"/>
              <p:cNvSpPr/>
              <p:nvPr/>
            </p:nvSpPr>
            <p:spPr>
              <a:xfrm>
                <a:off x="1421600" y="4104500"/>
                <a:ext cx="109250" cy="117900"/>
              </a:xfrm>
              <a:custGeom>
                <a:rect b="b" l="l" r="r" t="t"/>
                <a:pathLst>
                  <a:path extrusionOk="0" h="4716" w="4370">
                    <a:moveTo>
                      <a:pt x="703" y="1"/>
                    </a:moveTo>
                    <a:lnTo>
                      <a:pt x="0" y="632"/>
                    </a:lnTo>
                    <a:lnTo>
                      <a:pt x="3679" y="4716"/>
                    </a:lnTo>
                    <a:lnTo>
                      <a:pt x="4370" y="4096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32"/>
              <p:cNvSpPr/>
              <p:nvPr/>
            </p:nvSpPr>
            <p:spPr>
              <a:xfrm>
                <a:off x="1430525" y="3880375"/>
                <a:ext cx="115225" cy="122050"/>
              </a:xfrm>
              <a:custGeom>
                <a:rect b="b" l="l" r="r" t="t"/>
                <a:pathLst>
                  <a:path extrusionOk="0" h="4882" w="4609">
                    <a:moveTo>
                      <a:pt x="1298" y="1358"/>
                    </a:moveTo>
                    <a:lnTo>
                      <a:pt x="2929" y="1846"/>
                    </a:lnTo>
                    <a:lnTo>
                      <a:pt x="3322" y="3513"/>
                    </a:lnTo>
                    <a:lnTo>
                      <a:pt x="1691" y="3024"/>
                    </a:lnTo>
                    <a:lnTo>
                      <a:pt x="1298" y="1358"/>
                    </a:lnTo>
                    <a:close/>
                    <a:moveTo>
                      <a:pt x="0" y="0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4608" y="4882"/>
                    </a:lnTo>
                    <a:lnTo>
                      <a:pt x="3727" y="1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32"/>
              <p:cNvSpPr/>
              <p:nvPr/>
            </p:nvSpPr>
            <p:spPr>
              <a:xfrm>
                <a:off x="1345400" y="3791075"/>
                <a:ext cx="109850" cy="114625"/>
              </a:xfrm>
              <a:custGeom>
                <a:rect b="b" l="l" r="r" t="t"/>
                <a:pathLst>
                  <a:path extrusionOk="0" h="4585" w="4394">
                    <a:moveTo>
                      <a:pt x="691" y="0"/>
                    </a:moveTo>
                    <a:lnTo>
                      <a:pt x="0" y="655"/>
                    </a:lnTo>
                    <a:lnTo>
                      <a:pt x="3715" y="4584"/>
                    </a:lnTo>
                    <a:lnTo>
                      <a:pt x="4394" y="394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32"/>
              <p:cNvSpPr/>
              <p:nvPr/>
            </p:nvSpPr>
            <p:spPr>
              <a:xfrm>
                <a:off x="1372475" y="3780350"/>
                <a:ext cx="58975" cy="138750"/>
              </a:xfrm>
              <a:custGeom>
                <a:rect b="b" l="l" r="r" t="t"/>
                <a:pathLst>
                  <a:path extrusionOk="0" h="5550" w="2359">
                    <a:moveTo>
                      <a:pt x="1453" y="1"/>
                    </a:moveTo>
                    <a:lnTo>
                      <a:pt x="1" y="5299"/>
                    </a:lnTo>
                    <a:lnTo>
                      <a:pt x="906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32"/>
              <p:cNvSpPr/>
              <p:nvPr/>
            </p:nvSpPr>
            <p:spPr>
              <a:xfrm>
                <a:off x="1332600" y="3824100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0" y="1"/>
                    </a:moveTo>
                    <a:lnTo>
                      <a:pt x="0" y="1144"/>
                    </a:lnTo>
                    <a:lnTo>
                      <a:pt x="191" y="2061"/>
                    </a:lnTo>
                    <a:lnTo>
                      <a:pt x="5572" y="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32"/>
              <p:cNvSpPr/>
              <p:nvPr/>
            </p:nvSpPr>
            <p:spPr>
              <a:xfrm>
                <a:off x="1513575" y="3968175"/>
                <a:ext cx="115200" cy="122075"/>
              </a:xfrm>
              <a:custGeom>
                <a:rect b="b" l="l" r="r" t="t"/>
                <a:pathLst>
                  <a:path extrusionOk="0" h="4883" w="4608">
                    <a:moveTo>
                      <a:pt x="1286" y="1370"/>
                    </a:moveTo>
                    <a:lnTo>
                      <a:pt x="2929" y="1858"/>
                    </a:lnTo>
                    <a:lnTo>
                      <a:pt x="3322" y="3525"/>
                    </a:lnTo>
                    <a:lnTo>
                      <a:pt x="1679" y="3037"/>
                    </a:lnTo>
                    <a:lnTo>
                      <a:pt x="1286" y="1370"/>
                    </a:lnTo>
                    <a:close/>
                    <a:moveTo>
                      <a:pt x="0" y="1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3715" y="1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32"/>
              <p:cNvSpPr/>
              <p:nvPr/>
            </p:nvSpPr>
            <p:spPr>
              <a:xfrm>
                <a:off x="1604050" y="4065225"/>
                <a:ext cx="109875" cy="114300"/>
              </a:xfrm>
              <a:custGeom>
                <a:rect b="b" l="l" r="r" t="t"/>
                <a:pathLst>
                  <a:path extrusionOk="0" h="4572" w="4395">
                    <a:moveTo>
                      <a:pt x="679" y="0"/>
                    </a:moveTo>
                    <a:lnTo>
                      <a:pt x="1" y="643"/>
                    </a:lnTo>
                    <a:lnTo>
                      <a:pt x="3704" y="4572"/>
                    </a:lnTo>
                    <a:lnTo>
                      <a:pt x="4394" y="3929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32"/>
              <p:cNvSpPr/>
              <p:nvPr/>
            </p:nvSpPr>
            <p:spPr>
              <a:xfrm>
                <a:off x="1627875" y="4050925"/>
                <a:ext cx="58950" cy="138725"/>
              </a:xfrm>
              <a:custGeom>
                <a:rect b="b" l="l" r="r" t="t"/>
                <a:pathLst>
                  <a:path extrusionOk="0" h="5549" w="2358">
                    <a:moveTo>
                      <a:pt x="1453" y="1"/>
                    </a:moveTo>
                    <a:lnTo>
                      <a:pt x="0" y="5299"/>
                    </a:lnTo>
                    <a:lnTo>
                      <a:pt x="905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32"/>
              <p:cNvSpPr/>
              <p:nvPr/>
            </p:nvSpPr>
            <p:spPr>
              <a:xfrm>
                <a:off x="1587975" y="4094675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1" y="1"/>
                    </a:moveTo>
                    <a:lnTo>
                      <a:pt x="1" y="1144"/>
                    </a:lnTo>
                    <a:lnTo>
                      <a:pt x="191" y="2061"/>
                    </a:lnTo>
                    <a:lnTo>
                      <a:pt x="5573" y="918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32"/>
              <p:cNvSpPr/>
              <p:nvPr/>
            </p:nvSpPr>
            <p:spPr>
              <a:xfrm>
                <a:off x="1507025" y="3924125"/>
                <a:ext cx="163125" cy="94375"/>
              </a:xfrm>
              <a:custGeom>
                <a:rect b="b" l="l" r="r" t="t"/>
                <a:pathLst>
                  <a:path extrusionOk="0" h="3775" w="6525">
                    <a:moveTo>
                      <a:pt x="3060" y="1048"/>
                    </a:moveTo>
                    <a:lnTo>
                      <a:pt x="4703" y="1548"/>
                    </a:lnTo>
                    <a:lnTo>
                      <a:pt x="3453" y="2727"/>
                    </a:lnTo>
                    <a:lnTo>
                      <a:pt x="1822" y="2227"/>
                    </a:lnTo>
                    <a:lnTo>
                      <a:pt x="3060" y="1048"/>
                    </a:lnTo>
                    <a:close/>
                    <a:moveTo>
                      <a:pt x="2810" y="0"/>
                    </a:moveTo>
                    <a:lnTo>
                      <a:pt x="0" y="2667"/>
                    </a:lnTo>
                    <a:lnTo>
                      <a:pt x="3715" y="3775"/>
                    </a:lnTo>
                    <a:lnTo>
                      <a:pt x="6525" y="1120"/>
                    </a:lnTo>
                    <a:lnTo>
                      <a:pt x="28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32"/>
              <p:cNvSpPr/>
              <p:nvPr/>
            </p:nvSpPr>
            <p:spPr>
              <a:xfrm>
                <a:off x="1644550" y="3914900"/>
                <a:ext cx="136625" cy="54200"/>
              </a:xfrm>
              <a:custGeom>
                <a:rect b="b" l="l" r="r" t="t"/>
                <a:pathLst>
                  <a:path extrusionOk="0" h="2168" w="5465">
                    <a:moveTo>
                      <a:pt x="5251" y="0"/>
                    </a:moveTo>
                    <a:lnTo>
                      <a:pt x="0" y="1251"/>
                    </a:lnTo>
                    <a:lnTo>
                      <a:pt x="214" y="2167"/>
                    </a:lnTo>
                    <a:lnTo>
                      <a:pt x="5465" y="917"/>
                    </a:lnTo>
                    <a:lnTo>
                      <a:pt x="52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32"/>
              <p:cNvSpPr/>
              <p:nvPr/>
            </p:nvSpPr>
            <p:spPr>
              <a:xfrm>
                <a:off x="1654075" y="3885425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32"/>
              <p:cNvSpPr/>
              <p:nvPr/>
            </p:nvSpPr>
            <p:spPr>
              <a:xfrm>
                <a:off x="1678175" y="3873525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27"/>
                    </a:lnTo>
                    <a:lnTo>
                      <a:pt x="893" y="5513"/>
                    </a:lnTo>
                    <a:lnTo>
                      <a:pt x="2596" y="298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32"/>
              <p:cNvSpPr/>
              <p:nvPr/>
            </p:nvSpPr>
            <p:spPr>
              <a:xfrm>
                <a:off x="1389450" y="3951800"/>
                <a:ext cx="163125" cy="94675"/>
              </a:xfrm>
              <a:custGeom>
                <a:rect b="b" l="l" r="r" t="t"/>
                <a:pathLst>
                  <a:path extrusionOk="0" h="3787" w="6525">
                    <a:moveTo>
                      <a:pt x="3060" y="1060"/>
                    </a:moveTo>
                    <a:lnTo>
                      <a:pt x="4703" y="1560"/>
                    </a:lnTo>
                    <a:lnTo>
                      <a:pt x="3453" y="2727"/>
                    </a:lnTo>
                    <a:lnTo>
                      <a:pt x="1822" y="2239"/>
                    </a:lnTo>
                    <a:lnTo>
                      <a:pt x="3060" y="1060"/>
                    </a:lnTo>
                    <a:close/>
                    <a:moveTo>
                      <a:pt x="2810" y="1"/>
                    </a:moveTo>
                    <a:lnTo>
                      <a:pt x="0" y="2668"/>
                    </a:lnTo>
                    <a:lnTo>
                      <a:pt x="3703" y="3787"/>
                    </a:lnTo>
                    <a:lnTo>
                      <a:pt x="6525" y="1120"/>
                    </a:lnTo>
                    <a:lnTo>
                      <a:pt x="28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32"/>
              <p:cNvSpPr/>
              <p:nvPr/>
            </p:nvSpPr>
            <p:spPr>
              <a:xfrm>
                <a:off x="1277825" y="4001800"/>
                <a:ext cx="136950" cy="53900"/>
              </a:xfrm>
              <a:custGeom>
                <a:rect b="b" l="l" r="r" t="t"/>
                <a:pathLst>
                  <a:path extrusionOk="0" h="2156" w="5478">
                    <a:moveTo>
                      <a:pt x="5251" y="1"/>
                    </a:moveTo>
                    <a:lnTo>
                      <a:pt x="1" y="1251"/>
                    </a:lnTo>
                    <a:lnTo>
                      <a:pt x="215" y="2156"/>
                    </a:lnTo>
                    <a:lnTo>
                      <a:pt x="5477" y="918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32"/>
              <p:cNvSpPr/>
              <p:nvPr/>
            </p:nvSpPr>
            <p:spPr>
              <a:xfrm>
                <a:off x="1291825" y="3971450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32"/>
              <p:cNvSpPr/>
              <p:nvPr/>
            </p:nvSpPr>
            <p:spPr>
              <a:xfrm>
                <a:off x="1316225" y="3959550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15"/>
                    </a:lnTo>
                    <a:lnTo>
                      <a:pt x="893" y="5513"/>
                    </a:lnTo>
                    <a:lnTo>
                      <a:pt x="2596" y="286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32"/>
              <p:cNvSpPr/>
              <p:nvPr/>
            </p:nvSpPr>
            <p:spPr>
              <a:xfrm>
                <a:off x="1138525" y="4264650"/>
                <a:ext cx="89025" cy="153600"/>
              </a:xfrm>
              <a:custGeom>
                <a:rect b="b" l="l" r="r" t="t"/>
                <a:pathLst>
                  <a:path extrusionOk="0" h="6144" w="3561">
                    <a:moveTo>
                      <a:pt x="2382" y="1715"/>
                    </a:moveTo>
                    <a:lnTo>
                      <a:pt x="2572" y="3417"/>
                    </a:lnTo>
                    <a:lnTo>
                      <a:pt x="1191" y="4429"/>
                    </a:lnTo>
                    <a:lnTo>
                      <a:pt x="989" y="2727"/>
                    </a:lnTo>
                    <a:lnTo>
                      <a:pt x="2382" y="1715"/>
                    </a:lnTo>
                    <a:close/>
                    <a:moveTo>
                      <a:pt x="3132" y="0"/>
                    </a:moveTo>
                    <a:lnTo>
                      <a:pt x="0" y="2286"/>
                    </a:lnTo>
                    <a:lnTo>
                      <a:pt x="429" y="6144"/>
                    </a:lnTo>
                    <a:lnTo>
                      <a:pt x="3560" y="3846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32"/>
              <p:cNvSpPr/>
              <p:nvPr/>
            </p:nvSpPr>
            <p:spPr>
              <a:xfrm>
                <a:off x="1196575" y="4157475"/>
                <a:ext cx="75925" cy="133100"/>
              </a:xfrm>
              <a:custGeom>
                <a:rect b="b" l="l" r="r" t="t"/>
                <a:pathLst>
                  <a:path extrusionOk="0" h="5324" w="3037">
                    <a:moveTo>
                      <a:pt x="2179" y="1"/>
                    </a:moveTo>
                    <a:lnTo>
                      <a:pt x="0" y="4942"/>
                    </a:lnTo>
                    <a:lnTo>
                      <a:pt x="857" y="5323"/>
                    </a:lnTo>
                    <a:lnTo>
                      <a:pt x="3036" y="382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32"/>
              <p:cNvSpPr/>
              <p:nvPr/>
            </p:nvSpPr>
            <p:spPr>
              <a:xfrm>
                <a:off x="1163825" y="4205700"/>
                <a:ext cx="139325" cy="41400"/>
              </a:xfrm>
              <a:custGeom>
                <a:rect b="b" l="l" r="r" t="t"/>
                <a:pathLst>
                  <a:path extrusionOk="0" h="1656" w="5573">
                    <a:moveTo>
                      <a:pt x="5454" y="1"/>
                    </a:moveTo>
                    <a:lnTo>
                      <a:pt x="0" y="727"/>
                    </a:lnTo>
                    <a:lnTo>
                      <a:pt x="131" y="1656"/>
                    </a:lnTo>
                    <a:lnTo>
                      <a:pt x="5573" y="929"/>
                    </a:lnTo>
                    <a:lnTo>
                      <a:pt x="5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32"/>
              <p:cNvSpPr/>
              <p:nvPr/>
            </p:nvSpPr>
            <p:spPr>
              <a:xfrm>
                <a:off x="1184650" y="4163450"/>
                <a:ext cx="97675" cy="125925"/>
              </a:xfrm>
              <a:custGeom>
                <a:rect b="b" l="l" r="r" t="t"/>
                <a:pathLst>
                  <a:path extrusionOk="0" h="5037" w="3907">
                    <a:moveTo>
                      <a:pt x="763" y="0"/>
                    </a:moveTo>
                    <a:lnTo>
                      <a:pt x="1" y="536"/>
                    </a:lnTo>
                    <a:lnTo>
                      <a:pt x="3144" y="5036"/>
                    </a:lnTo>
                    <a:lnTo>
                      <a:pt x="3906" y="4501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32"/>
              <p:cNvSpPr/>
              <p:nvPr/>
            </p:nvSpPr>
            <p:spPr>
              <a:xfrm>
                <a:off x="1090000" y="4375375"/>
                <a:ext cx="88725" cy="153300"/>
              </a:xfrm>
              <a:custGeom>
                <a:rect b="b" l="l" r="r" t="t"/>
                <a:pathLst>
                  <a:path extrusionOk="0" h="6132" w="3549">
                    <a:moveTo>
                      <a:pt x="2370" y="1715"/>
                    </a:moveTo>
                    <a:lnTo>
                      <a:pt x="2561" y="3417"/>
                    </a:lnTo>
                    <a:lnTo>
                      <a:pt x="1179" y="4418"/>
                    </a:lnTo>
                    <a:lnTo>
                      <a:pt x="989" y="2727"/>
                    </a:lnTo>
                    <a:lnTo>
                      <a:pt x="2370" y="1715"/>
                    </a:lnTo>
                    <a:close/>
                    <a:moveTo>
                      <a:pt x="3120" y="0"/>
                    </a:moveTo>
                    <a:lnTo>
                      <a:pt x="1" y="2286"/>
                    </a:lnTo>
                    <a:lnTo>
                      <a:pt x="429" y="6132"/>
                    </a:lnTo>
                    <a:lnTo>
                      <a:pt x="3549" y="3846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32"/>
              <p:cNvSpPr/>
              <p:nvPr/>
            </p:nvSpPr>
            <p:spPr>
              <a:xfrm>
                <a:off x="1045050" y="4502475"/>
                <a:ext cx="75925" cy="133075"/>
              </a:xfrm>
              <a:custGeom>
                <a:rect b="b" l="l" r="r" t="t"/>
                <a:pathLst>
                  <a:path extrusionOk="0" h="5323" w="3037">
                    <a:moveTo>
                      <a:pt x="2168" y="0"/>
                    </a:moveTo>
                    <a:lnTo>
                      <a:pt x="1" y="4941"/>
                    </a:lnTo>
                    <a:lnTo>
                      <a:pt x="858" y="5322"/>
                    </a:lnTo>
                    <a:lnTo>
                      <a:pt x="3037" y="369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32"/>
              <p:cNvSpPr/>
              <p:nvPr/>
            </p:nvSpPr>
            <p:spPr>
              <a:xfrm>
                <a:off x="1014100" y="4546225"/>
                <a:ext cx="139325" cy="41700"/>
              </a:xfrm>
              <a:custGeom>
                <a:rect b="b" l="l" r="r" t="t"/>
                <a:pathLst>
                  <a:path extrusionOk="0" h="1668" w="5573">
                    <a:moveTo>
                      <a:pt x="5454" y="0"/>
                    </a:moveTo>
                    <a:lnTo>
                      <a:pt x="1" y="727"/>
                    </a:lnTo>
                    <a:lnTo>
                      <a:pt x="132" y="1667"/>
                    </a:lnTo>
                    <a:lnTo>
                      <a:pt x="5573" y="929"/>
                    </a:lnTo>
                    <a:lnTo>
                      <a:pt x="5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32"/>
              <p:cNvSpPr/>
              <p:nvPr/>
            </p:nvSpPr>
            <p:spPr>
              <a:xfrm>
                <a:off x="1034950" y="4503950"/>
                <a:ext cx="97650" cy="126250"/>
              </a:xfrm>
              <a:custGeom>
                <a:rect b="b" l="l" r="r" t="t"/>
                <a:pathLst>
                  <a:path extrusionOk="0" h="5050" w="3906">
                    <a:moveTo>
                      <a:pt x="762" y="1"/>
                    </a:moveTo>
                    <a:lnTo>
                      <a:pt x="0" y="537"/>
                    </a:lnTo>
                    <a:lnTo>
                      <a:pt x="3143" y="5049"/>
                    </a:lnTo>
                    <a:lnTo>
                      <a:pt x="3905" y="4513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32"/>
              <p:cNvSpPr/>
              <p:nvPr/>
            </p:nvSpPr>
            <p:spPr>
              <a:xfrm>
                <a:off x="1073325" y="4280425"/>
                <a:ext cx="99150" cy="135150"/>
              </a:xfrm>
              <a:custGeom>
                <a:rect b="b" l="l" r="r" t="t"/>
                <a:pathLst>
                  <a:path extrusionOk="0" h="5406" w="3966">
                    <a:moveTo>
                      <a:pt x="1108" y="1512"/>
                    </a:moveTo>
                    <a:lnTo>
                      <a:pt x="2668" y="2191"/>
                    </a:lnTo>
                    <a:lnTo>
                      <a:pt x="2858" y="3894"/>
                    </a:lnTo>
                    <a:lnTo>
                      <a:pt x="1287" y="3215"/>
                    </a:lnTo>
                    <a:lnTo>
                      <a:pt x="1108" y="1512"/>
                    </a:lnTo>
                    <a:close/>
                    <a:moveTo>
                      <a:pt x="1" y="0"/>
                    </a:moveTo>
                    <a:lnTo>
                      <a:pt x="418" y="3858"/>
                    </a:lnTo>
                    <a:lnTo>
                      <a:pt x="3966" y="5406"/>
                    </a:lnTo>
                    <a:lnTo>
                      <a:pt x="3549" y="15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32"/>
              <p:cNvSpPr/>
              <p:nvPr/>
            </p:nvSpPr>
            <p:spPr>
              <a:xfrm>
                <a:off x="997725" y="4183375"/>
                <a:ext cx="98850" cy="122975"/>
              </a:xfrm>
              <a:custGeom>
                <a:rect b="b" l="l" r="r" t="t"/>
                <a:pathLst>
                  <a:path extrusionOk="0" h="4919" w="3954">
                    <a:moveTo>
                      <a:pt x="763" y="1"/>
                    </a:moveTo>
                    <a:lnTo>
                      <a:pt x="1" y="560"/>
                    </a:lnTo>
                    <a:lnTo>
                      <a:pt x="3204" y="4918"/>
                    </a:lnTo>
                    <a:lnTo>
                      <a:pt x="3954" y="4358"/>
                    </a:lnTo>
                    <a:lnTo>
                      <a:pt x="7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32"/>
              <p:cNvSpPr/>
              <p:nvPr/>
            </p:nvSpPr>
            <p:spPr>
              <a:xfrm>
                <a:off x="1011725" y="4178925"/>
                <a:ext cx="73850" cy="136050"/>
              </a:xfrm>
              <a:custGeom>
                <a:rect b="b" l="l" r="r" t="t"/>
                <a:pathLst>
                  <a:path extrusionOk="0" h="5442" w="2954">
                    <a:moveTo>
                      <a:pt x="2084" y="0"/>
                    </a:moveTo>
                    <a:lnTo>
                      <a:pt x="0" y="5084"/>
                    </a:lnTo>
                    <a:lnTo>
                      <a:pt x="870" y="5441"/>
                    </a:lnTo>
                    <a:lnTo>
                      <a:pt x="2953" y="35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32"/>
              <p:cNvSpPr/>
              <p:nvPr/>
            </p:nvSpPr>
            <p:spPr>
              <a:xfrm>
                <a:off x="978975" y="4229225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8" y="0"/>
                    </a:moveTo>
                    <a:lnTo>
                      <a:pt x="1" y="465"/>
                    </a:lnTo>
                    <a:lnTo>
                      <a:pt x="84" y="1405"/>
                    </a:lnTo>
                    <a:lnTo>
                      <a:pt x="5561" y="929"/>
                    </a:lnTo>
                    <a:lnTo>
                      <a:pt x="54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32"/>
              <p:cNvSpPr/>
              <p:nvPr/>
            </p:nvSpPr>
            <p:spPr>
              <a:xfrm>
                <a:off x="1144775" y="4378050"/>
                <a:ext cx="99150" cy="134850"/>
              </a:xfrm>
              <a:custGeom>
                <a:rect b="b" l="l" r="r" t="t"/>
                <a:pathLst>
                  <a:path extrusionOk="0" h="5394" w="3966">
                    <a:moveTo>
                      <a:pt x="1108" y="1501"/>
                    </a:moveTo>
                    <a:lnTo>
                      <a:pt x="2679" y="2191"/>
                    </a:lnTo>
                    <a:lnTo>
                      <a:pt x="2858" y="3894"/>
                    </a:lnTo>
                    <a:lnTo>
                      <a:pt x="1286" y="3203"/>
                    </a:lnTo>
                    <a:lnTo>
                      <a:pt x="1108" y="1501"/>
                    </a:lnTo>
                    <a:close/>
                    <a:moveTo>
                      <a:pt x="0" y="0"/>
                    </a:moveTo>
                    <a:lnTo>
                      <a:pt x="417" y="3858"/>
                    </a:lnTo>
                    <a:lnTo>
                      <a:pt x="3965" y="5394"/>
                    </a:lnTo>
                    <a:lnTo>
                      <a:pt x="3549" y="15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32"/>
              <p:cNvSpPr/>
              <p:nvPr/>
            </p:nvSpPr>
            <p:spPr>
              <a:xfrm>
                <a:off x="1220675" y="4487300"/>
                <a:ext cx="98850" cy="122650"/>
              </a:xfrm>
              <a:custGeom>
                <a:rect b="b" l="l" r="r" t="t"/>
                <a:pathLst>
                  <a:path extrusionOk="0" h="4906" w="3954">
                    <a:moveTo>
                      <a:pt x="763" y="0"/>
                    </a:moveTo>
                    <a:lnTo>
                      <a:pt x="1" y="548"/>
                    </a:lnTo>
                    <a:lnTo>
                      <a:pt x="3191" y="4905"/>
                    </a:lnTo>
                    <a:lnTo>
                      <a:pt x="3953" y="4358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32"/>
              <p:cNvSpPr/>
              <p:nvPr/>
            </p:nvSpPr>
            <p:spPr>
              <a:xfrm>
                <a:off x="1231700" y="4478950"/>
                <a:ext cx="74125" cy="136050"/>
              </a:xfrm>
              <a:custGeom>
                <a:rect b="b" l="l" r="r" t="t"/>
                <a:pathLst>
                  <a:path extrusionOk="0" h="5442" w="2965">
                    <a:moveTo>
                      <a:pt x="2096" y="1"/>
                    </a:moveTo>
                    <a:lnTo>
                      <a:pt x="0" y="5085"/>
                    </a:lnTo>
                    <a:lnTo>
                      <a:pt x="869" y="5442"/>
                    </a:lnTo>
                    <a:lnTo>
                      <a:pt x="2965" y="358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32"/>
              <p:cNvSpPr/>
              <p:nvPr/>
            </p:nvSpPr>
            <p:spPr>
              <a:xfrm>
                <a:off x="1199250" y="4529250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7" y="1"/>
                    </a:moveTo>
                    <a:lnTo>
                      <a:pt x="0" y="465"/>
                    </a:lnTo>
                    <a:lnTo>
                      <a:pt x="84" y="1406"/>
                    </a:lnTo>
                    <a:lnTo>
                      <a:pt x="5561" y="930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32"/>
              <p:cNvSpPr/>
              <p:nvPr/>
            </p:nvSpPr>
            <p:spPr>
              <a:xfrm>
                <a:off x="1135550" y="4341725"/>
                <a:ext cx="166700" cy="96775"/>
              </a:xfrm>
              <a:custGeom>
                <a:rect b="b" l="l" r="r" t="t"/>
                <a:pathLst>
                  <a:path extrusionOk="0" h="3871" w="6668">
                    <a:moveTo>
                      <a:pt x="3239" y="1084"/>
                    </a:moveTo>
                    <a:lnTo>
                      <a:pt x="4799" y="1775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84"/>
                    </a:lnTo>
                    <a:close/>
                    <a:moveTo>
                      <a:pt x="3120" y="1"/>
                    </a:moveTo>
                    <a:lnTo>
                      <a:pt x="0" y="2299"/>
                    </a:lnTo>
                    <a:lnTo>
                      <a:pt x="3548" y="3870"/>
                    </a:lnTo>
                    <a:lnTo>
                      <a:pt x="6668" y="1573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32"/>
              <p:cNvSpPr/>
              <p:nvPr/>
            </p:nvSpPr>
            <p:spPr>
              <a:xfrm>
                <a:off x="1277525" y="4356925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95"/>
                    </a:lnTo>
                    <a:lnTo>
                      <a:pt x="108" y="1524"/>
                    </a:lnTo>
                    <a:lnTo>
                      <a:pt x="5478" y="941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32"/>
              <p:cNvSpPr/>
              <p:nvPr/>
            </p:nvSpPr>
            <p:spPr>
              <a:xfrm>
                <a:off x="1292400" y="4314950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0"/>
                    </a:moveTo>
                    <a:lnTo>
                      <a:pt x="1" y="572"/>
                    </a:lnTo>
                    <a:lnTo>
                      <a:pt x="3347" y="4930"/>
                    </a:lnTo>
                    <a:lnTo>
                      <a:pt x="4097" y="4346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32"/>
              <p:cNvSpPr/>
              <p:nvPr/>
            </p:nvSpPr>
            <p:spPr>
              <a:xfrm>
                <a:off x="1303725" y="4309000"/>
                <a:ext cx="79800" cy="134550"/>
              </a:xfrm>
              <a:custGeom>
                <a:rect b="b" l="l" r="r" t="t"/>
                <a:pathLst>
                  <a:path extrusionOk="0" h="5382" w="3192">
                    <a:moveTo>
                      <a:pt x="2334" y="0"/>
                    </a:moveTo>
                    <a:lnTo>
                      <a:pt x="0" y="4977"/>
                    </a:lnTo>
                    <a:lnTo>
                      <a:pt x="858" y="5382"/>
                    </a:lnTo>
                    <a:lnTo>
                      <a:pt x="3191" y="405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32"/>
              <p:cNvSpPr/>
              <p:nvPr/>
            </p:nvSpPr>
            <p:spPr>
              <a:xfrm>
                <a:off x="1015300" y="4355125"/>
                <a:ext cx="166700" cy="96475"/>
              </a:xfrm>
              <a:custGeom>
                <a:rect b="b" l="l" r="r" t="t"/>
                <a:pathLst>
                  <a:path extrusionOk="0" h="3859" w="6668">
                    <a:moveTo>
                      <a:pt x="3239" y="1072"/>
                    </a:moveTo>
                    <a:lnTo>
                      <a:pt x="4810" y="1763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72"/>
                    </a:lnTo>
                    <a:close/>
                    <a:moveTo>
                      <a:pt x="3132" y="1"/>
                    </a:moveTo>
                    <a:lnTo>
                      <a:pt x="0" y="2299"/>
                    </a:lnTo>
                    <a:lnTo>
                      <a:pt x="3548" y="3858"/>
                    </a:lnTo>
                    <a:lnTo>
                      <a:pt x="6668" y="1560"/>
                    </a:lnTo>
                    <a:lnTo>
                      <a:pt x="31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32"/>
              <p:cNvSpPr/>
              <p:nvPr/>
            </p:nvSpPr>
            <p:spPr>
              <a:xfrm>
                <a:off x="903075" y="4398300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83"/>
                    </a:lnTo>
                    <a:lnTo>
                      <a:pt x="108" y="1524"/>
                    </a:lnTo>
                    <a:lnTo>
                      <a:pt x="5477" y="929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32"/>
              <p:cNvSpPr/>
              <p:nvPr/>
            </p:nvSpPr>
            <p:spPr>
              <a:xfrm>
                <a:off x="922425" y="4355425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1"/>
                    </a:moveTo>
                    <a:lnTo>
                      <a:pt x="0" y="584"/>
                    </a:lnTo>
                    <a:lnTo>
                      <a:pt x="3358" y="4930"/>
                    </a:lnTo>
                    <a:lnTo>
                      <a:pt x="4096" y="4358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32"/>
              <p:cNvSpPr/>
              <p:nvPr/>
            </p:nvSpPr>
            <p:spPr>
              <a:xfrm>
                <a:off x="934025" y="4349775"/>
                <a:ext cx="79500" cy="134275"/>
              </a:xfrm>
              <a:custGeom>
                <a:rect b="b" l="l" r="r" t="t"/>
                <a:pathLst>
                  <a:path extrusionOk="0" h="5371" w="3180">
                    <a:moveTo>
                      <a:pt x="2334" y="0"/>
                    </a:moveTo>
                    <a:lnTo>
                      <a:pt x="1" y="4977"/>
                    </a:lnTo>
                    <a:lnTo>
                      <a:pt x="846" y="5370"/>
                    </a:lnTo>
                    <a:lnTo>
                      <a:pt x="3180" y="393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7" name="Google Shape;3287;p32"/>
            <p:cNvGrpSpPr/>
            <p:nvPr/>
          </p:nvGrpSpPr>
          <p:grpSpPr>
            <a:xfrm>
              <a:off x="8307393" y="968835"/>
              <a:ext cx="1084741" cy="1151596"/>
              <a:chOff x="742350" y="3532700"/>
              <a:chExt cx="1038825" cy="1102850"/>
            </a:xfrm>
          </p:grpSpPr>
          <p:sp>
            <p:nvSpPr>
              <p:cNvPr id="3288" name="Google Shape;3288;p32"/>
              <p:cNvSpPr/>
              <p:nvPr/>
            </p:nvSpPr>
            <p:spPr>
              <a:xfrm>
                <a:off x="921525" y="3644325"/>
                <a:ext cx="97075" cy="167900"/>
              </a:xfrm>
              <a:custGeom>
                <a:rect b="b" l="l" r="r" t="t"/>
                <a:pathLst>
                  <a:path extrusionOk="0" h="6716" w="3883">
                    <a:moveTo>
                      <a:pt x="1953" y="1858"/>
                    </a:moveTo>
                    <a:lnTo>
                      <a:pt x="2811" y="3346"/>
                    </a:lnTo>
                    <a:lnTo>
                      <a:pt x="1953" y="4835"/>
                    </a:lnTo>
                    <a:lnTo>
                      <a:pt x="1096" y="3346"/>
                    </a:lnTo>
                    <a:lnTo>
                      <a:pt x="1953" y="1858"/>
                    </a:lnTo>
                    <a:close/>
                    <a:moveTo>
                      <a:pt x="1941" y="1"/>
                    </a:moveTo>
                    <a:lnTo>
                      <a:pt x="1" y="3358"/>
                    </a:lnTo>
                    <a:lnTo>
                      <a:pt x="1941" y="6716"/>
                    </a:lnTo>
                    <a:lnTo>
                      <a:pt x="3882" y="3358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32"/>
              <p:cNvSpPr/>
              <p:nvPr/>
            </p:nvSpPr>
            <p:spPr>
              <a:xfrm>
                <a:off x="958450" y="3532700"/>
                <a:ext cx="23525" cy="134875"/>
              </a:xfrm>
              <a:custGeom>
                <a:rect b="b" l="l" r="r" t="t"/>
                <a:pathLst>
                  <a:path extrusionOk="0" h="5395" w="941">
                    <a:moveTo>
                      <a:pt x="0" y="1"/>
                    </a:moveTo>
                    <a:lnTo>
                      <a:pt x="0" y="5394"/>
                    </a:lnTo>
                    <a:lnTo>
                      <a:pt x="941" y="5394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32"/>
              <p:cNvSpPr/>
              <p:nvPr/>
            </p:nvSpPr>
            <p:spPr>
              <a:xfrm>
                <a:off x="905450" y="3556525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32"/>
              <p:cNvSpPr/>
              <p:nvPr/>
            </p:nvSpPr>
            <p:spPr>
              <a:xfrm>
                <a:off x="905450" y="3556525"/>
                <a:ext cx="129525" cy="91700"/>
              </a:xfrm>
              <a:custGeom>
                <a:rect b="b" l="l" r="r" t="t"/>
                <a:pathLst>
                  <a:path extrusionOk="0" h="3668" w="5181">
                    <a:moveTo>
                      <a:pt x="489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80" y="2870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32"/>
              <p:cNvSpPr/>
              <p:nvPr/>
            </p:nvSpPr>
            <p:spPr>
              <a:xfrm>
                <a:off x="921525" y="3765175"/>
                <a:ext cx="97075" cy="167600"/>
              </a:xfrm>
              <a:custGeom>
                <a:rect b="b" l="l" r="r" t="t"/>
                <a:pathLst>
                  <a:path extrusionOk="0" h="6704" w="3883">
                    <a:moveTo>
                      <a:pt x="1941" y="1882"/>
                    </a:moveTo>
                    <a:lnTo>
                      <a:pt x="2811" y="3346"/>
                    </a:lnTo>
                    <a:lnTo>
                      <a:pt x="1953" y="4834"/>
                    </a:lnTo>
                    <a:lnTo>
                      <a:pt x="1096" y="3346"/>
                    </a:lnTo>
                    <a:lnTo>
                      <a:pt x="1941" y="1882"/>
                    </a:lnTo>
                    <a:close/>
                    <a:moveTo>
                      <a:pt x="1941" y="1"/>
                    </a:moveTo>
                    <a:lnTo>
                      <a:pt x="1" y="3346"/>
                    </a:lnTo>
                    <a:lnTo>
                      <a:pt x="1941" y="6704"/>
                    </a:lnTo>
                    <a:lnTo>
                      <a:pt x="3882" y="3346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32"/>
              <p:cNvSpPr/>
              <p:nvPr/>
            </p:nvSpPr>
            <p:spPr>
              <a:xfrm>
                <a:off x="958450" y="3909250"/>
                <a:ext cx="23525" cy="135150"/>
              </a:xfrm>
              <a:custGeom>
                <a:rect b="b" l="l" r="r" t="t"/>
                <a:pathLst>
                  <a:path extrusionOk="0" h="5406" w="941">
                    <a:moveTo>
                      <a:pt x="0" y="0"/>
                    </a:moveTo>
                    <a:lnTo>
                      <a:pt x="0" y="5406"/>
                    </a:lnTo>
                    <a:lnTo>
                      <a:pt x="941" y="5406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32"/>
              <p:cNvSpPr/>
              <p:nvPr/>
            </p:nvSpPr>
            <p:spPr>
              <a:xfrm>
                <a:off x="905450" y="3928600"/>
                <a:ext cx="129525" cy="91400"/>
              </a:xfrm>
              <a:custGeom>
                <a:rect b="b" l="l" r="r" t="t"/>
                <a:pathLst>
                  <a:path extrusionOk="0" h="3656" w="5181">
                    <a:moveTo>
                      <a:pt x="4692" y="0"/>
                    </a:moveTo>
                    <a:lnTo>
                      <a:pt x="1" y="2858"/>
                    </a:lnTo>
                    <a:lnTo>
                      <a:pt x="489" y="3655"/>
                    </a:lnTo>
                    <a:lnTo>
                      <a:pt x="5180" y="798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32"/>
              <p:cNvSpPr/>
              <p:nvPr/>
            </p:nvSpPr>
            <p:spPr>
              <a:xfrm>
                <a:off x="905150" y="3928600"/>
                <a:ext cx="129825" cy="91700"/>
              </a:xfrm>
              <a:custGeom>
                <a:rect b="b" l="l" r="r" t="t"/>
                <a:pathLst>
                  <a:path extrusionOk="0" h="3668" w="5193">
                    <a:moveTo>
                      <a:pt x="501" y="0"/>
                    </a:moveTo>
                    <a:lnTo>
                      <a:pt x="1" y="810"/>
                    </a:lnTo>
                    <a:lnTo>
                      <a:pt x="4692" y="3667"/>
                    </a:lnTo>
                    <a:lnTo>
                      <a:pt x="5192" y="2869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32"/>
              <p:cNvSpPr/>
              <p:nvPr/>
            </p:nvSpPr>
            <p:spPr>
              <a:xfrm>
                <a:off x="845025" y="3716350"/>
                <a:ext cx="145300" cy="83975"/>
              </a:xfrm>
              <a:custGeom>
                <a:rect b="b" l="l" r="r" t="t"/>
                <a:pathLst>
                  <a:path extrusionOk="0" h="3359" w="5812">
                    <a:moveTo>
                      <a:pt x="3335" y="942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32" y="942"/>
                    </a:lnTo>
                    <a:close/>
                    <a:moveTo>
                      <a:pt x="1" y="1"/>
                    </a:moveTo>
                    <a:lnTo>
                      <a:pt x="1942" y="3358"/>
                    </a:lnTo>
                    <a:lnTo>
                      <a:pt x="5811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32"/>
              <p:cNvSpPr/>
              <p:nvPr/>
            </p:nvSpPr>
            <p:spPr>
              <a:xfrm>
                <a:off x="742650" y="3650575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64" y="1"/>
                    </a:moveTo>
                    <a:lnTo>
                      <a:pt x="0" y="810"/>
                    </a:lnTo>
                    <a:lnTo>
                      <a:pt x="4679" y="3513"/>
                    </a:lnTo>
                    <a:lnTo>
                      <a:pt x="5144" y="2691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32"/>
              <p:cNvSpPr/>
              <p:nvPr/>
            </p:nvSpPr>
            <p:spPr>
              <a:xfrm>
                <a:off x="795625" y="3626475"/>
                <a:ext cx="26800" cy="137825"/>
              </a:xfrm>
              <a:custGeom>
                <a:rect b="b" l="l" r="r" t="t"/>
                <a:pathLst>
                  <a:path extrusionOk="0" h="5513" w="1072">
                    <a:moveTo>
                      <a:pt x="941" y="0"/>
                    </a:moveTo>
                    <a:lnTo>
                      <a:pt x="0" y="24"/>
                    </a:lnTo>
                    <a:lnTo>
                      <a:pt x="131" y="5513"/>
                    </a:lnTo>
                    <a:lnTo>
                      <a:pt x="1072" y="5501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32"/>
              <p:cNvSpPr/>
              <p:nvPr/>
            </p:nvSpPr>
            <p:spPr>
              <a:xfrm>
                <a:off x="743225" y="3652075"/>
                <a:ext cx="131900" cy="86625"/>
              </a:xfrm>
              <a:custGeom>
                <a:rect b="b" l="l" r="r" t="t"/>
                <a:pathLst>
                  <a:path extrusionOk="0" h="3465" w="5276">
                    <a:moveTo>
                      <a:pt x="4823" y="0"/>
                    </a:moveTo>
                    <a:lnTo>
                      <a:pt x="1" y="2631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32"/>
              <p:cNvSpPr/>
              <p:nvPr/>
            </p:nvSpPr>
            <p:spPr>
              <a:xfrm>
                <a:off x="949800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3335" y="941"/>
                    </a:moveTo>
                    <a:lnTo>
                      <a:pt x="4192" y="2430"/>
                    </a:lnTo>
                    <a:lnTo>
                      <a:pt x="2477" y="2430"/>
                    </a:lnTo>
                    <a:lnTo>
                      <a:pt x="1620" y="941"/>
                    </a:lnTo>
                    <a:close/>
                    <a:moveTo>
                      <a:pt x="1" y="1"/>
                    </a:moveTo>
                    <a:lnTo>
                      <a:pt x="1930" y="3358"/>
                    </a:lnTo>
                    <a:lnTo>
                      <a:pt x="5799" y="335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32"/>
              <p:cNvSpPr/>
              <p:nvPr/>
            </p:nvSpPr>
            <p:spPr>
              <a:xfrm>
                <a:off x="1068875" y="3838700"/>
                <a:ext cx="128600" cy="87825"/>
              </a:xfrm>
              <a:custGeom>
                <a:rect b="b" l="l" r="r" t="t"/>
                <a:pathLst>
                  <a:path extrusionOk="0" h="3513" w="5144">
                    <a:moveTo>
                      <a:pt x="477" y="0"/>
                    </a:moveTo>
                    <a:lnTo>
                      <a:pt x="0" y="810"/>
                    </a:lnTo>
                    <a:lnTo>
                      <a:pt x="4680" y="3513"/>
                    </a:lnTo>
                    <a:lnTo>
                      <a:pt x="5144" y="2703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32"/>
              <p:cNvSpPr/>
              <p:nvPr/>
            </p:nvSpPr>
            <p:spPr>
              <a:xfrm>
                <a:off x="1117975" y="3812500"/>
                <a:ext cx="26825" cy="137850"/>
              </a:xfrm>
              <a:custGeom>
                <a:rect b="b" l="l" r="r" t="t"/>
                <a:pathLst>
                  <a:path extrusionOk="0" h="5514" w="1073">
                    <a:moveTo>
                      <a:pt x="941" y="1"/>
                    </a:moveTo>
                    <a:lnTo>
                      <a:pt x="1" y="24"/>
                    </a:lnTo>
                    <a:lnTo>
                      <a:pt x="132" y="5513"/>
                    </a:lnTo>
                    <a:lnTo>
                      <a:pt x="1072" y="5489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32"/>
              <p:cNvSpPr/>
              <p:nvPr/>
            </p:nvSpPr>
            <p:spPr>
              <a:xfrm>
                <a:off x="106530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834" y="1"/>
                    </a:moveTo>
                    <a:lnTo>
                      <a:pt x="0" y="2632"/>
                    </a:lnTo>
                    <a:lnTo>
                      <a:pt x="453" y="3465"/>
                    </a:lnTo>
                    <a:lnTo>
                      <a:pt x="5275" y="822"/>
                    </a:lnTo>
                    <a:lnTo>
                      <a:pt x="48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32"/>
              <p:cNvSpPr/>
              <p:nvPr/>
            </p:nvSpPr>
            <p:spPr>
              <a:xfrm>
                <a:off x="950100" y="3716350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08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32"/>
              <p:cNvSpPr/>
              <p:nvPr/>
            </p:nvSpPr>
            <p:spPr>
              <a:xfrm>
                <a:off x="1068575" y="3650575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80" y="1"/>
                    </a:moveTo>
                    <a:lnTo>
                      <a:pt x="0" y="2703"/>
                    </a:lnTo>
                    <a:lnTo>
                      <a:pt x="477" y="3513"/>
                    </a:lnTo>
                    <a:lnTo>
                      <a:pt x="5156" y="810"/>
                    </a:lnTo>
                    <a:lnTo>
                      <a:pt x="46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32"/>
              <p:cNvSpPr/>
              <p:nvPr/>
            </p:nvSpPr>
            <p:spPr>
              <a:xfrm>
                <a:off x="1065300" y="3652075"/>
                <a:ext cx="131875" cy="86625"/>
              </a:xfrm>
              <a:custGeom>
                <a:rect b="b" l="l" r="r" t="t"/>
                <a:pathLst>
                  <a:path extrusionOk="0" h="3465" w="5275">
                    <a:moveTo>
                      <a:pt x="453" y="0"/>
                    </a:moveTo>
                    <a:lnTo>
                      <a:pt x="0" y="834"/>
                    </a:lnTo>
                    <a:lnTo>
                      <a:pt x="4823" y="3465"/>
                    </a:lnTo>
                    <a:lnTo>
                      <a:pt x="5275" y="2643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32"/>
              <p:cNvSpPr/>
              <p:nvPr/>
            </p:nvSpPr>
            <p:spPr>
              <a:xfrm>
                <a:off x="1117675" y="3626475"/>
                <a:ext cx="26825" cy="137825"/>
              </a:xfrm>
              <a:custGeom>
                <a:rect b="b" l="l" r="r" t="t"/>
                <a:pathLst>
                  <a:path extrusionOk="0" h="5513" w="1073">
                    <a:moveTo>
                      <a:pt x="132" y="0"/>
                    </a:moveTo>
                    <a:lnTo>
                      <a:pt x="1" y="5489"/>
                    </a:lnTo>
                    <a:lnTo>
                      <a:pt x="942" y="5513"/>
                    </a:lnTo>
                    <a:lnTo>
                      <a:pt x="1073" y="24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32"/>
              <p:cNvSpPr/>
              <p:nvPr/>
            </p:nvSpPr>
            <p:spPr>
              <a:xfrm>
                <a:off x="845325" y="3776775"/>
                <a:ext cx="145000" cy="83975"/>
              </a:xfrm>
              <a:custGeom>
                <a:rect b="b" l="l" r="r" t="t"/>
                <a:pathLst>
                  <a:path extrusionOk="0" h="3359" w="5800">
                    <a:moveTo>
                      <a:pt x="4180" y="930"/>
                    </a:moveTo>
                    <a:lnTo>
                      <a:pt x="3323" y="2418"/>
                    </a:lnTo>
                    <a:lnTo>
                      <a:pt x="1620" y="2418"/>
                    </a:lnTo>
                    <a:lnTo>
                      <a:pt x="2465" y="930"/>
                    </a:lnTo>
                    <a:close/>
                    <a:moveTo>
                      <a:pt x="1930" y="1"/>
                    </a:moveTo>
                    <a:lnTo>
                      <a:pt x="1" y="3358"/>
                    </a:lnTo>
                    <a:lnTo>
                      <a:pt x="3870" y="3358"/>
                    </a:lnTo>
                    <a:lnTo>
                      <a:pt x="5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32"/>
              <p:cNvSpPr/>
              <p:nvPr/>
            </p:nvSpPr>
            <p:spPr>
              <a:xfrm>
                <a:off x="742350" y="3839000"/>
                <a:ext cx="128900" cy="87825"/>
              </a:xfrm>
              <a:custGeom>
                <a:rect b="b" l="l" r="r" t="t"/>
                <a:pathLst>
                  <a:path extrusionOk="0" h="3513" w="5156">
                    <a:moveTo>
                      <a:pt x="4679" y="0"/>
                    </a:moveTo>
                    <a:lnTo>
                      <a:pt x="0" y="2691"/>
                    </a:lnTo>
                    <a:lnTo>
                      <a:pt x="476" y="3513"/>
                    </a:lnTo>
                    <a:lnTo>
                      <a:pt x="5156" y="81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32"/>
              <p:cNvSpPr/>
              <p:nvPr/>
            </p:nvSpPr>
            <p:spPr>
              <a:xfrm>
                <a:off x="742950" y="3838100"/>
                <a:ext cx="131875" cy="86650"/>
              </a:xfrm>
              <a:custGeom>
                <a:rect b="b" l="l" r="r" t="t"/>
                <a:pathLst>
                  <a:path extrusionOk="0" h="3466" w="5275">
                    <a:moveTo>
                      <a:pt x="452" y="1"/>
                    </a:moveTo>
                    <a:lnTo>
                      <a:pt x="0" y="834"/>
                    </a:lnTo>
                    <a:lnTo>
                      <a:pt x="4834" y="3465"/>
                    </a:lnTo>
                    <a:lnTo>
                      <a:pt x="5274" y="2644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32"/>
              <p:cNvSpPr/>
              <p:nvPr/>
            </p:nvSpPr>
            <p:spPr>
              <a:xfrm>
                <a:off x="795625" y="3812500"/>
                <a:ext cx="26800" cy="137850"/>
              </a:xfrm>
              <a:custGeom>
                <a:rect b="b" l="l" r="r" t="t"/>
                <a:pathLst>
                  <a:path extrusionOk="0" h="5514" w="1072">
                    <a:moveTo>
                      <a:pt x="131" y="1"/>
                    </a:moveTo>
                    <a:lnTo>
                      <a:pt x="0" y="5489"/>
                    </a:lnTo>
                    <a:lnTo>
                      <a:pt x="941" y="5513"/>
                    </a:lnTo>
                    <a:lnTo>
                      <a:pt x="1072" y="24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32"/>
              <p:cNvSpPr/>
              <p:nvPr/>
            </p:nvSpPr>
            <p:spPr>
              <a:xfrm>
                <a:off x="1500775" y="3847025"/>
                <a:ext cx="93175" cy="160775"/>
              </a:xfrm>
              <a:custGeom>
                <a:rect b="b" l="l" r="r" t="t"/>
                <a:pathLst>
                  <a:path extrusionOk="0" h="6431" w="3727">
                    <a:moveTo>
                      <a:pt x="2274" y="1799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24" y="2965"/>
                    </a:lnTo>
                    <a:lnTo>
                      <a:pt x="2274" y="1799"/>
                    </a:lnTo>
                    <a:close/>
                    <a:moveTo>
                      <a:pt x="2822" y="1"/>
                    </a:moveTo>
                    <a:lnTo>
                      <a:pt x="0" y="2656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32"/>
              <p:cNvSpPr/>
              <p:nvPr/>
            </p:nvSpPr>
            <p:spPr>
              <a:xfrm>
                <a:off x="1563275" y="3744050"/>
                <a:ext cx="61650" cy="136350"/>
              </a:xfrm>
              <a:custGeom>
                <a:rect b="b" l="l" r="r" t="t"/>
                <a:pathLst>
                  <a:path extrusionOk="0" h="5454" w="2466">
                    <a:moveTo>
                      <a:pt x="1560" y="0"/>
                    </a:moveTo>
                    <a:lnTo>
                      <a:pt x="1" y="5179"/>
                    </a:lnTo>
                    <a:lnTo>
                      <a:pt x="894" y="5453"/>
                    </a:lnTo>
                    <a:lnTo>
                      <a:pt x="2465" y="26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32"/>
              <p:cNvSpPr/>
              <p:nvPr/>
            </p:nvSpPr>
            <p:spPr>
              <a:xfrm>
                <a:off x="1513875" y="3778275"/>
                <a:ext cx="138725" cy="57475"/>
              </a:xfrm>
              <a:custGeom>
                <a:rect b="b" l="l" r="r" t="t"/>
                <a:pathLst>
                  <a:path extrusionOk="0" h="2299" w="5549">
                    <a:moveTo>
                      <a:pt x="5310" y="0"/>
                    </a:moveTo>
                    <a:lnTo>
                      <a:pt x="0" y="1393"/>
                    </a:lnTo>
                    <a:lnTo>
                      <a:pt x="238" y="2298"/>
                    </a:lnTo>
                    <a:lnTo>
                      <a:pt x="5549" y="905"/>
                    </a:lnTo>
                    <a:lnTo>
                      <a:pt x="53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32"/>
              <p:cNvSpPr/>
              <p:nvPr/>
            </p:nvSpPr>
            <p:spPr>
              <a:xfrm>
                <a:off x="1528450" y="3748200"/>
                <a:ext cx="109275" cy="117900"/>
              </a:xfrm>
              <a:custGeom>
                <a:rect b="b" l="l" r="r" t="t"/>
                <a:pathLst>
                  <a:path extrusionOk="0" h="4716" w="4371">
                    <a:moveTo>
                      <a:pt x="691" y="1"/>
                    </a:moveTo>
                    <a:lnTo>
                      <a:pt x="1" y="620"/>
                    </a:lnTo>
                    <a:lnTo>
                      <a:pt x="3668" y="4716"/>
                    </a:lnTo>
                    <a:lnTo>
                      <a:pt x="4370" y="4085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32"/>
              <p:cNvSpPr/>
              <p:nvPr/>
            </p:nvSpPr>
            <p:spPr>
              <a:xfrm>
                <a:off x="1465950" y="3962825"/>
                <a:ext cx="93175" cy="160750"/>
              </a:xfrm>
              <a:custGeom>
                <a:rect b="b" l="l" r="r" t="t"/>
                <a:pathLst>
                  <a:path extrusionOk="0" h="6430" w="3727">
                    <a:moveTo>
                      <a:pt x="2274" y="1798"/>
                    </a:moveTo>
                    <a:lnTo>
                      <a:pt x="2679" y="3465"/>
                    </a:lnTo>
                    <a:lnTo>
                      <a:pt x="1429" y="4632"/>
                    </a:lnTo>
                    <a:lnTo>
                      <a:pt x="1036" y="2965"/>
                    </a:lnTo>
                    <a:lnTo>
                      <a:pt x="2274" y="1798"/>
                    </a:lnTo>
                    <a:close/>
                    <a:moveTo>
                      <a:pt x="2834" y="0"/>
                    </a:moveTo>
                    <a:lnTo>
                      <a:pt x="0" y="2655"/>
                    </a:lnTo>
                    <a:lnTo>
                      <a:pt x="893" y="6430"/>
                    </a:lnTo>
                    <a:lnTo>
                      <a:pt x="3727" y="3775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32"/>
              <p:cNvSpPr/>
              <p:nvPr/>
            </p:nvSpPr>
            <p:spPr>
              <a:xfrm>
                <a:off x="1445100" y="4097950"/>
                <a:ext cx="61350" cy="136050"/>
              </a:xfrm>
              <a:custGeom>
                <a:rect b="b" l="l" r="r" t="t"/>
                <a:pathLst>
                  <a:path extrusionOk="0" h="5442" w="2454">
                    <a:moveTo>
                      <a:pt x="1549" y="1"/>
                    </a:moveTo>
                    <a:lnTo>
                      <a:pt x="1" y="5168"/>
                    </a:lnTo>
                    <a:lnTo>
                      <a:pt x="906" y="5442"/>
                    </a:lnTo>
                    <a:lnTo>
                      <a:pt x="2454" y="263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32"/>
              <p:cNvSpPr/>
              <p:nvPr/>
            </p:nvSpPr>
            <p:spPr>
              <a:xfrm>
                <a:off x="1407000" y="4134575"/>
                <a:ext cx="138750" cy="57750"/>
              </a:xfrm>
              <a:custGeom>
                <a:rect b="b" l="l" r="r" t="t"/>
                <a:pathLst>
                  <a:path extrusionOk="0" h="2310" w="5550">
                    <a:moveTo>
                      <a:pt x="5311" y="0"/>
                    </a:moveTo>
                    <a:lnTo>
                      <a:pt x="1" y="1393"/>
                    </a:lnTo>
                    <a:lnTo>
                      <a:pt x="239" y="2310"/>
                    </a:lnTo>
                    <a:lnTo>
                      <a:pt x="5549" y="905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32"/>
              <p:cNvSpPr/>
              <p:nvPr/>
            </p:nvSpPr>
            <p:spPr>
              <a:xfrm>
                <a:off x="1421600" y="4104500"/>
                <a:ext cx="109250" cy="117900"/>
              </a:xfrm>
              <a:custGeom>
                <a:rect b="b" l="l" r="r" t="t"/>
                <a:pathLst>
                  <a:path extrusionOk="0" h="4716" w="4370">
                    <a:moveTo>
                      <a:pt x="703" y="1"/>
                    </a:moveTo>
                    <a:lnTo>
                      <a:pt x="0" y="632"/>
                    </a:lnTo>
                    <a:lnTo>
                      <a:pt x="3679" y="4716"/>
                    </a:lnTo>
                    <a:lnTo>
                      <a:pt x="4370" y="4096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32"/>
              <p:cNvSpPr/>
              <p:nvPr/>
            </p:nvSpPr>
            <p:spPr>
              <a:xfrm>
                <a:off x="1430525" y="3880375"/>
                <a:ext cx="115225" cy="122050"/>
              </a:xfrm>
              <a:custGeom>
                <a:rect b="b" l="l" r="r" t="t"/>
                <a:pathLst>
                  <a:path extrusionOk="0" h="4882" w="4609">
                    <a:moveTo>
                      <a:pt x="1298" y="1358"/>
                    </a:moveTo>
                    <a:lnTo>
                      <a:pt x="2929" y="1846"/>
                    </a:lnTo>
                    <a:lnTo>
                      <a:pt x="3322" y="3513"/>
                    </a:lnTo>
                    <a:lnTo>
                      <a:pt x="1691" y="3024"/>
                    </a:lnTo>
                    <a:lnTo>
                      <a:pt x="1298" y="1358"/>
                    </a:lnTo>
                    <a:close/>
                    <a:moveTo>
                      <a:pt x="0" y="0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4608" y="4882"/>
                    </a:lnTo>
                    <a:lnTo>
                      <a:pt x="3727" y="1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32"/>
              <p:cNvSpPr/>
              <p:nvPr/>
            </p:nvSpPr>
            <p:spPr>
              <a:xfrm>
                <a:off x="1345400" y="3791075"/>
                <a:ext cx="109850" cy="114625"/>
              </a:xfrm>
              <a:custGeom>
                <a:rect b="b" l="l" r="r" t="t"/>
                <a:pathLst>
                  <a:path extrusionOk="0" h="4585" w="4394">
                    <a:moveTo>
                      <a:pt x="691" y="0"/>
                    </a:moveTo>
                    <a:lnTo>
                      <a:pt x="0" y="655"/>
                    </a:lnTo>
                    <a:lnTo>
                      <a:pt x="3715" y="4584"/>
                    </a:lnTo>
                    <a:lnTo>
                      <a:pt x="4394" y="394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32"/>
              <p:cNvSpPr/>
              <p:nvPr/>
            </p:nvSpPr>
            <p:spPr>
              <a:xfrm>
                <a:off x="1372475" y="3780350"/>
                <a:ext cx="58975" cy="138750"/>
              </a:xfrm>
              <a:custGeom>
                <a:rect b="b" l="l" r="r" t="t"/>
                <a:pathLst>
                  <a:path extrusionOk="0" h="5550" w="2359">
                    <a:moveTo>
                      <a:pt x="1453" y="1"/>
                    </a:moveTo>
                    <a:lnTo>
                      <a:pt x="1" y="5299"/>
                    </a:lnTo>
                    <a:lnTo>
                      <a:pt x="906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32"/>
              <p:cNvSpPr/>
              <p:nvPr/>
            </p:nvSpPr>
            <p:spPr>
              <a:xfrm>
                <a:off x="1332600" y="3824100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0" y="1"/>
                    </a:moveTo>
                    <a:lnTo>
                      <a:pt x="0" y="1144"/>
                    </a:lnTo>
                    <a:lnTo>
                      <a:pt x="191" y="2061"/>
                    </a:lnTo>
                    <a:lnTo>
                      <a:pt x="5572" y="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32"/>
              <p:cNvSpPr/>
              <p:nvPr/>
            </p:nvSpPr>
            <p:spPr>
              <a:xfrm>
                <a:off x="1513575" y="3968175"/>
                <a:ext cx="115200" cy="122075"/>
              </a:xfrm>
              <a:custGeom>
                <a:rect b="b" l="l" r="r" t="t"/>
                <a:pathLst>
                  <a:path extrusionOk="0" h="4883" w="4608">
                    <a:moveTo>
                      <a:pt x="1286" y="1370"/>
                    </a:moveTo>
                    <a:lnTo>
                      <a:pt x="2929" y="1858"/>
                    </a:lnTo>
                    <a:lnTo>
                      <a:pt x="3322" y="3525"/>
                    </a:lnTo>
                    <a:lnTo>
                      <a:pt x="1679" y="3037"/>
                    </a:lnTo>
                    <a:lnTo>
                      <a:pt x="1286" y="1370"/>
                    </a:lnTo>
                    <a:close/>
                    <a:moveTo>
                      <a:pt x="0" y="1"/>
                    </a:moveTo>
                    <a:lnTo>
                      <a:pt x="893" y="3775"/>
                    </a:lnTo>
                    <a:lnTo>
                      <a:pt x="4608" y="4882"/>
                    </a:lnTo>
                    <a:lnTo>
                      <a:pt x="3715" y="1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32"/>
              <p:cNvSpPr/>
              <p:nvPr/>
            </p:nvSpPr>
            <p:spPr>
              <a:xfrm>
                <a:off x="1604050" y="4065225"/>
                <a:ext cx="109875" cy="114300"/>
              </a:xfrm>
              <a:custGeom>
                <a:rect b="b" l="l" r="r" t="t"/>
                <a:pathLst>
                  <a:path extrusionOk="0" h="4572" w="4395">
                    <a:moveTo>
                      <a:pt x="679" y="0"/>
                    </a:moveTo>
                    <a:lnTo>
                      <a:pt x="1" y="643"/>
                    </a:lnTo>
                    <a:lnTo>
                      <a:pt x="3704" y="4572"/>
                    </a:lnTo>
                    <a:lnTo>
                      <a:pt x="4394" y="3929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32"/>
              <p:cNvSpPr/>
              <p:nvPr/>
            </p:nvSpPr>
            <p:spPr>
              <a:xfrm>
                <a:off x="1627875" y="4050925"/>
                <a:ext cx="58950" cy="138725"/>
              </a:xfrm>
              <a:custGeom>
                <a:rect b="b" l="l" r="r" t="t"/>
                <a:pathLst>
                  <a:path extrusionOk="0" h="5549" w="2358">
                    <a:moveTo>
                      <a:pt x="1453" y="1"/>
                    </a:moveTo>
                    <a:lnTo>
                      <a:pt x="0" y="5299"/>
                    </a:lnTo>
                    <a:lnTo>
                      <a:pt x="905" y="5549"/>
                    </a:lnTo>
                    <a:lnTo>
                      <a:pt x="2358" y="251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32"/>
              <p:cNvSpPr/>
              <p:nvPr/>
            </p:nvSpPr>
            <p:spPr>
              <a:xfrm>
                <a:off x="1587975" y="4094675"/>
                <a:ext cx="139325" cy="51525"/>
              </a:xfrm>
              <a:custGeom>
                <a:rect b="b" l="l" r="r" t="t"/>
                <a:pathLst>
                  <a:path extrusionOk="0" h="2061" w="5573">
                    <a:moveTo>
                      <a:pt x="5371" y="1"/>
                    </a:moveTo>
                    <a:lnTo>
                      <a:pt x="1" y="1144"/>
                    </a:lnTo>
                    <a:lnTo>
                      <a:pt x="191" y="2061"/>
                    </a:lnTo>
                    <a:lnTo>
                      <a:pt x="5573" y="918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32"/>
              <p:cNvSpPr/>
              <p:nvPr/>
            </p:nvSpPr>
            <p:spPr>
              <a:xfrm>
                <a:off x="1507025" y="3924125"/>
                <a:ext cx="163125" cy="94375"/>
              </a:xfrm>
              <a:custGeom>
                <a:rect b="b" l="l" r="r" t="t"/>
                <a:pathLst>
                  <a:path extrusionOk="0" h="3775" w="6525">
                    <a:moveTo>
                      <a:pt x="3060" y="1048"/>
                    </a:moveTo>
                    <a:lnTo>
                      <a:pt x="4703" y="1548"/>
                    </a:lnTo>
                    <a:lnTo>
                      <a:pt x="3453" y="2727"/>
                    </a:lnTo>
                    <a:lnTo>
                      <a:pt x="1822" y="2227"/>
                    </a:lnTo>
                    <a:lnTo>
                      <a:pt x="3060" y="1048"/>
                    </a:lnTo>
                    <a:close/>
                    <a:moveTo>
                      <a:pt x="2810" y="0"/>
                    </a:moveTo>
                    <a:lnTo>
                      <a:pt x="0" y="2667"/>
                    </a:lnTo>
                    <a:lnTo>
                      <a:pt x="3715" y="3775"/>
                    </a:lnTo>
                    <a:lnTo>
                      <a:pt x="6525" y="1120"/>
                    </a:lnTo>
                    <a:lnTo>
                      <a:pt x="28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32"/>
              <p:cNvSpPr/>
              <p:nvPr/>
            </p:nvSpPr>
            <p:spPr>
              <a:xfrm>
                <a:off x="1644550" y="3914900"/>
                <a:ext cx="136625" cy="54200"/>
              </a:xfrm>
              <a:custGeom>
                <a:rect b="b" l="l" r="r" t="t"/>
                <a:pathLst>
                  <a:path extrusionOk="0" h="2168" w="5465">
                    <a:moveTo>
                      <a:pt x="5251" y="0"/>
                    </a:moveTo>
                    <a:lnTo>
                      <a:pt x="0" y="1251"/>
                    </a:lnTo>
                    <a:lnTo>
                      <a:pt x="214" y="2167"/>
                    </a:lnTo>
                    <a:lnTo>
                      <a:pt x="5465" y="917"/>
                    </a:lnTo>
                    <a:lnTo>
                      <a:pt x="52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32"/>
              <p:cNvSpPr/>
              <p:nvPr/>
            </p:nvSpPr>
            <p:spPr>
              <a:xfrm>
                <a:off x="1654075" y="3885425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32"/>
              <p:cNvSpPr/>
              <p:nvPr/>
            </p:nvSpPr>
            <p:spPr>
              <a:xfrm>
                <a:off x="1678175" y="3873525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27"/>
                    </a:lnTo>
                    <a:lnTo>
                      <a:pt x="893" y="5513"/>
                    </a:lnTo>
                    <a:lnTo>
                      <a:pt x="2596" y="298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32"/>
              <p:cNvSpPr/>
              <p:nvPr/>
            </p:nvSpPr>
            <p:spPr>
              <a:xfrm>
                <a:off x="1389450" y="3951800"/>
                <a:ext cx="163125" cy="94675"/>
              </a:xfrm>
              <a:custGeom>
                <a:rect b="b" l="l" r="r" t="t"/>
                <a:pathLst>
                  <a:path extrusionOk="0" h="3787" w="6525">
                    <a:moveTo>
                      <a:pt x="3060" y="1060"/>
                    </a:moveTo>
                    <a:lnTo>
                      <a:pt x="4703" y="1560"/>
                    </a:lnTo>
                    <a:lnTo>
                      <a:pt x="3453" y="2727"/>
                    </a:lnTo>
                    <a:lnTo>
                      <a:pt x="1822" y="2239"/>
                    </a:lnTo>
                    <a:lnTo>
                      <a:pt x="3060" y="1060"/>
                    </a:lnTo>
                    <a:close/>
                    <a:moveTo>
                      <a:pt x="2810" y="1"/>
                    </a:moveTo>
                    <a:lnTo>
                      <a:pt x="0" y="2668"/>
                    </a:lnTo>
                    <a:lnTo>
                      <a:pt x="3703" y="3787"/>
                    </a:lnTo>
                    <a:lnTo>
                      <a:pt x="6525" y="1120"/>
                    </a:lnTo>
                    <a:lnTo>
                      <a:pt x="28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32"/>
              <p:cNvSpPr/>
              <p:nvPr/>
            </p:nvSpPr>
            <p:spPr>
              <a:xfrm>
                <a:off x="1277825" y="4001800"/>
                <a:ext cx="136950" cy="53900"/>
              </a:xfrm>
              <a:custGeom>
                <a:rect b="b" l="l" r="r" t="t"/>
                <a:pathLst>
                  <a:path extrusionOk="0" h="2156" w="5478">
                    <a:moveTo>
                      <a:pt x="5251" y="1"/>
                    </a:moveTo>
                    <a:lnTo>
                      <a:pt x="1" y="1251"/>
                    </a:lnTo>
                    <a:lnTo>
                      <a:pt x="215" y="2156"/>
                    </a:lnTo>
                    <a:lnTo>
                      <a:pt x="5477" y="918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32"/>
              <p:cNvSpPr/>
              <p:nvPr/>
            </p:nvSpPr>
            <p:spPr>
              <a:xfrm>
                <a:off x="1291825" y="3971450"/>
                <a:ext cx="113425" cy="114025"/>
              </a:xfrm>
              <a:custGeom>
                <a:rect b="b" l="l" r="r" t="t"/>
                <a:pathLst>
                  <a:path extrusionOk="0" h="4561" w="4537">
                    <a:moveTo>
                      <a:pt x="667" y="1"/>
                    </a:moveTo>
                    <a:lnTo>
                      <a:pt x="0" y="655"/>
                    </a:lnTo>
                    <a:lnTo>
                      <a:pt x="3870" y="4561"/>
                    </a:lnTo>
                    <a:lnTo>
                      <a:pt x="4536" y="3906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32"/>
              <p:cNvSpPr/>
              <p:nvPr/>
            </p:nvSpPr>
            <p:spPr>
              <a:xfrm>
                <a:off x="1316225" y="3959550"/>
                <a:ext cx="64900" cy="137825"/>
              </a:xfrm>
              <a:custGeom>
                <a:rect b="b" l="l" r="r" t="t"/>
                <a:pathLst>
                  <a:path extrusionOk="0" h="5513" w="2596">
                    <a:moveTo>
                      <a:pt x="1703" y="0"/>
                    </a:moveTo>
                    <a:lnTo>
                      <a:pt x="0" y="5215"/>
                    </a:lnTo>
                    <a:lnTo>
                      <a:pt x="893" y="5513"/>
                    </a:lnTo>
                    <a:lnTo>
                      <a:pt x="2596" y="286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32"/>
              <p:cNvSpPr/>
              <p:nvPr/>
            </p:nvSpPr>
            <p:spPr>
              <a:xfrm>
                <a:off x="1138525" y="4264650"/>
                <a:ext cx="89025" cy="153600"/>
              </a:xfrm>
              <a:custGeom>
                <a:rect b="b" l="l" r="r" t="t"/>
                <a:pathLst>
                  <a:path extrusionOk="0" h="6144" w="3561">
                    <a:moveTo>
                      <a:pt x="2382" y="1715"/>
                    </a:moveTo>
                    <a:lnTo>
                      <a:pt x="2572" y="3417"/>
                    </a:lnTo>
                    <a:lnTo>
                      <a:pt x="1191" y="4429"/>
                    </a:lnTo>
                    <a:lnTo>
                      <a:pt x="989" y="2727"/>
                    </a:lnTo>
                    <a:lnTo>
                      <a:pt x="2382" y="1715"/>
                    </a:lnTo>
                    <a:close/>
                    <a:moveTo>
                      <a:pt x="3132" y="0"/>
                    </a:moveTo>
                    <a:lnTo>
                      <a:pt x="0" y="2286"/>
                    </a:lnTo>
                    <a:lnTo>
                      <a:pt x="429" y="6144"/>
                    </a:lnTo>
                    <a:lnTo>
                      <a:pt x="3560" y="3846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32"/>
              <p:cNvSpPr/>
              <p:nvPr/>
            </p:nvSpPr>
            <p:spPr>
              <a:xfrm>
                <a:off x="1196575" y="4157475"/>
                <a:ext cx="75925" cy="133100"/>
              </a:xfrm>
              <a:custGeom>
                <a:rect b="b" l="l" r="r" t="t"/>
                <a:pathLst>
                  <a:path extrusionOk="0" h="5324" w="3037">
                    <a:moveTo>
                      <a:pt x="2179" y="1"/>
                    </a:moveTo>
                    <a:lnTo>
                      <a:pt x="0" y="4942"/>
                    </a:lnTo>
                    <a:lnTo>
                      <a:pt x="857" y="5323"/>
                    </a:lnTo>
                    <a:lnTo>
                      <a:pt x="3036" y="382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32"/>
              <p:cNvSpPr/>
              <p:nvPr/>
            </p:nvSpPr>
            <p:spPr>
              <a:xfrm>
                <a:off x="1163825" y="4205700"/>
                <a:ext cx="139325" cy="41400"/>
              </a:xfrm>
              <a:custGeom>
                <a:rect b="b" l="l" r="r" t="t"/>
                <a:pathLst>
                  <a:path extrusionOk="0" h="1656" w="5573">
                    <a:moveTo>
                      <a:pt x="5454" y="1"/>
                    </a:moveTo>
                    <a:lnTo>
                      <a:pt x="0" y="727"/>
                    </a:lnTo>
                    <a:lnTo>
                      <a:pt x="131" y="1656"/>
                    </a:lnTo>
                    <a:lnTo>
                      <a:pt x="5573" y="929"/>
                    </a:lnTo>
                    <a:lnTo>
                      <a:pt x="5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32"/>
              <p:cNvSpPr/>
              <p:nvPr/>
            </p:nvSpPr>
            <p:spPr>
              <a:xfrm>
                <a:off x="1184650" y="4163450"/>
                <a:ext cx="97675" cy="125925"/>
              </a:xfrm>
              <a:custGeom>
                <a:rect b="b" l="l" r="r" t="t"/>
                <a:pathLst>
                  <a:path extrusionOk="0" h="5037" w="3907">
                    <a:moveTo>
                      <a:pt x="763" y="0"/>
                    </a:moveTo>
                    <a:lnTo>
                      <a:pt x="1" y="536"/>
                    </a:lnTo>
                    <a:lnTo>
                      <a:pt x="3144" y="5036"/>
                    </a:lnTo>
                    <a:lnTo>
                      <a:pt x="3906" y="4501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32"/>
              <p:cNvSpPr/>
              <p:nvPr/>
            </p:nvSpPr>
            <p:spPr>
              <a:xfrm>
                <a:off x="1090000" y="4375375"/>
                <a:ext cx="88725" cy="153300"/>
              </a:xfrm>
              <a:custGeom>
                <a:rect b="b" l="l" r="r" t="t"/>
                <a:pathLst>
                  <a:path extrusionOk="0" h="6132" w="3549">
                    <a:moveTo>
                      <a:pt x="2370" y="1715"/>
                    </a:moveTo>
                    <a:lnTo>
                      <a:pt x="2561" y="3417"/>
                    </a:lnTo>
                    <a:lnTo>
                      <a:pt x="1179" y="4418"/>
                    </a:lnTo>
                    <a:lnTo>
                      <a:pt x="989" y="2727"/>
                    </a:lnTo>
                    <a:lnTo>
                      <a:pt x="2370" y="1715"/>
                    </a:lnTo>
                    <a:close/>
                    <a:moveTo>
                      <a:pt x="3120" y="0"/>
                    </a:moveTo>
                    <a:lnTo>
                      <a:pt x="1" y="2286"/>
                    </a:lnTo>
                    <a:lnTo>
                      <a:pt x="429" y="6132"/>
                    </a:lnTo>
                    <a:lnTo>
                      <a:pt x="3549" y="3846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32"/>
              <p:cNvSpPr/>
              <p:nvPr/>
            </p:nvSpPr>
            <p:spPr>
              <a:xfrm>
                <a:off x="1045050" y="4502475"/>
                <a:ext cx="75925" cy="133075"/>
              </a:xfrm>
              <a:custGeom>
                <a:rect b="b" l="l" r="r" t="t"/>
                <a:pathLst>
                  <a:path extrusionOk="0" h="5323" w="3037">
                    <a:moveTo>
                      <a:pt x="2168" y="0"/>
                    </a:moveTo>
                    <a:lnTo>
                      <a:pt x="1" y="4941"/>
                    </a:lnTo>
                    <a:lnTo>
                      <a:pt x="858" y="5322"/>
                    </a:lnTo>
                    <a:lnTo>
                      <a:pt x="3037" y="369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32"/>
              <p:cNvSpPr/>
              <p:nvPr/>
            </p:nvSpPr>
            <p:spPr>
              <a:xfrm>
                <a:off x="1014100" y="4546225"/>
                <a:ext cx="139325" cy="41700"/>
              </a:xfrm>
              <a:custGeom>
                <a:rect b="b" l="l" r="r" t="t"/>
                <a:pathLst>
                  <a:path extrusionOk="0" h="1668" w="5573">
                    <a:moveTo>
                      <a:pt x="5454" y="0"/>
                    </a:moveTo>
                    <a:lnTo>
                      <a:pt x="1" y="727"/>
                    </a:lnTo>
                    <a:lnTo>
                      <a:pt x="132" y="1667"/>
                    </a:lnTo>
                    <a:lnTo>
                      <a:pt x="5573" y="929"/>
                    </a:lnTo>
                    <a:lnTo>
                      <a:pt x="5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32"/>
              <p:cNvSpPr/>
              <p:nvPr/>
            </p:nvSpPr>
            <p:spPr>
              <a:xfrm>
                <a:off x="1034950" y="4503950"/>
                <a:ext cx="97650" cy="126250"/>
              </a:xfrm>
              <a:custGeom>
                <a:rect b="b" l="l" r="r" t="t"/>
                <a:pathLst>
                  <a:path extrusionOk="0" h="5050" w="3906">
                    <a:moveTo>
                      <a:pt x="762" y="1"/>
                    </a:moveTo>
                    <a:lnTo>
                      <a:pt x="0" y="537"/>
                    </a:lnTo>
                    <a:lnTo>
                      <a:pt x="3143" y="5049"/>
                    </a:lnTo>
                    <a:lnTo>
                      <a:pt x="3905" y="4513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32"/>
              <p:cNvSpPr/>
              <p:nvPr/>
            </p:nvSpPr>
            <p:spPr>
              <a:xfrm>
                <a:off x="1073325" y="4280425"/>
                <a:ext cx="99150" cy="135150"/>
              </a:xfrm>
              <a:custGeom>
                <a:rect b="b" l="l" r="r" t="t"/>
                <a:pathLst>
                  <a:path extrusionOk="0" h="5406" w="3966">
                    <a:moveTo>
                      <a:pt x="1108" y="1512"/>
                    </a:moveTo>
                    <a:lnTo>
                      <a:pt x="2668" y="2191"/>
                    </a:lnTo>
                    <a:lnTo>
                      <a:pt x="2858" y="3894"/>
                    </a:lnTo>
                    <a:lnTo>
                      <a:pt x="1287" y="3215"/>
                    </a:lnTo>
                    <a:lnTo>
                      <a:pt x="1108" y="1512"/>
                    </a:lnTo>
                    <a:close/>
                    <a:moveTo>
                      <a:pt x="1" y="0"/>
                    </a:moveTo>
                    <a:lnTo>
                      <a:pt x="418" y="3858"/>
                    </a:lnTo>
                    <a:lnTo>
                      <a:pt x="3966" y="5406"/>
                    </a:lnTo>
                    <a:lnTo>
                      <a:pt x="3549" y="15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32"/>
              <p:cNvSpPr/>
              <p:nvPr/>
            </p:nvSpPr>
            <p:spPr>
              <a:xfrm>
                <a:off x="997725" y="4183375"/>
                <a:ext cx="98850" cy="122975"/>
              </a:xfrm>
              <a:custGeom>
                <a:rect b="b" l="l" r="r" t="t"/>
                <a:pathLst>
                  <a:path extrusionOk="0" h="4919" w="3954">
                    <a:moveTo>
                      <a:pt x="763" y="1"/>
                    </a:moveTo>
                    <a:lnTo>
                      <a:pt x="1" y="560"/>
                    </a:lnTo>
                    <a:lnTo>
                      <a:pt x="3204" y="4918"/>
                    </a:lnTo>
                    <a:lnTo>
                      <a:pt x="3954" y="4358"/>
                    </a:lnTo>
                    <a:lnTo>
                      <a:pt x="7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32"/>
              <p:cNvSpPr/>
              <p:nvPr/>
            </p:nvSpPr>
            <p:spPr>
              <a:xfrm>
                <a:off x="1011725" y="4178925"/>
                <a:ext cx="73850" cy="136050"/>
              </a:xfrm>
              <a:custGeom>
                <a:rect b="b" l="l" r="r" t="t"/>
                <a:pathLst>
                  <a:path extrusionOk="0" h="5442" w="2954">
                    <a:moveTo>
                      <a:pt x="2084" y="0"/>
                    </a:moveTo>
                    <a:lnTo>
                      <a:pt x="0" y="5084"/>
                    </a:lnTo>
                    <a:lnTo>
                      <a:pt x="870" y="5441"/>
                    </a:lnTo>
                    <a:lnTo>
                      <a:pt x="2953" y="35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32"/>
              <p:cNvSpPr/>
              <p:nvPr/>
            </p:nvSpPr>
            <p:spPr>
              <a:xfrm>
                <a:off x="978975" y="4229225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8" y="0"/>
                    </a:moveTo>
                    <a:lnTo>
                      <a:pt x="1" y="465"/>
                    </a:lnTo>
                    <a:lnTo>
                      <a:pt x="84" y="1405"/>
                    </a:lnTo>
                    <a:lnTo>
                      <a:pt x="5561" y="929"/>
                    </a:lnTo>
                    <a:lnTo>
                      <a:pt x="54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32"/>
              <p:cNvSpPr/>
              <p:nvPr/>
            </p:nvSpPr>
            <p:spPr>
              <a:xfrm>
                <a:off x="1144775" y="4378050"/>
                <a:ext cx="99150" cy="134850"/>
              </a:xfrm>
              <a:custGeom>
                <a:rect b="b" l="l" r="r" t="t"/>
                <a:pathLst>
                  <a:path extrusionOk="0" h="5394" w="3966">
                    <a:moveTo>
                      <a:pt x="1108" y="1501"/>
                    </a:moveTo>
                    <a:lnTo>
                      <a:pt x="2679" y="2191"/>
                    </a:lnTo>
                    <a:lnTo>
                      <a:pt x="2858" y="3894"/>
                    </a:lnTo>
                    <a:lnTo>
                      <a:pt x="1286" y="3203"/>
                    </a:lnTo>
                    <a:lnTo>
                      <a:pt x="1108" y="1501"/>
                    </a:lnTo>
                    <a:close/>
                    <a:moveTo>
                      <a:pt x="0" y="0"/>
                    </a:moveTo>
                    <a:lnTo>
                      <a:pt x="417" y="3858"/>
                    </a:lnTo>
                    <a:lnTo>
                      <a:pt x="3965" y="5394"/>
                    </a:lnTo>
                    <a:lnTo>
                      <a:pt x="3549" y="15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32"/>
              <p:cNvSpPr/>
              <p:nvPr/>
            </p:nvSpPr>
            <p:spPr>
              <a:xfrm>
                <a:off x="1220675" y="4487300"/>
                <a:ext cx="98850" cy="122650"/>
              </a:xfrm>
              <a:custGeom>
                <a:rect b="b" l="l" r="r" t="t"/>
                <a:pathLst>
                  <a:path extrusionOk="0" h="4906" w="3954">
                    <a:moveTo>
                      <a:pt x="763" y="0"/>
                    </a:moveTo>
                    <a:lnTo>
                      <a:pt x="1" y="548"/>
                    </a:lnTo>
                    <a:lnTo>
                      <a:pt x="3191" y="4905"/>
                    </a:lnTo>
                    <a:lnTo>
                      <a:pt x="3953" y="4358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32"/>
              <p:cNvSpPr/>
              <p:nvPr/>
            </p:nvSpPr>
            <p:spPr>
              <a:xfrm>
                <a:off x="1231700" y="4478950"/>
                <a:ext cx="74125" cy="136050"/>
              </a:xfrm>
              <a:custGeom>
                <a:rect b="b" l="l" r="r" t="t"/>
                <a:pathLst>
                  <a:path extrusionOk="0" h="5442" w="2965">
                    <a:moveTo>
                      <a:pt x="2096" y="1"/>
                    </a:moveTo>
                    <a:lnTo>
                      <a:pt x="0" y="5085"/>
                    </a:lnTo>
                    <a:lnTo>
                      <a:pt x="869" y="5442"/>
                    </a:lnTo>
                    <a:lnTo>
                      <a:pt x="2965" y="358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32"/>
              <p:cNvSpPr/>
              <p:nvPr/>
            </p:nvSpPr>
            <p:spPr>
              <a:xfrm>
                <a:off x="1199250" y="4529250"/>
                <a:ext cx="139025" cy="35150"/>
              </a:xfrm>
              <a:custGeom>
                <a:rect b="b" l="l" r="r" t="t"/>
                <a:pathLst>
                  <a:path extrusionOk="0" h="1406" w="5561">
                    <a:moveTo>
                      <a:pt x="5477" y="1"/>
                    </a:moveTo>
                    <a:lnTo>
                      <a:pt x="0" y="465"/>
                    </a:lnTo>
                    <a:lnTo>
                      <a:pt x="84" y="1406"/>
                    </a:lnTo>
                    <a:lnTo>
                      <a:pt x="5561" y="930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32"/>
              <p:cNvSpPr/>
              <p:nvPr/>
            </p:nvSpPr>
            <p:spPr>
              <a:xfrm>
                <a:off x="1135550" y="4341725"/>
                <a:ext cx="166700" cy="96775"/>
              </a:xfrm>
              <a:custGeom>
                <a:rect b="b" l="l" r="r" t="t"/>
                <a:pathLst>
                  <a:path extrusionOk="0" h="3871" w="6668">
                    <a:moveTo>
                      <a:pt x="3239" y="1084"/>
                    </a:moveTo>
                    <a:lnTo>
                      <a:pt x="4799" y="1775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84"/>
                    </a:lnTo>
                    <a:close/>
                    <a:moveTo>
                      <a:pt x="3120" y="1"/>
                    </a:moveTo>
                    <a:lnTo>
                      <a:pt x="0" y="2299"/>
                    </a:lnTo>
                    <a:lnTo>
                      <a:pt x="3548" y="3870"/>
                    </a:lnTo>
                    <a:lnTo>
                      <a:pt x="6668" y="1573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32"/>
              <p:cNvSpPr/>
              <p:nvPr/>
            </p:nvSpPr>
            <p:spPr>
              <a:xfrm>
                <a:off x="1277525" y="4356925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95"/>
                    </a:lnTo>
                    <a:lnTo>
                      <a:pt x="108" y="1524"/>
                    </a:lnTo>
                    <a:lnTo>
                      <a:pt x="5478" y="941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32"/>
              <p:cNvSpPr/>
              <p:nvPr/>
            </p:nvSpPr>
            <p:spPr>
              <a:xfrm>
                <a:off x="1292400" y="4314950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0"/>
                    </a:moveTo>
                    <a:lnTo>
                      <a:pt x="1" y="572"/>
                    </a:lnTo>
                    <a:lnTo>
                      <a:pt x="3347" y="4930"/>
                    </a:lnTo>
                    <a:lnTo>
                      <a:pt x="4097" y="4346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32"/>
              <p:cNvSpPr/>
              <p:nvPr/>
            </p:nvSpPr>
            <p:spPr>
              <a:xfrm>
                <a:off x="1303725" y="4309000"/>
                <a:ext cx="79800" cy="134550"/>
              </a:xfrm>
              <a:custGeom>
                <a:rect b="b" l="l" r="r" t="t"/>
                <a:pathLst>
                  <a:path extrusionOk="0" h="5382" w="3192">
                    <a:moveTo>
                      <a:pt x="2334" y="0"/>
                    </a:moveTo>
                    <a:lnTo>
                      <a:pt x="0" y="4977"/>
                    </a:lnTo>
                    <a:lnTo>
                      <a:pt x="858" y="5382"/>
                    </a:lnTo>
                    <a:lnTo>
                      <a:pt x="3191" y="405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32"/>
              <p:cNvSpPr/>
              <p:nvPr/>
            </p:nvSpPr>
            <p:spPr>
              <a:xfrm>
                <a:off x="1015300" y="4355125"/>
                <a:ext cx="166700" cy="96475"/>
              </a:xfrm>
              <a:custGeom>
                <a:rect b="b" l="l" r="r" t="t"/>
                <a:pathLst>
                  <a:path extrusionOk="0" h="3859" w="6668">
                    <a:moveTo>
                      <a:pt x="3239" y="1072"/>
                    </a:moveTo>
                    <a:lnTo>
                      <a:pt x="4810" y="1763"/>
                    </a:lnTo>
                    <a:lnTo>
                      <a:pt x="3429" y="2787"/>
                    </a:lnTo>
                    <a:lnTo>
                      <a:pt x="1858" y="2096"/>
                    </a:lnTo>
                    <a:lnTo>
                      <a:pt x="3239" y="1072"/>
                    </a:lnTo>
                    <a:close/>
                    <a:moveTo>
                      <a:pt x="3132" y="1"/>
                    </a:moveTo>
                    <a:lnTo>
                      <a:pt x="0" y="2299"/>
                    </a:lnTo>
                    <a:lnTo>
                      <a:pt x="3548" y="3858"/>
                    </a:lnTo>
                    <a:lnTo>
                      <a:pt x="6668" y="1560"/>
                    </a:lnTo>
                    <a:lnTo>
                      <a:pt x="31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32"/>
              <p:cNvSpPr/>
              <p:nvPr/>
            </p:nvSpPr>
            <p:spPr>
              <a:xfrm>
                <a:off x="903075" y="4398300"/>
                <a:ext cx="136950" cy="38125"/>
              </a:xfrm>
              <a:custGeom>
                <a:rect b="b" l="l" r="r" t="t"/>
                <a:pathLst>
                  <a:path extrusionOk="0" h="1525" w="5478">
                    <a:moveTo>
                      <a:pt x="5370" y="0"/>
                    </a:moveTo>
                    <a:lnTo>
                      <a:pt x="1" y="583"/>
                    </a:lnTo>
                    <a:lnTo>
                      <a:pt x="108" y="1524"/>
                    </a:lnTo>
                    <a:lnTo>
                      <a:pt x="5477" y="929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32"/>
              <p:cNvSpPr/>
              <p:nvPr/>
            </p:nvSpPr>
            <p:spPr>
              <a:xfrm>
                <a:off x="922425" y="4355425"/>
                <a:ext cx="102425" cy="123250"/>
              </a:xfrm>
              <a:custGeom>
                <a:rect b="b" l="l" r="r" t="t"/>
                <a:pathLst>
                  <a:path extrusionOk="0" h="4930" w="4097">
                    <a:moveTo>
                      <a:pt x="739" y="1"/>
                    </a:moveTo>
                    <a:lnTo>
                      <a:pt x="0" y="584"/>
                    </a:lnTo>
                    <a:lnTo>
                      <a:pt x="3358" y="4930"/>
                    </a:lnTo>
                    <a:lnTo>
                      <a:pt x="4096" y="4358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32"/>
              <p:cNvSpPr/>
              <p:nvPr/>
            </p:nvSpPr>
            <p:spPr>
              <a:xfrm>
                <a:off x="934025" y="4349775"/>
                <a:ext cx="79500" cy="134275"/>
              </a:xfrm>
              <a:custGeom>
                <a:rect b="b" l="l" r="r" t="t"/>
                <a:pathLst>
                  <a:path extrusionOk="0" h="5371" w="3180">
                    <a:moveTo>
                      <a:pt x="2334" y="0"/>
                    </a:moveTo>
                    <a:lnTo>
                      <a:pt x="1" y="4977"/>
                    </a:lnTo>
                    <a:lnTo>
                      <a:pt x="846" y="5370"/>
                    </a:lnTo>
                    <a:lnTo>
                      <a:pt x="3180" y="393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60" name="Google Shape;3360;p32"/>
          <p:cNvGrpSpPr/>
          <p:nvPr/>
        </p:nvGrpSpPr>
        <p:grpSpPr>
          <a:xfrm>
            <a:off x="8003700" y="3578113"/>
            <a:ext cx="1541275" cy="1423450"/>
            <a:chOff x="-189925" y="3113125"/>
            <a:chExt cx="1541275" cy="1423450"/>
          </a:xfrm>
        </p:grpSpPr>
        <p:sp>
          <p:nvSpPr>
            <p:cNvPr id="3361" name="Google Shape;3361;p32"/>
            <p:cNvSpPr/>
            <p:nvPr/>
          </p:nvSpPr>
          <p:spPr>
            <a:xfrm>
              <a:off x="41050" y="3616200"/>
              <a:ext cx="812625" cy="920375"/>
            </a:xfrm>
            <a:custGeom>
              <a:rect b="b" l="l" r="r" t="t"/>
              <a:pathLst>
                <a:path extrusionOk="0" h="36815" w="32505">
                  <a:moveTo>
                    <a:pt x="16943" y="1"/>
                  </a:moveTo>
                  <a:lnTo>
                    <a:pt x="9549" y="15550"/>
                  </a:lnTo>
                  <a:lnTo>
                    <a:pt x="21479" y="12788"/>
                  </a:lnTo>
                  <a:lnTo>
                    <a:pt x="0" y="36815"/>
                  </a:lnTo>
                  <a:lnTo>
                    <a:pt x="32504" y="8930"/>
                  </a:lnTo>
                  <a:lnTo>
                    <a:pt x="21479" y="9704"/>
                  </a:lnTo>
                  <a:lnTo>
                    <a:pt x="29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32"/>
            <p:cNvSpPr/>
            <p:nvPr/>
          </p:nvSpPr>
          <p:spPr>
            <a:xfrm>
              <a:off x="-189925" y="3113125"/>
              <a:ext cx="1541275" cy="653125"/>
            </a:xfrm>
            <a:custGeom>
              <a:rect b="b" l="l" r="r" t="t"/>
              <a:pathLst>
                <a:path extrusionOk="0" h="26125" w="61651">
                  <a:moveTo>
                    <a:pt x="22543" y="1"/>
                  </a:moveTo>
                  <a:cubicBezTo>
                    <a:pt x="21461" y="1"/>
                    <a:pt x="20313" y="129"/>
                    <a:pt x="19098" y="419"/>
                  </a:cubicBezTo>
                  <a:cubicBezTo>
                    <a:pt x="8787" y="2883"/>
                    <a:pt x="8477" y="13658"/>
                    <a:pt x="8477" y="13658"/>
                  </a:cubicBezTo>
                  <a:cubicBezTo>
                    <a:pt x="8477" y="13658"/>
                    <a:pt x="2774" y="13825"/>
                    <a:pt x="1393" y="18433"/>
                  </a:cubicBezTo>
                  <a:cubicBezTo>
                    <a:pt x="0" y="23052"/>
                    <a:pt x="4001" y="26124"/>
                    <a:pt x="4001" y="26124"/>
                  </a:cubicBezTo>
                  <a:lnTo>
                    <a:pt x="58377" y="26124"/>
                  </a:lnTo>
                  <a:cubicBezTo>
                    <a:pt x="58377" y="26124"/>
                    <a:pt x="61651" y="22624"/>
                    <a:pt x="59758" y="18433"/>
                  </a:cubicBezTo>
                  <a:cubicBezTo>
                    <a:pt x="57563" y="13533"/>
                    <a:pt x="53805" y="13029"/>
                    <a:pt x="52353" y="13029"/>
                  </a:cubicBezTo>
                  <a:cubicBezTo>
                    <a:pt x="51978" y="13029"/>
                    <a:pt x="51757" y="13063"/>
                    <a:pt x="51757" y="13063"/>
                  </a:cubicBezTo>
                  <a:cubicBezTo>
                    <a:pt x="51757" y="13063"/>
                    <a:pt x="52840" y="6574"/>
                    <a:pt x="46827" y="3800"/>
                  </a:cubicBezTo>
                  <a:cubicBezTo>
                    <a:pt x="45723" y="3291"/>
                    <a:pt x="44625" y="3083"/>
                    <a:pt x="43568" y="3083"/>
                  </a:cubicBezTo>
                  <a:cubicBezTo>
                    <a:pt x="38865" y="3083"/>
                    <a:pt x="34969" y="7193"/>
                    <a:pt x="34969" y="7193"/>
                  </a:cubicBezTo>
                  <a:cubicBezTo>
                    <a:pt x="34969" y="7193"/>
                    <a:pt x="30650" y="1"/>
                    <a:pt x="22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32"/>
            <p:cNvSpPr/>
            <p:nvPr/>
          </p:nvSpPr>
          <p:spPr>
            <a:xfrm>
              <a:off x="-78300" y="3242300"/>
              <a:ext cx="1321000" cy="523950"/>
            </a:xfrm>
            <a:custGeom>
              <a:rect b="b" l="l" r="r" t="t"/>
              <a:pathLst>
                <a:path extrusionOk="0" h="20958" w="52840">
                  <a:moveTo>
                    <a:pt x="18676" y="0"/>
                  </a:moveTo>
                  <a:cubicBezTo>
                    <a:pt x="17605" y="0"/>
                    <a:pt x="16462" y="144"/>
                    <a:pt x="15252" y="479"/>
                  </a:cubicBezTo>
                  <a:cubicBezTo>
                    <a:pt x="6322" y="2943"/>
                    <a:pt x="6477" y="12492"/>
                    <a:pt x="6477" y="12492"/>
                  </a:cubicBezTo>
                  <a:cubicBezTo>
                    <a:pt x="0" y="14802"/>
                    <a:pt x="3703" y="20957"/>
                    <a:pt x="3703" y="20957"/>
                  </a:cubicBezTo>
                  <a:lnTo>
                    <a:pt x="50685" y="20957"/>
                  </a:lnTo>
                  <a:cubicBezTo>
                    <a:pt x="50685" y="20957"/>
                    <a:pt x="52840" y="17421"/>
                    <a:pt x="50685" y="13873"/>
                  </a:cubicBezTo>
                  <a:cubicBezTo>
                    <a:pt x="48703" y="10610"/>
                    <a:pt x="45160" y="10479"/>
                    <a:pt x="44604" y="10479"/>
                  </a:cubicBezTo>
                  <a:cubicBezTo>
                    <a:pt x="44555" y="10479"/>
                    <a:pt x="44529" y="10480"/>
                    <a:pt x="44529" y="10480"/>
                  </a:cubicBezTo>
                  <a:cubicBezTo>
                    <a:pt x="44529" y="10480"/>
                    <a:pt x="45172" y="5777"/>
                    <a:pt x="40362" y="3562"/>
                  </a:cubicBezTo>
                  <a:cubicBezTo>
                    <a:pt x="39073" y="2968"/>
                    <a:pt x="37834" y="2734"/>
                    <a:pt x="36683" y="2734"/>
                  </a:cubicBezTo>
                  <a:cubicBezTo>
                    <a:pt x="32463" y="2734"/>
                    <a:pt x="29420" y="5872"/>
                    <a:pt x="29420" y="5872"/>
                  </a:cubicBezTo>
                  <a:cubicBezTo>
                    <a:pt x="29420" y="5872"/>
                    <a:pt x="25506" y="0"/>
                    <a:pt x="18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4" name="Google Shape;3364;p32"/>
          <p:cNvGrpSpPr/>
          <p:nvPr/>
        </p:nvGrpSpPr>
        <p:grpSpPr>
          <a:xfrm>
            <a:off x="-785621" y="3768892"/>
            <a:ext cx="1778004" cy="1151634"/>
            <a:chOff x="739075" y="2367100"/>
            <a:chExt cx="1367275" cy="885600"/>
          </a:xfrm>
        </p:grpSpPr>
        <p:sp>
          <p:nvSpPr>
            <p:cNvPr id="3365" name="Google Shape;3365;p32"/>
            <p:cNvSpPr/>
            <p:nvPr/>
          </p:nvSpPr>
          <p:spPr>
            <a:xfrm>
              <a:off x="955475" y="2647675"/>
              <a:ext cx="1150875" cy="272625"/>
            </a:xfrm>
            <a:custGeom>
              <a:rect b="b" l="l" r="r" t="t"/>
              <a:pathLst>
                <a:path extrusionOk="0" h="10905" w="46035">
                  <a:moveTo>
                    <a:pt x="38744" y="0"/>
                  </a:moveTo>
                  <a:cubicBezTo>
                    <a:pt x="38629" y="0"/>
                    <a:pt x="38564" y="5"/>
                    <a:pt x="38564" y="5"/>
                  </a:cubicBezTo>
                  <a:cubicBezTo>
                    <a:pt x="42482" y="100"/>
                    <a:pt x="44839" y="4934"/>
                    <a:pt x="40565" y="6791"/>
                  </a:cubicBezTo>
                  <a:cubicBezTo>
                    <a:pt x="39635" y="7195"/>
                    <a:pt x="38652" y="7362"/>
                    <a:pt x="37593" y="7362"/>
                  </a:cubicBezTo>
                  <a:cubicBezTo>
                    <a:pt x="32905" y="7362"/>
                    <a:pt x="26722" y="4077"/>
                    <a:pt x="16990" y="3445"/>
                  </a:cubicBezTo>
                  <a:cubicBezTo>
                    <a:pt x="16355" y="3404"/>
                    <a:pt x="15740" y="3385"/>
                    <a:pt x="15143" y="3385"/>
                  </a:cubicBezTo>
                  <a:cubicBezTo>
                    <a:pt x="4536" y="3385"/>
                    <a:pt x="0" y="9553"/>
                    <a:pt x="0" y="9553"/>
                  </a:cubicBezTo>
                  <a:cubicBezTo>
                    <a:pt x="0" y="9553"/>
                    <a:pt x="5542" y="5455"/>
                    <a:pt x="14113" y="5455"/>
                  </a:cubicBezTo>
                  <a:cubicBezTo>
                    <a:pt x="14246" y="5455"/>
                    <a:pt x="14380" y="5456"/>
                    <a:pt x="14514" y="5458"/>
                  </a:cubicBezTo>
                  <a:cubicBezTo>
                    <a:pt x="23301" y="5589"/>
                    <a:pt x="31587" y="10601"/>
                    <a:pt x="36767" y="10887"/>
                  </a:cubicBezTo>
                  <a:cubicBezTo>
                    <a:pt x="36980" y="10899"/>
                    <a:pt x="37191" y="10904"/>
                    <a:pt x="37401" y="10904"/>
                  </a:cubicBezTo>
                  <a:cubicBezTo>
                    <a:pt x="42278" y="10904"/>
                    <a:pt x="46034" y="7765"/>
                    <a:pt x="44482" y="3826"/>
                  </a:cubicBezTo>
                  <a:cubicBezTo>
                    <a:pt x="43060" y="221"/>
                    <a:pt x="39574" y="0"/>
                    <a:pt x="38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32"/>
            <p:cNvSpPr/>
            <p:nvPr/>
          </p:nvSpPr>
          <p:spPr>
            <a:xfrm>
              <a:off x="802775" y="2367100"/>
              <a:ext cx="1110900" cy="481325"/>
            </a:xfrm>
            <a:custGeom>
              <a:rect b="b" l="l" r="r" t="t"/>
              <a:pathLst>
                <a:path extrusionOk="0" h="19253" w="44436">
                  <a:moveTo>
                    <a:pt x="39417" y="1"/>
                  </a:moveTo>
                  <a:cubicBezTo>
                    <a:pt x="38914" y="1"/>
                    <a:pt x="38401" y="81"/>
                    <a:pt x="37898" y="250"/>
                  </a:cubicBezTo>
                  <a:cubicBezTo>
                    <a:pt x="34755" y="1298"/>
                    <a:pt x="35707" y="3965"/>
                    <a:pt x="35707" y="3965"/>
                  </a:cubicBezTo>
                  <a:cubicBezTo>
                    <a:pt x="35707" y="3965"/>
                    <a:pt x="34933" y="1679"/>
                    <a:pt x="38088" y="1012"/>
                  </a:cubicBezTo>
                  <a:cubicBezTo>
                    <a:pt x="38359" y="955"/>
                    <a:pt x="38626" y="928"/>
                    <a:pt x="38886" y="928"/>
                  </a:cubicBezTo>
                  <a:cubicBezTo>
                    <a:pt x="41652" y="928"/>
                    <a:pt x="43566" y="3987"/>
                    <a:pt x="39898" y="6132"/>
                  </a:cubicBezTo>
                  <a:cubicBezTo>
                    <a:pt x="35898" y="8477"/>
                    <a:pt x="24837" y="6548"/>
                    <a:pt x="17848" y="8299"/>
                  </a:cubicBezTo>
                  <a:cubicBezTo>
                    <a:pt x="6108" y="11216"/>
                    <a:pt x="0" y="19252"/>
                    <a:pt x="0" y="19252"/>
                  </a:cubicBezTo>
                  <a:cubicBezTo>
                    <a:pt x="5001" y="13823"/>
                    <a:pt x="14160" y="9583"/>
                    <a:pt x="25507" y="9583"/>
                  </a:cubicBezTo>
                  <a:cubicBezTo>
                    <a:pt x="26751" y="9583"/>
                    <a:pt x="28020" y="9633"/>
                    <a:pt x="29313" y="9739"/>
                  </a:cubicBezTo>
                  <a:cubicBezTo>
                    <a:pt x="30925" y="9872"/>
                    <a:pt x="32382" y="9941"/>
                    <a:pt x="33694" y="9941"/>
                  </a:cubicBezTo>
                  <a:cubicBezTo>
                    <a:pt x="39450" y="9941"/>
                    <a:pt x="42415" y="8621"/>
                    <a:pt x="43375" y="5596"/>
                  </a:cubicBezTo>
                  <a:cubicBezTo>
                    <a:pt x="44436" y="2243"/>
                    <a:pt x="42072" y="1"/>
                    <a:pt x="39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2"/>
            <p:cNvSpPr/>
            <p:nvPr/>
          </p:nvSpPr>
          <p:spPr>
            <a:xfrm>
              <a:off x="739075" y="2939625"/>
              <a:ext cx="961350" cy="218775"/>
            </a:xfrm>
            <a:custGeom>
              <a:rect b="b" l="l" r="r" t="t"/>
              <a:pathLst>
                <a:path extrusionOk="0" h="8751" w="38454">
                  <a:moveTo>
                    <a:pt x="31697" y="0"/>
                  </a:moveTo>
                  <a:cubicBezTo>
                    <a:pt x="29164" y="0"/>
                    <a:pt x="25793" y="987"/>
                    <a:pt x="21562" y="2662"/>
                  </a:cubicBezTo>
                  <a:cubicBezTo>
                    <a:pt x="17215" y="4383"/>
                    <a:pt x="13133" y="5362"/>
                    <a:pt x="9127" y="5362"/>
                  </a:cubicBezTo>
                  <a:cubicBezTo>
                    <a:pt x="6067" y="5362"/>
                    <a:pt x="3053" y="4791"/>
                    <a:pt x="0" y="3543"/>
                  </a:cubicBezTo>
                  <a:lnTo>
                    <a:pt x="0" y="3543"/>
                  </a:lnTo>
                  <a:cubicBezTo>
                    <a:pt x="0" y="3543"/>
                    <a:pt x="3715" y="6222"/>
                    <a:pt x="10906" y="6412"/>
                  </a:cubicBezTo>
                  <a:cubicBezTo>
                    <a:pt x="11035" y="6416"/>
                    <a:pt x="11165" y="6417"/>
                    <a:pt x="11296" y="6417"/>
                  </a:cubicBezTo>
                  <a:cubicBezTo>
                    <a:pt x="17730" y="6417"/>
                    <a:pt x="26309" y="2370"/>
                    <a:pt x="31198" y="2370"/>
                  </a:cubicBezTo>
                  <a:cubicBezTo>
                    <a:pt x="31761" y="2370"/>
                    <a:pt x="32275" y="2423"/>
                    <a:pt x="32731" y="2543"/>
                  </a:cubicBezTo>
                  <a:cubicBezTo>
                    <a:pt x="37219" y="3721"/>
                    <a:pt x="35576" y="7746"/>
                    <a:pt x="32361" y="7960"/>
                  </a:cubicBezTo>
                  <a:cubicBezTo>
                    <a:pt x="32232" y="7968"/>
                    <a:pt x="32107" y="7972"/>
                    <a:pt x="31988" y="7972"/>
                  </a:cubicBezTo>
                  <a:cubicBezTo>
                    <a:pt x="29157" y="7972"/>
                    <a:pt x="29266" y="5758"/>
                    <a:pt x="29266" y="5757"/>
                  </a:cubicBezTo>
                  <a:lnTo>
                    <a:pt x="29266" y="5757"/>
                  </a:lnTo>
                  <a:cubicBezTo>
                    <a:pt x="29266" y="5758"/>
                    <a:pt x="29064" y="8591"/>
                    <a:pt x="32385" y="8746"/>
                  </a:cubicBezTo>
                  <a:cubicBezTo>
                    <a:pt x="32460" y="8749"/>
                    <a:pt x="32535" y="8751"/>
                    <a:pt x="32610" y="8751"/>
                  </a:cubicBezTo>
                  <a:cubicBezTo>
                    <a:pt x="35820" y="8751"/>
                    <a:pt x="38453" y="5535"/>
                    <a:pt x="36219" y="2114"/>
                  </a:cubicBezTo>
                  <a:cubicBezTo>
                    <a:pt x="35258" y="651"/>
                    <a:pt x="33754" y="0"/>
                    <a:pt x="31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32"/>
            <p:cNvSpPr/>
            <p:nvPr/>
          </p:nvSpPr>
          <p:spPr>
            <a:xfrm>
              <a:off x="1369000" y="2406075"/>
              <a:ext cx="47550" cy="40725"/>
            </a:xfrm>
            <a:custGeom>
              <a:rect b="b" l="l" r="r" t="t"/>
              <a:pathLst>
                <a:path extrusionOk="0" h="1629" w="1902">
                  <a:moveTo>
                    <a:pt x="1113" y="0"/>
                  </a:moveTo>
                  <a:cubicBezTo>
                    <a:pt x="1106" y="0"/>
                    <a:pt x="1099" y="1"/>
                    <a:pt x="1092" y="1"/>
                  </a:cubicBezTo>
                  <a:cubicBezTo>
                    <a:pt x="1087" y="1"/>
                    <a:pt x="1083" y="1"/>
                    <a:pt x="1078" y="1"/>
                  </a:cubicBezTo>
                  <a:cubicBezTo>
                    <a:pt x="361" y="1"/>
                    <a:pt x="0" y="873"/>
                    <a:pt x="509" y="1382"/>
                  </a:cubicBezTo>
                  <a:cubicBezTo>
                    <a:pt x="675" y="1552"/>
                    <a:pt x="881" y="1628"/>
                    <a:pt x="1082" y="1628"/>
                  </a:cubicBezTo>
                  <a:cubicBezTo>
                    <a:pt x="1500" y="1628"/>
                    <a:pt x="1902" y="1301"/>
                    <a:pt x="1902" y="810"/>
                  </a:cubicBezTo>
                  <a:cubicBezTo>
                    <a:pt x="1902" y="365"/>
                    <a:pt x="1556" y="0"/>
                    <a:pt x="1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32"/>
            <p:cNvSpPr/>
            <p:nvPr/>
          </p:nvSpPr>
          <p:spPr>
            <a:xfrm>
              <a:off x="1813600" y="2693625"/>
              <a:ext cx="47650" cy="40800"/>
            </a:xfrm>
            <a:custGeom>
              <a:rect b="b" l="l" r="r" t="t"/>
              <a:pathLst>
                <a:path extrusionOk="0" h="1632" w="1906">
                  <a:moveTo>
                    <a:pt x="1084" y="0"/>
                  </a:moveTo>
                  <a:cubicBezTo>
                    <a:pt x="358" y="0"/>
                    <a:pt x="1" y="869"/>
                    <a:pt x="513" y="1393"/>
                  </a:cubicBezTo>
                  <a:cubicBezTo>
                    <a:pt x="677" y="1558"/>
                    <a:pt x="880" y="1631"/>
                    <a:pt x="1079" y="1631"/>
                  </a:cubicBezTo>
                  <a:cubicBezTo>
                    <a:pt x="1500" y="1631"/>
                    <a:pt x="1906" y="1303"/>
                    <a:pt x="1906" y="810"/>
                  </a:cubicBezTo>
                  <a:cubicBezTo>
                    <a:pt x="1906" y="357"/>
                    <a:pt x="1537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32"/>
            <p:cNvSpPr/>
            <p:nvPr/>
          </p:nvSpPr>
          <p:spPr>
            <a:xfrm>
              <a:off x="1793075" y="3073425"/>
              <a:ext cx="47650" cy="40800"/>
            </a:xfrm>
            <a:custGeom>
              <a:rect b="b" l="l" r="r" t="t"/>
              <a:pathLst>
                <a:path extrusionOk="0" h="1632" w="1906">
                  <a:moveTo>
                    <a:pt x="1096" y="0"/>
                  </a:moveTo>
                  <a:cubicBezTo>
                    <a:pt x="369" y="0"/>
                    <a:pt x="0" y="882"/>
                    <a:pt x="512" y="1393"/>
                  </a:cubicBezTo>
                  <a:cubicBezTo>
                    <a:pt x="680" y="1558"/>
                    <a:pt x="884" y="1631"/>
                    <a:pt x="1084" y="1631"/>
                  </a:cubicBezTo>
                  <a:cubicBezTo>
                    <a:pt x="1505" y="1631"/>
                    <a:pt x="1905" y="1303"/>
                    <a:pt x="1905" y="810"/>
                  </a:cubicBezTo>
                  <a:cubicBezTo>
                    <a:pt x="1905" y="358"/>
                    <a:pt x="1548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32"/>
            <p:cNvSpPr/>
            <p:nvPr/>
          </p:nvSpPr>
          <p:spPr>
            <a:xfrm>
              <a:off x="924200" y="2526625"/>
              <a:ext cx="47650" cy="40875"/>
            </a:xfrm>
            <a:custGeom>
              <a:rect b="b" l="l" r="r" t="t"/>
              <a:pathLst>
                <a:path extrusionOk="0" h="1635" w="1906">
                  <a:moveTo>
                    <a:pt x="1084" y="1"/>
                  </a:moveTo>
                  <a:cubicBezTo>
                    <a:pt x="358" y="1"/>
                    <a:pt x="1" y="882"/>
                    <a:pt x="513" y="1394"/>
                  </a:cubicBezTo>
                  <a:cubicBezTo>
                    <a:pt x="679" y="1560"/>
                    <a:pt x="884" y="1635"/>
                    <a:pt x="1086" y="1635"/>
                  </a:cubicBezTo>
                  <a:cubicBezTo>
                    <a:pt x="1504" y="1635"/>
                    <a:pt x="1906" y="1313"/>
                    <a:pt x="1906" y="822"/>
                  </a:cubicBezTo>
                  <a:cubicBezTo>
                    <a:pt x="1906" y="370"/>
                    <a:pt x="1537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32"/>
            <p:cNvSpPr/>
            <p:nvPr/>
          </p:nvSpPr>
          <p:spPr>
            <a:xfrm>
              <a:off x="1216200" y="3211825"/>
              <a:ext cx="47650" cy="40875"/>
            </a:xfrm>
            <a:custGeom>
              <a:rect b="b" l="l" r="r" t="t"/>
              <a:pathLst>
                <a:path extrusionOk="0" h="1635" w="1906">
                  <a:moveTo>
                    <a:pt x="1084" y="1"/>
                  </a:moveTo>
                  <a:cubicBezTo>
                    <a:pt x="358" y="1"/>
                    <a:pt x="1" y="882"/>
                    <a:pt x="513" y="1394"/>
                  </a:cubicBezTo>
                  <a:cubicBezTo>
                    <a:pt x="679" y="1560"/>
                    <a:pt x="885" y="1635"/>
                    <a:pt x="1086" y="1635"/>
                  </a:cubicBezTo>
                  <a:cubicBezTo>
                    <a:pt x="1504" y="1635"/>
                    <a:pt x="1906" y="1313"/>
                    <a:pt x="1906" y="822"/>
                  </a:cubicBezTo>
                  <a:cubicBezTo>
                    <a:pt x="1906" y="370"/>
                    <a:pt x="1537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 1">
  <p:cSld name="CUSTOM_4_1_1_1">
    <p:spTree>
      <p:nvGrpSpPr>
        <p:cNvPr id="3373" name="Shape 3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4" name="Google Shape;3374;p33"/>
          <p:cNvGrpSpPr/>
          <p:nvPr/>
        </p:nvGrpSpPr>
        <p:grpSpPr>
          <a:xfrm flipH="1">
            <a:off x="6264000" y="-39479"/>
            <a:ext cx="2880000" cy="5222463"/>
            <a:chOff x="33525" y="-39954"/>
            <a:chExt cx="2880000" cy="5222463"/>
          </a:xfrm>
        </p:grpSpPr>
        <p:sp>
          <p:nvSpPr>
            <p:cNvPr id="3375" name="Google Shape;3375;p33"/>
            <p:cNvSpPr/>
            <p:nvPr/>
          </p:nvSpPr>
          <p:spPr>
            <a:xfrm>
              <a:off x="33525" y="-475"/>
              <a:ext cx="2880000" cy="5143500"/>
            </a:xfrm>
            <a:prstGeom prst="rect">
              <a:avLst/>
            </a:prstGeom>
            <a:solidFill>
              <a:schemeClr val="dk2"/>
            </a:solidFill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6" name="Google Shape;3376;p33"/>
            <p:cNvGrpSpPr/>
            <p:nvPr/>
          </p:nvGrpSpPr>
          <p:grpSpPr>
            <a:xfrm>
              <a:off x="193257" y="-39954"/>
              <a:ext cx="2560500" cy="5222463"/>
              <a:chOff x="6423757" y="-74654"/>
              <a:chExt cx="2560500" cy="5222463"/>
            </a:xfrm>
          </p:grpSpPr>
          <p:sp>
            <p:nvSpPr>
              <p:cNvPr id="3377" name="Google Shape;3377;p33"/>
              <p:cNvSpPr/>
              <p:nvPr/>
            </p:nvSpPr>
            <p:spPr>
              <a:xfrm rot="-5400000">
                <a:off x="7217857" y="32050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8" name="Google Shape;3378;p33"/>
              <p:cNvSpPr/>
              <p:nvPr/>
            </p:nvSpPr>
            <p:spPr>
              <a:xfrm rot="-5400000">
                <a:off x="7217857" y="37932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9" name="Google Shape;3379;p33"/>
              <p:cNvSpPr/>
              <p:nvPr/>
            </p:nvSpPr>
            <p:spPr>
              <a:xfrm rot="-5400000">
                <a:off x="7217857" y="26168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0" name="Google Shape;3380;p33"/>
              <p:cNvSpPr/>
              <p:nvPr/>
            </p:nvSpPr>
            <p:spPr>
              <a:xfrm rot="-5400000">
                <a:off x="7217857" y="43814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1" name="Google Shape;3381;p33"/>
              <p:cNvSpPr/>
              <p:nvPr/>
            </p:nvSpPr>
            <p:spPr>
              <a:xfrm rot="-5400000">
                <a:off x="7217857" y="20286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2" name="Google Shape;3382;p33"/>
              <p:cNvSpPr/>
              <p:nvPr/>
            </p:nvSpPr>
            <p:spPr>
              <a:xfrm rot="-5400000">
                <a:off x="7217857" y="49696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3" name="Google Shape;3383;p33"/>
              <p:cNvSpPr/>
              <p:nvPr/>
            </p:nvSpPr>
            <p:spPr>
              <a:xfrm rot="-5400000">
                <a:off x="7217857" y="14404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4" name="Google Shape;3384;p33"/>
              <p:cNvSpPr/>
              <p:nvPr/>
            </p:nvSpPr>
            <p:spPr>
              <a:xfrm rot="-5400000">
                <a:off x="7217857" y="8522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5" name="Google Shape;3385;p33"/>
              <p:cNvSpPr/>
              <p:nvPr/>
            </p:nvSpPr>
            <p:spPr>
              <a:xfrm rot="-5400000">
                <a:off x="7217857" y="2640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6" name="Google Shape;3386;p33"/>
              <p:cNvSpPr/>
              <p:nvPr/>
            </p:nvSpPr>
            <p:spPr>
              <a:xfrm rot="-5400000">
                <a:off x="6820807" y="290199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7" name="Google Shape;3387;p33"/>
              <p:cNvSpPr/>
              <p:nvPr/>
            </p:nvSpPr>
            <p:spPr>
              <a:xfrm rot="-5400000">
                <a:off x="6820807" y="349019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8" name="Google Shape;3388;p33"/>
              <p:cNvSpPr/>
              <p:nvPr/>
            </p:nvSpPr>
            <p:spPr>
              <a:xfrm rot="-5400000">
                <a:off x="6820807" y="231379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9" name="Google Shape;3389;p33"/>
              <p:cNvSpPr/>
              <p:nvPr/>
            </p:nvSpPr>
            <p:spPr>
              <a:xfrm rot="-5400000">
                <a:off x="6820807" y="407839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0" name="Google Shape;3390;p33"/>
              <p:cNvSpPr/>
              <p:nvPr/>
            </p:nvSpPr>
            <p:spPr>
              <a:xfrm rot="-5400000">
                <a:off x="6820807" y="172559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1" name="Google Shape;3391;p33"/>
              <p:cNvSpPr/>
              <p:nvPr/>
            </p:nvSpPr>
            <p:spPr>
              <a:xfrm rot="-5400000">
                <a:off x="6820807" y="466659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2" name="Google Shape;3392;p33"/>
              <p:cNvSpPr/>
              <p:nvPr/>
            </p:nvSpPr>
            <p:spPr>
              <a:xfrm rot="-5400000">
                <a:off x="6820807" y="113739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33"/>
              <p:cNvSpPr/>
              <p:nvPr/>
            </p:nvSpPr>
            <p:spPr>
              <a:xfrm rot="-5400000">
                <a:off x="6820807" y="54919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p33"/>
              <p:cNvSpPr/>
              <p:nvPr/>
            </p:nvSpPr>
            <p:spPr>
              <a:xfrm rot="-5400000">
                <a:off x="6820807" y="-39004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p33"/>
              <p:cNvSpPr/>
              <p:nvPr/>
            </p:nvSpPr>
            <p:spPr>
              <a:xfrm rot="-5400000">
                <a:off x="7614907" y="28663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p33"/>
              <p:cNvSpPr/>
              <p:nvPr/>
            </p:nvSpPr>
            <p:spPr>
              <a:xfrm rot="-5400000">
                <a:off x="7614907" y="34545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p33"/>
              <p:cNvSpPr/>
              <p:nvPr/>
            </p:nvSpPr>
            <p:spPr>
              <a:xfrm rot="-5400000">
                <a:off x="7614907" y="22781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p33"/>
              <p:cNvSpPr/>
              <p:nvPr/>
            </p:nvSpPr>
            <p:spPr>
              <a:xfrm rot="-5400000">
                <a:off x="7614907" y="40427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9" name="Google Shape;3399;p33"/>
              <p:cNvSpPr/>
              <p:nvPr/>
            </p:nvSpPr>
            <p:spPr>
              <a:xfrm rot="-5400000">
                <a:off x="7614907" y="16899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p33"/>
              <p:cNvSpPr/>
              <p:nvPr/>
            </p:nvSpPr>
            <p:spPr>
              <a:xfrm rot="-5400000">
                <a:off x="7614907" y="46309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33"/>
              <p:cNvSpPr/>
              <p:nvPr/>
            </p:nvSpPr>
            <p:spPr>
              <a:xfrm rot="-5400000">
                <a:off x="7614907" y="11017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33"/>
              <p:cNvSpPr/>
              <p:nvPr/>
            </p:nvSpPr>
            <p:spPr>
              <a:xfrm rot="-5400000">
                <a:off x="7614907" y="5135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p33"/>
              <p:cNvSpPr/>
              <p:nvPr/>
            </p:nvSpPr>
            <p:spPr>
              <a:xfrm rot="-5400000">
                <a:off x="7614907" y="-74654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33"/>
              <p:cNvSpPr/>
              <p:nvPr/>
            </p:nvSpPr>
            <p:spPr>
              <a:xfrm rot="-5400000">
                <a:off x="8011957" y="32050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p33"/>
              <p:cNvSpPr/>
              <p:nvPr/>
            </p:nvSpPr>
            <p:spPr>
              <a:xfrm rot="-5400000">
                <a:off x="8011957" y="37932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6" name="Google Shape;3406;p33"/>
              <p:cNvSpPr/>
              <p:nvPr/>
            </p:nvSpPr>
            <p:spPr>
              <a:xfrm rot="-5400000">
                <a:off x="8011957" y="26168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7" name="Google Shape;3407;p33"/>
              <p:cNvSpPr/>
              <p:nvPr/>
            </p:nvSpPr>
            <p:spPr>
              <a:xfrm rot="-5400000">
                <a:off x="8011957" y="43814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8" name="Google Shape;3408;p33"/>
              <p:cNvSpPr/>
              <p:nvPr/>
            </p:nvSpPr>
            <p:spPr>
              <a:xfrm rot="-5400000">
                <a:off x="8011957" y="20286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9" name="Google Shape;3409;p33"/>
              <p:cNvSpPr/>
              <p:nvPr/>
            </p:nvSpPr>
            <p:spPr>
              <a:xfrm rot="-5400000">
                <a:off x="8011957" y="49696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0" name="Google Shape;3410;p33"/>
              <p:cNvSpPr/>
              <p:nvPr/>
            </p:nvSpPr>
            <p:spPr>
              <a:xfrm rot="-5400000">
                <a:off x="8011957" y="14404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33"/>
              <p:cNvSpPr/>
              <p:nvPr/>
            </p:nvSpPr>
            <p:spPr>
              <a:xfrm rot="-5400000">
                <a:off x="8011957" y="8522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33"/>
              <p:cNvSpPr/>
              <p:nvPr/>
            </p:nvSpPr>
            <p:spPr>
              <a:xfrm rot="-5400000">
                <a:off x="8011957" y="2640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33"/>
              <p:cNvSpPr/>
              <p:nvPr/>
            </p:nvSpPr>
            <p:spPr>
              <a:xfrm rot="-5400000">
                <a:off x="8409007" y="28663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33"/>
              <p:cNvSpPr/>
              <p:nvPr/>
            </p:nvSpPr>
            <p:spPr>
              <a:xfrm rot="-5400000">
                <a:off x="8409007" y="34545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5" name="Google Shape;3415;p33"/>
              <p:cNvSpPr/>
              <p:nvPr/>
            </p:nvSpPr>
            <p:spPr>
              <a:xfrm rot="-5400000">
                <a:off x="8409007" y="22781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6" name="Google Shape;3416;p33"/>
              <p:cNvSpPr/>
              <p:nvPr/>
            </p:nvSpPr>
            <p:spPr>
              <a:xfrm rot="-5400000">
                <a:off x="8409007" y="40427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p33"/>
              <p:cNvSpPr/>
              <p:nvPr/>
            </p:nvSpPr>
            <p:spPr>
              <a:xfrm rot="-5400000">
                <a:off x="8409007" y="16899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p33"/>
              <p:cNvSpPr/>
              <p:nvPr/>
            </p:nvSpPr>
            <p:spPr>
              <a:xfrm rot="-5400000">
                <a:off x="8409007" y="46309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33"/>
              <p:cNvSpPr/>
              <p:nvPr/>
            </p:nvSpPr>
            <p:spPr>
              <a:xfrm rot="-5400000">
                <a:off x="8409007" y="11017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0" name="Google Shape;3420;p33"/>
              <p:cNvSpPr/>
              <p:nvPr/>
            </p:nvSpPr>
            <p:spPr>
              <a:xfrm rot="-5400000">
                <a:off x="8409007" y="513546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1" name="Google Shape;3421;p33"/>
              <p:cNvSpPr/>
              <p:nvPr/>
            </p:nvSpPr>
            <p:spPr>
              <a:xfrm rot="-5400000">
                <a:off x="8409007" y="-74654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33"/>
              <p:cNvSpPr/>
              <p:nvPr/>
            </p:nvSpPr>
            <p:spPr>
              <a:xfrm rot="-5400000">
                <a:off x="6423757" y="32050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Google Shape;3423;p33"/>
              <p:cNvSpPr/>
              <p:nvPr/>
            </p:nvSpPr>
            <p:spPr>
              <a:xfrm rot="-5400000">
                <a:off x="6423757" y="37932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Google Shape;3424;p33"/>
              <p:cNvSpPr/>
              <p:nvPr/>
            </p:nvSpPr>
            <p:spPr>
              <a:xfrm rot="-5400000">
                <a:off x="6423757" y="26168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Google Shape;3425;p33"/>
              <p:cNvSpPr/>
              <p:nvPr/>
            </p:nvSpPr>
            <p:spPr>
              <a:xfrm rot="-5400000">
                <a:off x="6423757" y="43814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6" name="Google Shape;3426;p33"/>
              <p:cNvSpPr/>
              <p:nvPr/>
            </p:nvSpPr>
            <p:spPr>
              <a:xfrm rot="-5400000">
                <a:off x="6423757" y="20286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7" name="Google Shape;3427;p33"/>
              <p:cNvSpPr/>
              <p:nvPr/>
            </p:nvSpPr>
            <p:spPr>
              <a:xfrm rot="-5400000">
                <a:off x="6423757" y="49696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8" name="Google Shape;3428;p33"/>
              <p:cNvSpPr/>
              <p:nvPr/>
            </p:nvSpPr>
            <p:spPr>
              <a:xfrm rot="-5400000">
                <a:off x="6423757" y="14404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9" name="Google Shape;3429;p33"/>
              <p:cNvSpPr/>
              <p:nvPr/>
            </p:nvSpPr>
            <p:spPr>
              <a:xfrm rot="-5400000">
                <a:off x="6423757" y="8522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0" name="Google Shape;3430;p33"/>
              <p:cNvSpPr/>
              <p:nvPr/>
            </p:nvSpPr>
            <p:spPr>
              <a:xfrm rot="-5400000">
                <a:off x="6423757" y="2640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1" name="Google Shape;3431;p33"/>
              <p:cNvSpPr/>
              <p:nvPr/>
            </p:nvSpPr>
            <p:spPr>
              <a:xfrm rot="-5400000">
                <a:off x="8806057" y="32050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2" name="Google Shape;3432;p33"/>
              <p:cNvSpPr/>
              <p:nvPr/>
            </p:nvSpPr>
            <p:spPr>
              <a:xfrm rot="-5400000">
                <a:off x="8806057" y="37932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Google Shape;3433;p33"/>
              <p:cNvSpPr/>
              <p:nvPr/>
            </p:nvSpPr>
            <p:spPr>
              <a:xfrm rot="-5400000">
                <a:off x="8806057" y="26168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4" name="Google Shape;3434;p33"/>
              <p:cNvSpPr/>
              <p:nvPr/>
            </p:nvSpPr>
            <p:spPr>
              <a:xfrm rot="-5400000">
                <a:off x="8806057" y="43814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Google Shape;3435;p33"/>
              <p:cNvSpPr/>
              <p:nvPr/>
            </p:nvSpPr>
            <p:spPr>
              <a:xfrm rot="-5400000">
                <a:off x="8806057" y="20286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6" name="Google Shape;3436;p33"/>
              <p:cNvSpPr/>
              <p:nvPr/>
            </p:nvSpPr>
            <p:spPr>
              <a:xfrm rot="-5400000">
                <a:off x="8806057" y="49696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7" name="Google Shape;3437;p33"/>
              <p:cNvSpPr/>
              <p:nvPr/>
            </p:nvSpPr>
            <p:spPr>
              <a:xfrm rot="-5400000">
                <a:off x="8806057" y="14404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Google Shape;3438;p33"/>
              <p:cNvSpPr/>
              <p:nvPr/>
            </p:nvSpPr>
            <p:spPr>
              <a:xfrm rot="-5400000">
                <a:off x="8806057" y="8522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p33"/>
              <p:cNvSpPr/>
              <p:nvPr/>
            </p:nvSpPr>
            <p:spPr>
              <a:xfrm rot="-5400000">
                <a:off x="8806057" y="264009"/>
                <a:ext cx="178200" cy="178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40" name="Google Shape;3440;p33"/>
          <p:cNvSpPr/>
          <p:nvPr/>
        </p:nvSpPr>
        <p:spPr>
          <a:xfrm flipH="1">
            <a:off x="0" y="0"/>
            <a:ext cx="6264000" cy="5143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1" name="Google Shape;3441;p33"/>
          <p:cNvSpPr/>
          <p:nvPr/>
        </p:nvSpPr>
        <p:spPr>
          <a:xfrm>
            <a:off x="713250" y="1576325"/>
            <a:ext cx="7717500" cy="3036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2" name="Google Shape;3442;p33"/>
          <p:cNvSpPr txBox="1"/>
          <p:nvPr>
            <p:ph type="ctrTitle"/>
          </p:nvPr>
        </p:nvSpPr>
        <p:spPr>
          <a:xfrm>
            <a:off x="713250" y="536725"/>
            <a:ext cx="7717500" cy="782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43" name="Google Shape;344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5"/>
          <p:cNvGrpSpPr/>
          <p:nvPr/>
        </p:nvGrpSpPr>
        <p:grpSpPr>
          <a:xfrm>
            <a:off x="-369987" y="1392708"/>
            <a:ext cx="9559172" cy="4230926"/>
            <a:chOff x="-369987" y="1392708"/>
            <a:chExt cx="9559172" cy="4230926"/>
          </a:xfrm>
        </p:grpSpPr>
        <p:grpSp>
          <p:nvGrpSpPr>
            <p:cNvPr id="384" name="Google Shape;384;p5"/>
            <p:cNvGrpSpPr/>
            <p:nvPr/>
          </p:nvGrpSpPr>
          <p:grpSpPr>
            <a:xfrm>
              <a:off x="-45" y="2239055"/>
              <a:ext cx="9144065" cy="2915489"/>
              <a:chOff x="-45" y="1762005"/>
              <a:chExt cx="9144065" cy="2915489"/>
            </a:xfrm>
          </p:grpSpPr>
          <p:sp>
            <p:nvSpPr>
              <p:cNvPr id="385" name="Google Shape;385;p5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6" name="Google Shape;386;p5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387" name="Google Shape;387;p5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5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5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5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5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8" name="Google Shape;418;p5"/>
            <p:cNvGrpSpPr/>
            <p:nvPr/>
          </p:nvGrpSpPr>
          <p:grpSpPr>
            <a:xfrm>
              <a:off x="0" y="3185737"/>
              <a:ext cx="9144017" cy="1977469"/>
              <a:chOff x="0" y="3174687"/>
              <a:chExt cx="9144017" cy="1977469"/>
            </a:xfrm>
          </p:grpSpPr>
          <p:sp>
            <p:nvSpPr>
              <p:cNvPr id="419" name="Google Shape;419;p5"/>
              <p:cNvSpPr/>
              <p:nvPr/>
            </p:nvSpPr>
            <p:spPr>
              <a:xfrm>
                <a:off x="0" y="3174687"/>
                <a:ext cx="9144014" cy="1977466"/>
              </a:xfrm>
              <a:custGeom>
                <a:rect b="b" l="l" r="r" t="t"/>
                <a:pathLst>
                  <a:path extrusionOk="0" h="45590" w="210813">
                    <a:moveTo>
                      <a:pt x="210812" y="1"/>
                    </a:moveTo>
                    <a:cubicBezTo>
                      <a:pt x="204573" y="489"/>
                      <a:pt x="199680" y="5537"/>
                      <a:pt x="199370" y="11788"/>
                    </a:cubicBezTo>
                    <a:cubicBezTo>
                      <a:pt x="198644" y="11693"/>
                      <a:pt x="197906" y="11645"/>
                      <a:pt x="197168" y="11645"/>
                    </a:cubicBezTo>
                    <a:cubicBezTo>
                      <a:pt x="189333" y="11645"/>
                      <a:pt x="182392" y="16658"/>
                      <a:pt x="179939" y="24087"/>
                    </a:cubicBezTo>
                    <a:cubicBezTo>
                      <a:pt x="178503" y="23362"/>
                      <a:pt x="176997" y="23026"/>
                      <a:pt x="175525" y="23026"/>
                    </a:cubicBezTo>
                    <a:cubicBezTo>
                      <a:pt x="170907" y="23026"/>
                      <a:pt x="166622" y="26334"/>
                      <a:pt x="165854" y="31326"/>
                    </a:cubicBezTo>
                    <a:cubicBezTo>
                      <a:pt x="164327" y="30855"/>
                      <a:pt x="162763" y="30626"/>
                      <a:pt x="161212" y="30626"/>
                    </a:cubicBezTo>
                    <a:cubicBezTo>
                      <a:pt x="157116" y="30626"/>
                      <a:pt x="153111" y="32225"/>
                      <a:pt x="150114" y="35196"/>
                    </a:cubicBezTo>
                    <a:cubicBezTo>
                      <a:pt x="149733" y="34958"/>
                      <a:pt x="149352" y="34731"/>
                      <a:pt x="148959" y="34517"/>
                    </a:cubicBezTo>
                    <a:cubicBezTo>
                      <a:pt x="146184" y="32582"/>
                      <a:pt x="143017" y="31658"/>
                      <a:pt x="139886" y="31658"/>
                    </a:cubicBezTo>
                    <a:cubicBezTo>
                      <a:pt x="134581" y="31658"/>
                      <a:pt x="129379" y="34310"/>
                      <a:pt x="126361" y="39184"/>
                    </a:cubicBezTo>
                    <a:cubicBezTo>
                      <a:pt x="124571" y="38080"/>
                      <a:pt x="122548" y="37532"/>
                      <a:pt x="120529" y="37532"/>
                    </a:cubicBezTo>
                    <a:cubicBezTo>
                      <a:pt x="118238" y="37532"/>
                      <a:pt x="115951" y="38238"/>
                      <a:pt x="114014" y="39637"/>
                    </a:cubicBezTo>
                    <a:cubicBezTo>
                      <a:pt x="111038" y="35771"/>
                      <a:pt x="106664" y="33866"/>
                      <a:pt x="102302" y="33866"/>
                    </a:cubicBezTo>
                    <a:cubicBezTo>
                      <a:pt x="97554" y="33866"/>
                      <a:pt x="92820" y="36123"/>
                      <a:pt x="89916" y="40565"/>
                    </a:cubicBezTo>
                    <a:cubicBezTo>
                      <a:pt x="87927" y="39321"/>
                      <a:pt x="85653" y="38683"/>
                      <a:pt x="83367" y="38683"/>
                    </a:cubicBezTo>
                    <a:cubicBezTo>
                      <a:pt x="81999" y="38683"/>
                      <a:pt x="80627" y="38911"/>
                      <a:pt x="79308" y="39375"/>
                    </a:cubicBezTo>
                    <a:cubicBezTo>
                      <a:pt x="76282" y="34325"/>
                      <a:pt x="71001" y="31649"/>
                      <a:pt x="65657" y="31649"/>
                    </a:cubicBezTo>
                    <a:cubicBezTo>
                      <a:pt x="61791" y="31649"/>
                      <a:pt x="57892" y="33050"/>
                      <a:pt x="54793" y="35970"/>
                    </a:cubicBezTo>
                    <a:cubicBezTo>
                      <a:pt x="53402" y="33870"/>
                      <a:pt x="51127" y="32761"/>
                      <a:pt x="48825" y="32761"/>
                    </a:cubicBezTo>
                    <a:cubicBezTo>
                      <a:pt x="47184" y="32761"/>
                      <a:pt x="45530" y="33324"/>
                      <a:pt x="44172" y="34493"/>
                    </a:cubicBezTo>
                    <a:cubicBezTo>
                      <a:pt x="43052" y="28577"/>
                      <a:pt x="37904" y="24757"/>
                      <a:pt x="32422" y="24757"/>
                    </a:cubicBezTo>
                    <a:cubicBezTo>
                      <a:pt x="30447" y="24757"/>
                      <a:pt x="28428" y="25253"/>
                      <a:pt x="26539" y="26326"/>
                    </a:cubicBezTo>
                    <a:cubicBezTo>
                      <a:pt x="23170" y="19301"/>
                      <a:pt x="16312" y="14598"/>
                      <a:pt x="8549" y="13979"/>
                    </a:cubicBezTo>
                    <a:cubicBezTo>
                      <a:pt x="10716" y="7680"/>
                      <a:pt x="6596" y="977"/>
                      <a:pt x="0" y="72"/>
                    </a:cubicBezTo>
                    <a:lnTo>
                      <a:pt x="0" y="45590"/>
                    </a:lnTo>
                    <a:lnTo>
                      <a:pt x="210812" y="45590"/>
                    </a:lnTo>
                    <a:lnTo>
                      <a:pt x="210812" y="1"/>
                    </a:ln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0" name="Google Shape;420;p5"/>
              <p:cNvGrpSpPr/>
              <p:nvPr/>
            </p:nvGrpSpPr>
            <p:grpSpPr>
              <a:xfrm>
                <a:off x="3" y="3685994"/>
                <a:ext cx="9144014" cy="1466162"/>
                <a:chOff x="1212350" y="1446150"/>
                <a:chExt cx="5270325" cy="845050"/>
              </a:xfrm>
            </p:grpSpPr>
            <p:sp>
              <p:nvSpPr>
                <p:cNvPr id="421" name="Google Shape;421;p5"/>
                <p:cNvSpPr/>
                <p:nvPr/>
              </p:nvSpPr>
              <p:spPr>
                <a:xfrm>
                  <a:off x="6191250" y="1446150"/>
                  <a:ext cx="61925" cy="195575"/>
                </a:xfrm>
                <a:custGeom>
                  <a:rect b="b" l="l" r="r" t="t"/>
                  <a:pathLst>
                    <a:path extrusionOk="0" h="7823" w="2477">
                      <a:moveTo>
                        <a:pt x="83" y="0"/>
                      </a:moveTo>
                      <a:cubicBezTo>
                        <a:pt x="83" y="36"/>
                        <a:pt x="0" y="4394"/>
                        <a:pt x="2250" y="7823"/>
                      </a:cubicBezTo>
                      <a:lnTo>
                        <a:pt x="2477" y="7668"/>
                      </a:lnTo>
                      <a:cubicBezTo>
                        <a:pt x="286" y="4322"/>
                        <a:pt x="357" y="48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5709325" y="1750350"/>
                  <a:ext cx="130400" cy="181000"/>
                </a:xfrm>
                <a:custGeom>
                  <a:rect b="b" l="l" r="r" t="t"/>
                  <a:pathLst>
                    <a:path extrusionOk="0" h="7240" w="5216">
                      <a:moveTo>
                        <a:pt x="108" y="0"/>
                      </a:moveTo>
                      <a:lnTo>
                        <a:pt x="1" y="262"/>
                      </a:lnTo>
                      <a:cubicBezTo>
                        <a:pt x="48" y="286"/>
                        <a:pt x="4418" y="2167"/>
                        <a:pt x="4942" y="7239"/>
                      </a:cubicBezTo>
                      <a:lnTo>
                        <a:pt x="5216" y="7215"/>
                      </a:lnTo>
                      <a:cubicBezTo>
                        <a:pt x="4680" y="1977"/>
                        <a:pt x="156" y="24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5357500" y="1931025"/>
                  <a:ext cx="132475" cy="100025"/>
                </a:xfrm>
                <a:custGeom>
                  <a:rect b="b" l="l" r="r" t="t"/>
                  <a:pathLst>
                    <a:path extrusionOk="0" h="4001" w="5299">
                      <a:moveTo>
                        <a:pt x="84" y="0"/>
                      </a:moveTo>
                      <a:lnTo>
                        <a:pt x="1" y="274"/>
                      </a:lnTo>
                      <a:cubicBezTo>
                        <a:pt x="36" y="286"/>
                        <a:pt x="3489" y="1429"/>
                        <a:pt x="5061" y="4001"/>
                      </a:cubicBezTo>
                      <a:lnTo>
                        <a:pt x="5299" y="3846"/>
                      </a:lnTo>
                      <a:cubicBezTo>
                        <a:pt x="3668" y="1203"/>
                        <a:pt x="239" y="48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5395300" y="1991925"/>
                  <a:ext cx="399775" cy="160875"/>
                </a:xfrm>
                <a:custGeom>
                  <a:rect b="b" l="l" r="r" t="t"/>
                  <a:pathLst>
                    <a:path extrusionOk="0" h="6435" w="15991">
                      <a:moveTo>
                        <a:pt x="8515" y="0"/>
                      </a:moveTo>
                      <a:cubicBezTo>
                        <a:pt x="8100" y="0"/>
                        <a:pt x="7682" y="29"/>
                        <a:pt x="7264" y="88"/>
                      </a:cubicBezTo>
                      <a:cubicBezTo>
                        <a:pt x="3823" y="577"/>
                        <a:pt x="989" y="3017"/>
                        <a:pt x="1" y="6351"/>
                      </a:cubicBezTo>
                      <a:lnTo>
                        <a:pt x="275" y="6435"/>
                      </a:lnTo>
                      <a:cubicBezTo>
                        <a:pt x="1227" y="3208"/>
                        <a:pt x="3977" y="839"/>
                        <a:pt x="7311" y="362"/>
                      </a:cubicBezTo>
                      <a:cubicBezTo>
                        <a:pt x="7709" y="307"/>
                        <a:pt x="8107" y="279"/>
                        <a:pt x="8502" y="279"/>
                      </a:cubicBezTo>
                      <a:cubicBezTo>
                        <a:pt x="11402" y="279"/>
                        <a:pt x="14149" y="1750"/>
                        <a:pt x="15753" y="4244"/>
                      </a:cubicBezTo>
                      <a:lnTo>
                        <a:pt x="15991" y="4089"/>
                      </a:lnTo>
                      <a:cubicBezTo>
                        <a:pt x="14338" y="1516"/>
                        <a:pt x="11510" y="0"/>
                        <a:pt x="8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6172200" y="1713175"/>
                  <a:ext cx="310475" cy="143150"/>
                </a:xfrm>
                <a:custGeom>
                  <a:rect b="b" l="l" r="r" t="t"/>
                  <a:pathLst>
                    <a:path extrusionOk="0" h="5726" w="12419">
                      <a:moveTo>
                        <a:pt x="9963" y="1"/>
                      </a:moveTo>
                      <a:cubicBezTo>
                        <a:pt x="7017" y="1"/>
                        <a:pt x="2496" y="858"/>
                        <a:pt x="0" y="5607"/>
                      </a:cubicBezTo>
                      <a:lnTo>
                        <a:pt x="238" y="5726"/>
                      </a:lnTo>
                      <a:cubicBezTo>
                        <a:pt x="2663" y="1114"/>
                        <a:pt x="7061" y="276"/>
                        <a:pt x="9938" y="276"/>
                      </a:cubicBezTo>
                      <a:cubicBezTo>
                        <a:pt x="11072" y="276"/>
                        <a:pt x="11970" y="406"/>
                        <a:pt x="12418" y="487"/>
                      </a:cubicBezTo>
                      <a:lnTo>
                        <a:pt x="12418" y="201"/>
                      </a:lnTo>
                      <a:cubicBezTo>
                        <a:pt x="11945" y="120"/>
                        <a:pt x="11064" y="1"/>
                        <a:pt x="99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5"/>
                <p:cNvSpPr/>
                <p:nvPr/>
              </p:nvSpPr>
              <p:spPr>
                <a:xfrm>
                  <a:off x="6065925" y="1838950"/>
                  <a:ext cx="174750" cy="93575"/>
                </a:xfrm>
                <a:custGeom>
                  <a:rect b="b" l="l" r="r" t="t"/>
                  <a:pathLst>
                    <a:path extrusionOk="0" h="3743" w="6990">
                      <a:moveTo>
                        <a:pt x="1631" y="0"/>
                      </a:moveTo>
                      <a:cubicBezTo>
                        <a:pt x="1096" y="0"/>
                        <a:pt x="549" y="67"/>
                        <a:pt x="0" y="207"/>
                      </a:cubicBezTo>
                      <a:lnTo>
                        <a:pt x="72" y="481"/>
                      </a:lnTo>
                      <a:cubicBezTo>
                        <a:pt x="563" y="356"/>
                        <a:pt x="1077" y="293"/>
                        <a:pt x="1593" y="293"/>
                      </a:cubicBezTo>
                      <a:cubicBezTo>
                        <a:pt x="3778" y="293"/>
                        <a:pt x="6003" y="1422"/>
                        <a:pt x="6716" y="3743"/>
                      </a:cubicBezTo>
                      <a:lnTo>
                        <a:pt x="6989" y="3660"/>
                      </a:lnTo>
                      <a:cubicBezTo>
                        <a:pt x="6304" y="1427"/>
                        <a:pt x="4106" y="0"/>
                        <a:pt x="16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5"/>
                <p:cNvSpPr/>
                <p:nvPr/>
              </p:nvSpPr>
              <p:spPr>
                <a:xfrm>
                  <a:off x="6254925" y="2155675"/>
                  <a:ext cx="227750" cy="135525"/>
                </a:xfrm>
                <a:custGeom>
                  <a:rect b="b" l="l" r="r" t="t"/>
                  <a:pathLst>
                    <a:path extrusionOk="0" h="5421" w="9110">
                      <a:moveTo>
                        <a:pt x="8855" y="0"/>
                      </a:moveTo>
                      <a:cubicBezTo>
                        <a:pt x="7177" y="0"/>
                        <a:pt x="1903" y="413"/>
                        <a:pt x="1" y="5421"/>
                      </a:cubicBezTo>
                      <a:lnTo>
                        <a:pt x="299" y="5421"/>
                      </a:lnTo>
                      <a:cubicBezTo>
                        <a:pt x="2179" y="675"/>
                        <a:pt x="7216" y="286"/>
                        <a:pt x="8841" y="286"/>
                      </a:cubicBezTo>
                      <a:cubicBezTo>
                        <a:pt x="8945" y="286"/>
                        <a:pt x="9035" y="287"/>
                        <a:pt x="9109" y="289"/>
                      </a:cubicBezTo>
                      <a:lnTo>
                        <a:pt x="9109" y="4"/>
                      </a:lnTo>
                      <a:cubicBezTo>
                        <a:pt x="9038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5"/>
                <p:cNvSpPr/>
                <p:nvPr/>
              </p:nvSpPr>
              <p:spPr>
                <a:xfrm>
                  <a:off x="1408200" y="2127750"/>
                  <a:ext cx="217325" cy="46175"/>
                </a:xfrm>
                <a:custGeom>
                  <a:rect b="b" l="l" r="r" t="t"/>
                  <a:pathLst>
                    <a:path extrusionOk="0" h="1847" w="8693">
                      <a:moveTo>
                        <a:pt x="4778" y="0"/>
                      </a:moveTo>
                      <a:cubicBezTo>
                        <a:pt x="3422" y="0"/>
                        <a:pt x="1789" y="389"/>
                        <a:pt x="0" y="1609"/>
                      </a:cubicBezTo>
                      <a:lnTo>
                        <a:pt x="167" y="1847"/>
                      </a:lnTo>
                      <a:cubicBezTo>
                        <a:pt x="1897" y="658"/>
                        <a:pt x="3477" y="281"/>
                        <a:pt x="4785" y="281"/>
                      </a:cubicBezTo>
                      <a:cubicBezTo>
                        <a:pt x="7042" y="281"/>
                        <a:pt x="8491" y="1403"/>
                        <a:pt x="8513" y="1418"/>
                      </a:cubicBezTo>
                      <a:lnTo>
                        <a:pt x="8692" y="1204"/>
                      </a:lnTo>
                      <a:cubicBezTo>
                        <a:pt x="8662" y="1181"/>
                        <a:pt x="7141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5"/>
                <p:cNvSpPr/>
                <p:nvPr/>
              </p:nvSpPr>
              <p:spPr>
                <a:xfrm>
                  <a:off x="1642150" y="1808000"/>
                  <a:ext cx="398600" cy="164725"/>
                </a:xfrm>
                <a:custGeom>
                  <a:rect b="b" l="l" r="r" t="t"/>
                  <a:pathLst>
                    <a:path extrusionOk="0" h="6589" w="15944">
                      <a:moveTo>
                        <a:pt x="7392" y="0"/>
                      </a:moveTo>
                      <a:cubicBezTo>
                        <a:pt x="4451" y="0"/>
                        <a:pt x="1657" y="1469"/>
                        <a:pt x="1" y="3969"/>
                      </a:cubicBezTo>
                      <a:lnTo>
                        <a:pt x="227" y="4124"/>
                      </a:lnTo>
                      <a:cubicBezTo>
                        <a:pt x="1839" y="1701"/>
                        <a:pt x="4539" y="287"/>
                        <a:pt x="7382" y="287"/>
                      </a:cubicBezTo>
                      <a:cubicBezTo>
                        <a:pt x="7837" y="287"/>
                        <a:pt x="8294" y="323"/>
                        <a:pt x="8752" y="397"/>
                      </a:cubicBezTo>
                      <a:cubicBezTo>
                        <a:pt x="12074" y="933"/>
                        <a:pt x="14776" y="3350"/>
                        <a:pt x="15669" y="6588"/>
                      </a:cubicBezTo>
                      <a:lnTo>
                        <a:pt x="15943" y="6505"/>
                      </a:lnTo>
                      <a:cubicBezTo>
                        <a:pt x="15015" y="3159"/>
                        <a:pt x="12217" y="659"/>
                        <a:pt x="8788" y="111"/>
                      </a:cubicBezTo>
                      <a:cubicBezTo>
                        <a:pt x="8321" y="37"/>
                        <a:pt x="7855" y="0"/>
                        <a:pt x="7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1274550" y="1497150"/>
                  <a:ext cx="151525" cy="17775"/>
                </a:xfrm>
                <a:custGeom>
                  <a:rect b="b" l="l" r="r" t="t"/>
                  <a:pathLst>
                    <a:path extrusionOk="0" h="711" w="6061">
                      <a:moveTo>
                        <a:pt x="4978" y="1"/>
                      </a:moveTo>
                      <a:cubicBezTo>
                        <a:pt x="3767" y="1"/>
                        <a:pt x="1746" y="66"/>
                        <a:pt x="1" y="437"/>
                      </a:cubicBezTo>
                      <a:lnTo>
                        <a:pt x="48" y="710"/>
                      </a:lnTo>
                      <a:cubicBezTo>
                        <a:pt x="1814" y="340"/>
                        <a:pt x="3861" y="277"/>
                        <a:pt x="5050" y="277"/>
                      </a:cubicBezTo>
                      <a:cubicBezTo>
                        <a:pt x="5657" y="277"/>
                        <a:pt x="6041" y="294"/>
                        <a:pt x="6049" y="294"/>
                      </a:cubicBezTo>
                      <a:lnTo>
                        <a:pt x="6061" y="20"/>
                      </a:lnTo>
                      <a:cubicBezTo>
                        <a:pt x="6052" y="20"/>
                        <a:pt x="5634" y="1"/>
                        <a:pt x="4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1212350" y="1888150"/>
                  <a:ext cx="302725" cy="243525"/>
                </a:xfrm>
                <a:custGeom>
                  <a:rect b="b" l="l" r="r" t="t"/>
                  <a:pathLst>
                    <a:path extrusionOk="0" h="9741" w="12109">
                      <a:moveTo>
                        <a:pt x="0" y="1"/>
                      </a:moveTo>
                      <a:lnTo>
                        <a:pt x="0" y="275"/>
                      </a:lnTo>
                      <a:cubicBezTo>
                        <a:pt x="1393" y="346"/>
                        <a:pt x="9787" y="1108"/>
                        <a:pt x="11835" y="9740"/>
                      </a:cubicBezTo>
                      <a:lnTo>
                        <a:pt x="12109" y="9681"/>
                      </a:lnTo>
                      <a:cubicBezTo>
                        <a:pt x="10001" y="834"/>
                        <a:pt x="1405" y="7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5"/>
                <p:cNvSpPr/>
                <p:nvPr/>
              </p:nvSpPr>
              <p:spPr>
                <a:xfrm>
                  <a:off x="5192300" y="2123900"/>
                  <a:ext cx="266125" cy="135450"/>
                </a:xfrm>
                <a:custGeom>
                  <a:rect b="b" l="l" r="r" t="t"/>
                  <a:pathLst>
                    <a:path extrusionOk="0" h="5418" w="10645">
                      <a:moveTo>
                        <a:pt x="5232" y="0"/>
                      </a:moveTo>
                      <a:cubicBezTo>
                        <a:pt x="2829" y="0"/>
                        <a:pt x="661" y="1594"/>
                        <a:pt x="1" y="3965"/>
                      </a:cubicBezTo>
                      <a:lnTo>
                        <a:pt x="274" y="4049"/>
                      </a:lnTo>
                      <a:cubicBezTo>
                        <a:pt x="902" y="1799"/>
                        <a:pt x="2943" y="287"/>
                        <a:pt x="5221" y="287"/>
                      </a:cubicBezTo>
                      <a:cubicBezTo>
                        <a:pt x="5452" y="287"/>
                        <a:pt x="5684" y="302"/>
                        <a:pt x="5918" y="334"/>
                      </a:cubicBezTo>
                      <a:cubicBezTo>
                        <a:pt x="8466" y="679"/>
                        <a:pt x="10359" y="2846"/>
                        <a:pt x="10359" y="5418"/>
                      </a:cubicBezTo>
                      <a:lnTo>
                        <a:pt x="10645" y="5418"/>
                      </a:lnTo>
                      <a:cubicBezTo>
                        <a:pt x="10633" y="2715"/>
                        <a:pt x="8633" y="417"/>
                        <a:pt x="5954" y="48"/>
                      </a:cubicBezTo>
                      <a:cubicBezTo>
                        <a:pt x="5712" y="16"/>
                        <a:pt x="5470" y="0"/>
                        <a:pt x="52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5"/>
                <p:cNvSpPr/>
                <p:nvPr/>
              </p:nvSpPr>
              <p:spPr>
                <a:xfrm>
                  <a:off x="2332125" y="2163450"/>
                  <a:ext cx="180400" cy="89650"/>
                </a:xfrm>
                <a:custGeom>
                  <a:rect b="b" l="l" r="r" t="t"/>
                  <a:pathLst>
                    <a:path extrusionOk="0" h="3586" w="7216">
                      <a:moveTo>
                        <a:pt x="2267" y="0"/>
                      </a:moveTo>
                      <a:cubicBezTo>
                        <a:pt x="987" y="0"/>
                        <a:pt x="22" y="432"/>
                        <a:pt x="0" y="443"/>
                      </a:cubicBezTo>
                      <a:lnTo>
                        <a:pt x="108" y="693"/>
                      </a:lnTo>
                      <a:cubicBezTo>
                        <a:pt x="193" y="656"/>
                        <a:pt x="1096" y="254"/>
                        <a:pt x="2280" y="254"/>
                      </a:cubicBezTo>
                      <a:cubicBezTo>
                        <a:pt x="3751" y="254"/>
                        <a:pt x="5654" y="874"/>
                        <a:pt x="6954" y="3586"/>
                      </a:cubicBezTo>
                      <a:lnTo>
                        <a:pt x="7216" y="3467"/>
                      </a:lnTo>
                      <a:cubicBezTo>
                        <a:pt x="5855" y="641"/>
                        <a:pt x="3827" y="0"/>
                        <a:pt x="22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2472025" y="2048000"/>
                  <a:ext cx="112525" cy="155400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9" y="12"/>
                        <a:pt x="1227" y="2560"/>
                        <a:pt x="0" y="6120"/>
                      </a:cubicBezTo>
                      <a:lnTo>
                        <a:pt x="262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3075675" y="2132525"/>
                  <a:ext cx="120275" cy="98250"/>
                </a:xfrm>
                <a:custGeom>
                  <a:rect b="b" l="l" r="r" t="t"/>
                  <a:pathLst>
                    <a:path extrusionOk="0" h="3930" w="4811">
                      <a:moveTo>
                        <a:pt x="4703" y="1"/>
                      </a:moveTo>
                      <a:cubicBezTo>
                        <a:pt x="4679" y="13"/>
                        <a:pt x="1631" y="1275"/>
                        <a:pt x="0" y="3787"/>
                      </a:cubicBezTo>
                      <a:lnTo>
                        <a:pt x="227" y="3930"/>
                      </a:lnTo>
                      <a:cubicBezTo>
                        <a:pt x="1822" y="1501"/>
                        <a:pt x="4787" y="263"/>
                        <a:pt x="4810" y="263"/>
                      </a:cubicBezTo>
                      <a:lnTo>
                        <a:pt x="47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5"/>
                <p:cNvSpPr/>
                <p:nvPr/>
              </p:nvSpPr>
              <p:spPr>
                <a:xfrm>
                  <a:off x="3458150" y="2162600"/>
                  <a:ext cx="78025" cy="79800"/>
                </a:xfrm>
                <a:custGeom>
                  <a:rect b="b" l="l" r="r" t="t"/>
                  <a:pathLst>
                    <a:path extrusionOk="0" h="3192" w="3121">
                      <a:moveTo>
                        <a:pt x="156" y="0"/>
                      </a:moveTo>
                      <a:lnTo>
                        <a:pt x="1" y="239"/>
                      </a:lnTo>
                      <a:cubicBezTo>
                        <a:pt x="13" y="250"/>
                        <a:pt x="1918" y="1596"/>
                        <a:pt x="2870" y="3191"/>
                      </a:cubicBezTo>
                      <a:lnTo>
                        <a:pt x="3120" y="3048"/>
                      </a:lnTo>
                      <a:cubicBezTo>
                        <a:pt x="2120" y="1393"/>
                        <a:pt x="239" y="6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4001675" y="2139675"/>
                  <a:ext cx="63125" cy="71175"/>
                </a:xfrm>
                <a:custGeom>
                  <a:rect b="b" l="l" r="r" t="t"/>
                  <a:pathLst>
                    <a:path extrusionOk="0" h="2847" w="2525">
                      <a:moveTo>
                        <a:pt x="2346" y="1"/>
                      </a:moveTo>
                      <a:cubicBezTo>
                        <a:pt x="2287" y="48"/>
                        <a:pt x="834" y="1203"/>
                        <a:pt x="1" y="2703"/>
                      </a:cubicBezTo>
                      <a:lnTo>
                        <a:pt x="239" y="2846"/>
                      </a:lnTo>
                      <a:cubicBezTo>
                        <a:pt x="1060" y="1382"/>
                        <a:pt x="2501" y="227"/>
                        <a:pt x="2525" y="215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3928450" y="2204200"/>
                  <a:ext cx="136950" cy="51000"/>
                </a:xfrm>
                <a:custGeom>
                  <a:rect b="b" l="l" r="r" t="t"/>
                  <a:pathLst>
                    <a:path extrusionOk="0" h="2040" w="5478">
                      <a:moveTo>
                        <a:pt x="1931" y="1"/>
                      </a:moveTo>
                      <a:cubicBezTo>
                        <a:pt x="1320" y="1"/>
                        <a:pt x="676" y="128"/>
                        <a:pt x="1" y="384"/>
                      </a:cubicBezTo>
                      <a:lnTo>
                        <a:pt x="96" y="646"/>
                      </a:lnTo>
                      <a:cubicBezTo>
                        <a:pt x="750" y="398"/>
                        <a:pt x="1367" y="273"/>
                        <a:pt x="1948" y="273"/>
                      </a:cubicBezTo>
                      <a:cubicBezTo>
                        <a:pt x="3206" y="273"/>
                        <a:pt x="4298" y="858"/>
                        <a:pt x="5251" y="2039"/>
                      </a:cubicBezTo>
                      <a:lnTo>
                        <a:pt x="5478" y="1861"/>
                      </a:lnTo>
                      <a:cubicBezTo>
                        <a:pt x="4470" y="623"/>
                        <a:pt x="3281" y="1"/>
                        <a:pt x="19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4318675" y="2128975"/>
                  <a:ext cx="55700" cy="102700"/>
                </a:xfrm>
                <a:custGeom>
                  <a:rect b="b" l="l" r="r" t="t"/>
                  <a:pathLst>
                    <a:path extrusionOk="0" h="4108" w="2228">
                      <a:moveTo>
                        <a:pt x="2001" y="0"/>
                      </a:moveTo>
                      <a:cubicBezTo>
                        <a:pt x="1180" y="1262"/>
                        <a:pt x="513" y="2596"/>
                        <a:pt x="1" y="4012"/>
                      </a:cubicBezTo>
                      <a:lnTo>
                        <a:pt x="263" y="4108"/>
                      </a:lnTo>
                      <a:cubicBezTo>
                        <a:pt x="775" y="2715"/>
                        <a:pt x="1430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4963100" y="2028350"/>
                  <a:ext cx="104800" cy="79200"/>
                </a:xfrm>
                <a:custGeom>
                  <a:rect b="b" l="l" r="r" t="t"/>
                  <a:pathLst>
                    <a:path extrusionOk="0" h="3168" w="4192">
                      <a:moveTo>
                        <a:pt x="168" y="1"/>
                      </a:moveTo>
                      <a:lnTo>
                        <a:pt x="1" y="227"/>
                      </a:lnTo>
                      <a:lnTo>
                        <a:pt x="4037" y="3168"/>
                      </a:lnTo>
                      <a:lnTo>
                        <a:pt x="4192" y="294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1" name="Google Shape;441;p5"/>
            <p:cNvGrpSpPr/>
            <p:nvPr/>
          </p:nvGrpSpPr>
          <p:grpSpPr>
            <a:xfrm>
              <a:off x="7585443" y="1392708"/>
              <a:ext cx="1258318" cy="471355"/>
              <a:chOff x="6139625" y="939075"/>
              <a:chExt cx="1818642" cy="681247"/>
            </a:xfrm>
          </p:grpSpPr>
          <p:sp>
            <p:nvSpPr>
              <p:cNvPr id="442" name="Google Shape;442;p5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5"/>
            <p:cNvGrpSpPr/>
            <p:nvPr/>
          </p:nvGrpSpPr>
          <p:grpSpPr>
            <a:xfrm flipH="1">
              <a:off x="8259221" y="1392710"/>
              <a:ext cx="879493" cy="364228"/>
              <a:chOff x="5525375" y="1545600"/>
              <a:chExt cx="289650" cy="119950"/>
            </a:xfrm>
          </p:grpSpPr>
          <p:sp>
            <p:nvSpPr>
              <p:cNvPr id="447" name="Google Shape;447;p5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5"/>
            <p:cNvGrpSpPr/>
            <p:nvPr/>
          </p:nvGrpSpPr>
          <p:grpSpPr>
            <a:xfrm>
              <a:off x="-369987" y="3253549"/>
              <a:ext cx="9559172" cy="2370086"/>
              <a:chOff x="-369987" y="3253549"/>
              <a:chExt cx="9559172" cy="2370086"/>
            </a:xfrm>
          </p:grpSpPr>
          <p:grpSp>
            <p:nvGrpSpPr>
              <p:cNvPr id="450" name="Google Shape;450;p5"/>
              <p:cNvGrpSpPr/>
              <p:nvPr/>
            </p:nvGrpSpPr>
            <p:grpSpPr>
              <a:xfrm>
                <a:off x="8335877" y="4340155"/>
                <a:ext cx="853308" cy="1019630"/>
                <a:chOff x="3840250" y="590138"/>
                <a:chExt cx="1090350" cy="1302875"/>
              </a:xfrm>
            </p:grpSpPr>
            <p:sp>
              <p:nvSpPr>
                <p:cNvPr id="451" name="Google Shape;451;p5"/>
                <p:cNvSpPr/>
                <p:nvPr/>
              </p:nvSpPr>
              <p:spPr>
                <a:xfrm>
                  <a:off x="3868225" y="590138"/>
                  <a:ext cx="523900" cy="373575"/>
                </a:xfrm>
                <a:custGeom>
                  <a:rect b="b" l="l" r="r" t="t"/>
                  <a:pathLst>
                    <a:path extrusionOk="0" h="14943" w="20956">
                      <a:moveTo>
                        <a:pt x="10478" y="1"/>
                      </a:moveTo>
                      <a:cubicBezTo>
                        <a:pt x="10478" y="1"/>
                        <a:pt x="1" y="14943"/>
                        <a:pt x="10478" y="14943"/>
                      </a:cubicBezTo>
                      <a:cubicBezTo>
                        <a:pt x="20956" y="14943"/>
                        <a:pt x="10478" y="1"/>
                        <a:pt x="104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5"/>
                <p:cNvSpPr/>
                <p:nvPr/>
              </p:nvSpPr>
              <p:spPr>
                <a:xfrm>
                  <a:off x="3963475" y="669913"/>
                  <a:ext cx="333100" cy="237550"/>
                </a:xfrm>
                <a:custGeom>
                  <a:rect b="b" l="l" r="r" t="t"/>
                  <a:pathLst>
                    <a:path extrusionOk="0" h="9502" w="13324">
                      <a:moveTo>
                        <a:pt x="6668" y="0"/>
                      </a:moveTo>
                      <a:cubicBezTo>
                        <a:pt x="6668" y="0"/>
                        <a:pt x="1" y="9502"/>
                        <a:pt x="6668" y="9502"/>
                      </a:cubicBezTo>
                      <a:cubicBezTo>
                        <a:pt x="13324" y="9502"/>
                        <a:pt x="6668" y="0"/>
                        <a:pt x="66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5"/>
                <p:cNvSpPr/>
                <p:nvPr/>
              </p:nvSpPr>
              <p:spPr>
                <a:xfrm>
                  <a:off x="4035800" y="747113"/>
                  <a:ext cx="76525" cy="169300"/>
                </a:xfrm>
                <a:custGeom>
                  <a:rect b="b" l="l" r="r" t="t"/>
                  <a:pathLst>
                    <a:path extrusionOk="0" h="6772" w="3061">
                      <a:moveTo>
                        <a:pt x="1922" y="1"/>
                      </a:moveTo>
                      <a:cubicBezTo>
                        <a:pt x="1675" y="1"/>
                        <a:pt x="1386" y="169"/>
                        <a:pt x="1096" y="508"/>
                      </a:cubicBezTo>
                      <a:cubicBezTo>
                        <a:pt x="477" y="1234"/>
                        <a:pt x="1" y="3913"/>
                        <a:pt x="227" y="5354"/>
                      </a:cubicBezTo>
                      <a:cubicBezTo>
                        <a:pt x="385" y="6308"/>
                        <a:pt x="1018" y="6771"/>
                        <a:pt x="1614" y="6771"/>
                      </a:cubicBezTo>
                      <a:cubicBezTo>
                        <a:pt x="1918" y="6771"/>
                        <a:pt x="2213" y="6651"/>
                        <a:pt x="2430" y="6414"/>
                      </a:cubicBezTo>
                      <a:cubicBezTo>
                        <a:pt x="3061" y="5699"/>
                        <a:pt x="2096" y="4378"/>
                        <a:pt x="2430" y="2925"/>
                      </a:cubicBezTo>
                      <a:cubicBezTo>
                        <a:pt x="2876" y="981"/>
                        <a:pt x="2519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5"/>
                <p:cNvSpPr/>
                <p:nvPr/>
              </p:nvSpPr>
              <p:spPr>
                <a:xfrm>
                  <a:off x="4332875" y="729438"/>
                  <a:ext cx="523900" cy="373575"/>
                </a:xfrm>
                <a:custGeom>
                  <a:rect b="b" l="l" r="r" t="t"/>
                  <a:pathLst>
                    <a:path extrusionOk="0" h="14943" w="20956">
                      <a:moveTo>
                        <a:pt x="10478" y="1"/>
                      </a:moveTo>
                      <a:cubicBezTo>
                        <a:pt x="10478" y="1"/>
                        <a:pt x="0" y="14943"/>
                        <a:pt x="10478" y="14943"/>
                      </a:cubicBezTo>
                      <a:cubicBezTo>
                        <a:pt x="20955" y="14943"/>
                        <a:pt x="10478" y="1"/>
                        <a:pt x="104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5"/>
                <p:cNvSpPr/>
                <p:nvPr/>
              </p:nvSpPr>
              <p:spPr>
                <a:xfrm>
                  <a:off x="4428425" y="809213"/>
                  <a:ext cx="333100" cy="237550"/>
                </a:xfrm>
                <a:custGeom>
                  <a:rect b="b" l="l" r="r" t="t"/>
                  <a:pathLst>
                    <a:path extrusionOk="0" h="9502" w="13324">
                      <a:moveTo>
                        <a:pt x="6656" y="0"/>
                      </a:moveTo>
                      <a:cubicBezTo>
                        <a:pt x="6656" y="0"/>
                        <a:pt x="0" y="9502"/>
                        <a:pt x="6656" y="9502"/>
                      </a:cubicBezTo>
                      <a:cubicBezTo>
                        <a:pt x="13323" y="9502"/>
                        <a:pt x="6656" y="0"/>
                        <a:pt x="66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5"/>
                <p:cNvSpPr/>
                <p:nvPr/>
              </p:nvSpPr>
              <p:spPr>
                <a:xfrm>
                  <a:off x="4500450" y="886438"/>
                  <a:ext cx="76525" cy="169350"/>
                </a:xfrm>
                <a:custGeom>
                  <a:rect b="b" l="l" r="r" t="t"/>
                  <a:pathLst>
                    <a:path extrusionOk="0" h="6774" w="3061">
                      <a:moveTo>
                        <a:pt x="1921" y="0"/>
                      </a:moveTo>
                      <a:cubicBezTo>
                        <a:pt x="1674" y="0"/>
                        <a:pt x="1385" y="169"/>
                        <a:pt x="1096" y="507"/>
                      </a:cubicBezTo>
                      <a:cubicBezTo>
                        <a:pt x="477" y="1233"/>
                        <a:pt x="1" y="3912"/>
                        <a:pt x="227" y="5353"/>
                      </a:cubicBezTo>
                      <a:cubicBezTo>
                        <a:pt x="384" y="6312"/>
                        <a:pt x="1014" y="6773"/>
                        <a:pt x="1609" y="6773"/>
                      </a:cubicBezTo>
                      <a:cubicBezTo>
                        <a:pt x="1914" y="6773"/>
                        <a:pt x="2211" y="6651"/>
                        <a:pt x="2429" y="6413"/>
                      </a:cubicBezTo>
                      <a:cubicBezTo>
                        <a:pt x="3060" y="5698"/>
                        <a:pt x="2096" y="4377"/>
                        <a:pt x="2429" y="2936"/>
                      </a:cubicBezTo>
                      <a:cubicBezTo>
                        <a:pt x="2876" y="983"/>
                        <a:pt x="2518" y="0"/>
                        <a:pt x="19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5"/>
                <p:cNvSpPr/>
                <p:nvPr/>
              </p:nvSpPr>
              <p:spPr>
                <a:xfrm>
                  <a:off x="4069450" y="1093763"/>
                  <a:ext cx="523900" cy="373600"/>
                </a:xfrm>
                <a:custGeom>
                  <a:rect b="b" l="l" r="r" t="t"/>
                  <a:pathLst>
                    <a:path extrusionOk="0" h="14944" w="20956">
                      <a:moveTo>
                        <a:pt x="10478" y="1"/>
                      </a:moveTo>
                      <a:cubicBezTo>
                        <a:pt x="10478" y="1"/>
                        <a:pt x="0" y="14943"/>
                        <a:pt x="10478" y="14943"/>
                      </a:cubicBezTo>
                      <a:cubicBezTo>
                        <a:pt x="20955" y="14943"/>
                        <a:pt x="10478" y="1"/>
                        <a:pt x="104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5"/>
                <p:cNvSpPr/>
                <p:nvPr/>
              </p:nvSpPr>
              <p:spPr>
                <a:xfrm>
                  <a:off x="4165000" y="1173238"/>
                  <a:ext cx="333100" cy="237550"/>
                </a:xfrm>
                <a:custGeom>
                  <a:rect b="b" l="l" r="r" t="t"/>
                  <a:pathLst>
                    <a:path extrusionOk="0" h="9502" w="13324">
                      <a:moveTo>
                        <a:pt x="6656" y="1"/>
                      </a:moveTo>
                      <a:cubicBezTo>
                        <a:pt x="6656" y="1"/>
                        <a:pt x="0" y="9502"/>
                        <a:pt x="6656" y="9502"/>
                      </a:cubicBezTo>
                      <a:cubicBezTo>
                        <a:pt x="13323" y="9502"/>
                        <a:pt x="6656" y="1"/>
                        <a:pt x="6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5"/>
                <p:cNvSpPr/>
                <p:nvPr/>
              </p:nvSpPr>
              <p:spPr>
                <a:xfrm>
                  <a:off x="4237025" y="1250463"/>
                  <a:ext cx="76525" cy="169500"/>
                </a:xfrm>
                <a:custGeom>
                  <a:rect b="b" l="l" r="r" t="t"/>
                  <a:pathLst>
                    <a:path extrusionOk="0" h="6780" w="3061">
                      <a:moveTo>
                        <a:pt x="1921" y="0"/>
                      </a:moveTo>
                      <a:cubicBezTo>
                        <a:pt x="1674" y="0"/>
                        <a:pt x="1385" y="169"/>
                        <a:pt x="1096" y="507"/>
                      </a:cubicBezTo>
                      <a:cubicBezTo>
                        <a:pt x="477" y="1234"/>
                        <a:pt x="0" y="3913"/>
                        <a:pt x="227" y="5365"/>
                      </a:cubicBezTo>
                      <a:cubicBezTo>
                        <a:pt x="384" y="6316"/>
                        <a:pt x="1013" y="6779"/>
                        <a:pt x="1607" y="6779"/>
                      </a:cubicBezTo>
                      <a:cubicBezTo>
                        <a:pt x="1913" y="6779"/>
                        <a:pt x="2211" y="6656"/>
                        <a:pt x="2429" y="6413"/>
                      </a:cubicBezTo>
                      <a:cubicBezTo>
                        <a:pt x="3060" y="5710"/>
                        <a:pt x="2096" y="4377"/>
                        <a:pt x="2429" y="2936"/>
                      </a:cubicBezTo>
                      <a:cubicBezTo>
                        <a:pt x="2876" y="983"/>
                        <a:pt x="2518" y="0"/>
                        <a:pt x="19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5"/>
                <p:cNvSpPr/>
                <p:nvPr/>
              </p:nvSpPr>
              <p:spPr>
                <a:xfrm>
                  <a:off x="4406975" y="1291113"/>
                  <a:ext cx="523625" cy="373300"/>
                </a:xfrm>
                <a:custGeom>
                  <a:rect b="b" l="l" r="r" t="t"/>
                  <a:pathLst>
                    <a:path extrusionOk="0" h="14932" w="20945">
                      <a:moveTo>
                        <a:pt x="10478" y="1"/>
                      </a:moveTo>
                      <a:cubicBezTo>
                        <a:pt x="10478" y="1"/>
                        <a:pt x="1" y="14931"/>
                        <a:pt x="10478" y="14931"/>
                      </a:cubicBezTo>
                      <a:cubicBezTo>
                        <a:pt x="20944" y="14931"/>
                        <a:pt x="10478" y="1"/>
                        <a:pt x="104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5"/>
                <p:cNvSpPr/>
                <p:nvPr/>
              </p:nvSpPr>
              <p:spPr>
                <a:xfrm>
                  <a:off x="4502225" y="1370588"/>
                  <a:ext cx="333125" cy="237550"/>
                </a:xfrm>
                <a:custGeom>
                  <a:rect b="b" l="l" r="r" t="t"/>
                  <a:pathLst>
                    <a:path extrusionOk="0" h="9502" w="13325">
                      <a:moveTo>
                        <a:pt x="6668" y="1"/>
                      </a:moveTo>
                      <a:cubicBezTo>
                        <a:pt x="6668" y="1"/>
                        <a:pt x="1" y="9502"/>
                        <a:pt x="6668" y="9502"/>
                      </a:cubicBezTo>
                      <a:cubicBezTo>
                        <a:pt x="13324" y="9502"/>
                        <a:pt x="6668" y="1"/>
                        <a:pt x="66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5"/>
                <p:cNvSpPr/>
                <p:nvPr/>
              </p:nvSpPr>
              <p:spPr>
                <a:xfrm>
                  <a:off x="4574575" y="1447813"/>
                  <a:ext cx="76525" cy="169350"/>
                </a:xfrm>
                <a:custGeom>
                  <a:rect b="b" l="l" r="r" t="t"/>
                  <a:pathLst>
                    <a:path extrusionOk="0" h="6774" w="3061">
                      <a:moveTo>
                        <a:pt x="1915" y="0"/>
                      </a:moveTo>
                      <a:cubicBezTo>
                        <a:pt x="1669" y="0"/>
                        <a:pt x="1382" y="169"/>
                        <a:pt x="1096" y="507"/>
                      </a:cubicBezTo>
                      <a:cubicBezTo>
                        <a:pt x="476" y="1234"/>
                        <a:pt x="0" y="3912"/>
                        <a:pt x="226" y="5353"/>
                      </a:cubicBezTo>
                      <a:cubicBezTo>
                        <a:pt x="376" y="6312"/>
                        <a:pt x="1008" y="6773"/>
                        <a:pt x="1602" y="6773"/>
                      </a:cubicBezTo>
                      <a:cubicBezTo>
                        <a:pt x="1908" y="6773"/>
                        <a:pt x="2203" y="6651"/>
                        <a:pt x="2417" y="6413"/>
                      </a:cubicBezTo>
                      <a:cubicBezTo>
                        <a:pt x="3060" y="5698"/>
                        <a:pt x="2084" y="4377"/>
                        <a:pt x="2417" y="2936"/>
                      </a:cubicBezTo>
                      <a:cubicBezTo>
                        <a:pt x="2872" y="983"/>
                        <a:pt x="2511" y="0"/>
                        <a:pt x="19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5"/>
                <p:cNvSpPr/>
                <p:nvPr/>
              </p:nvSpPr>
              <p:spPr>
                <a:xfrm>
                  <a:off x="3840250" y="1519413"/>
                  <a:ext cx="523600" cy="373600"/>
                </a:xfrm>
                <a:custGeom>
                  <a:rect b="b" l="l" r="r" t="t"/>
                  <a:pathLst>
                    <a:path extrusionOk="0" h="14944" w="20944">
                      <a:moveTo>
                        <a:pt x="10466" y="1"/>
                      </a:moveTo>
                      <a:cubicBezTo>
                        <a:pt x="10466" y="1"/>
                        <a:pt x="0" y="14943"/>
                        <a:pt x="10466" y="14943"/>
                      </a:cubicBezTo>
                      <a:cubicBezTo>
                        <a:pt x="20944" y="14943"/>
                        <a:pt x="10466" y="1"/>
                        <a:pt x="104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5"/>
                <p:cNvSpPr/>
                <p:nvPr/>
              </p:nvSpPr>
              <p:spPr>
                <a:xfrm>
                  <a:off x="3935500" y="1599188"/>
                  <a:ext cx="333100" cy="237550"/>
                </a:xfrm>
                <a:custGeom>
                  <a:rect b="b" l="l" r="r" t="t"/>
                  <a:pathLst>
                    <a:path extrusionOk="0" h="9502" w="13324">
                      <a:moveTo>
                        <a:pt x="6656" y="1"/>
                      </a:moveTo>
                      <a:cubicBezTo>
                        <a:pt x="6656" y="1"/>
                        <a:pt x="0" y="9502"/>
                        <a:pt x="6656" y="9502"/>
                      </a:cubicBezTo>
                      <a:cubicBezTo>
                        <a:pt x="13324" y="9502"/>
                        <a:pt x="6656" y="1"/>
                        <a:pt x="6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5"/>
                <p:cNvSpPr/>
                <p:nvPr/>
              </p:nvSpPr>
              <p:spPr>
                <a:xfrm>
                  <a:off x="4007525" y="1676388"/>
                  <a:ext cx="76525" cy="169300"/>
                </a:xfrm>
                <a:custGeom>
                  <a:rect b="b" l="l" r="r" t="t"/>
                  <a:pathLst>
                    <a:path extrusionOk="0" h="6772" w="3061">
                      <a:moveTo>
                        <a:pt x="1926" y="1"/>
                      </a:moveTo>
                      <a:cubicBezTo>
                        <a:pt x="1681" y="1"/>
                        <a:pt x="1394" y="170"/>
                        <a:pt x="1108" y="508"/>
                      </a:cubicBezTo>
                      <a:cubicBezTo>
                        <a:pt x="477" y="1235"/>
                        <a:pt x="1" y="3913"/>
                        <a:pt x="239" y="5354"/>
                      </a:cubicBezTo>
                      <a:cubicBezTo>
                        <a:pt x="389" y="6308"/>
                        <a:pt x="1024" y="6771"/>
                        <a:pt x="1620" y="6771"/>
                      </a:cubicBezTo>
                      <a:cubicBezTo>
                        <a:pt x="1923" y="6771"/>
                        <a:pt x="2217" y="6651"/>
                        <a:pt x="2430" y="6414"/>
                      </a:cubicBezTo>
                      <a:cubicBezTo>
                        <a:pt x="3061" y="5699"/>
                        <a:pt x="2096" y="4378"/>
                        <a:pt x="2430" y="2925"/>
                      </a:cubicBezTo>
                      <a:cubicBezTo>
                        <a:pt x="2876" y="981"/>
                        <a:pt x="2519" y="1"/>
                        <a:pt x="192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6" name="Google Shape;466;p5"/>
              <p:cNvSpPr/>
              <p:nvPr/>
            </p:nvSpPr>
            <p:spPr>
              <a:xfrm>
                <a:off x="8580154" y="3570627"/>
                <a:ext cx="470550" cy="666292"/>
              </a:xfrm>
              <a:custGeom>
                <a:rect b="b" l="l" r="r" t="t"/>
                <a:pathLst>
                  <a:path extrusionOk="0" h="26183" w="18491">
                    <a:moveTo>
                      <a:pt x="5870" y="1"/>
                    </a:moveTo>
                    <a:lnTo>
                      <a:pt x="0" y="14681"/>
                    </a:lnTo>
                    <a:lnTo>
                      <a:pt x="7668" y="14681"/>
                    </a:lnTo>
                    <a:lnTo>
                      <a:pt x="3929" y="26182"/>
                    </a:lnTo>
                    <a:lnTo>
                      <a:pt x="18491" y="8490"/>
                    </a:lnTo>
                    <a:lnTo>
                      <a:pt x="10871" y="8490"/>
                    </a:lnTo>
                    <a:lnTo>
                      <a:pt x="14716" y="1"/>
                    </a:lnTo>
                    <a:close/>
                  </a:path>
                </a:pathLst>
              </a:custGeom>
              <a:solidFill>
                <a:srgbClr val="FFC5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7" name="Google Shape;467;p5"/>
              <p:cNvGrpSpPr/>
              <p:nvPr/>
            </p:nvGrpSpPr>
            <p:grpSpPr>
              <a:xfrm>
                <a:off x="130627" y="4604005"/>
                <a:ext cx="589376" cy="1019630"/>
                <a:chOff x="3840250" y="590138"/>
                <a:chExt cx="753100" cy="1302875"/>
              </a:xfrm>
            </p:grpSpPr>
            <p:sp>
              <p:nvSpPr>
                <p:cNvPr id="468" name="Google Shape;468;p5"/>
                <p:cNvSpPr/>
                <p:nvPr/>
              </p:nvSpPr>
              <p:spPr>
                <a:xfrm>
                  <a:off x="3868225" y="590138"/>
                  <a:ext cx="523900" cy="373575"/>
                </a:xfrm>
                <a:custGeom>
                  <a:rect b="b" l="l" r="r" t="t"/>
                  <a:pathLst>
                    <a:path extrusionOk="0" h="14943" w="20956">
                      <a:moveTo>
                        <a:pt x="10478" y="1"/>
                      </a:moveTo>
                      <a:cubicBezTo>
                        <a:pt x="10478" y="1"/>
                        <a:pt x="1" y="14943"/>
                        <a:pt x="10478" y="14943"/>
                      </a:cubicBezTo>
                      <a:cubicBezTo>
                        <a:pt x="20956" y="14943"/>
                        <a:pt x="10478" y="1"/>
                        <a:pt x="104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5"/>
                <p:cNvSpPr/>
                <p:nvPr/>
              </p:nvSpPr>
              <p:spPr>
                <a:xfrm>
                  <a:off x="3963475" y="669913"/>
                  <a:ext cx="333100" cy="237550"/>
                </a:xfrm>
                <a:custGeom>
                  <a:rect b="b" l="l" r="r" t="t"/>
                  <a:pathLst>
                    <a:path extrusionOk="0" h="9502" w="13324">
                      <a:moveTo>
                        <a:pt x="6668" y="0"/>
                      </a:moveTo>
                      <a:cubicBezTo>
                        <a:pt x="6668" y="0"/>
                        <a:pt x="1" y="9502"/>
                        <a:pt x="6668" y="9502"/>
                      </a:cubicBezTo>
                      <a:cubicBezTo>
                        <a:pt x="13324" y="9502"/>
                        <a:pt x="6668" y="0"/>
                        <a:pt x="66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5"/>
                <p:cNvSpPr/>
                <p:nvPr/>
              </p:nvSpPr>
              <p:spPr>
                <a:xfrm>
                  <a:off x="4035800" y="747113"/>
                  <a:ext cx="76525" cy="169300"/>
                </a:xfrm>
                <a:custGeom>
                  <a:rect b="b" l="l" r="r" t="t"/>
                  <a:pathLst>
                    <a:path extrusionOk="0" h="6772" w="3061">
                      <a:moveTo>
                        <a:pt x="1922" y="1"/>
                      </a:moveTo>
                      <a:cubicBezTo>
                        <a:pt x="1675" y="1"/>
                        <a:pt x="1386" y="169"/>
                        <a:pt x="1096" y="508"/>
                      </a:cubicBezTo>
                      <a:cubicBezTo>
                        <a:pt x="477" y="1234"/>
                        <a:pt x="1" y="3913"/>
                        <a:pt x="227" y="5354"/>
                      </a:cubicBezTo>
                      <a:cubicBezTo>
                        <a:pt x="385" y="6308"/>
                        <a:pt x="1018" y="6771"/>
                        <a:pt x="1614" y="6771"/>
                      </a:cubicBezTo>
                      <a:cubicBezTo>
                        <a:pt x="1918" y="6771"/>
                        <a:pt x="2213" y="6651"/>
                        <a:pt x="2430" y="6414"/>
                      </a:cubicBezTo>
                      <a:cubicBezTo>
                        <a:pt x="3061" y="5699"/>
                        <a:pt x="2096" y="4378"/>
                        <a:pt x="2430" y="2925"/>
                      </a:cubicBezTo>
                      <a:cubicBezTo>
                        <a:pt x="2876" y="981"/>
                        <a:pt x="2519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5"/>
                <p:cNvSpPr/>
                <p:nvPr/>
              </p:nvSpPr>
              <p:spPr>
                <a:xfrm>
                  <a:off x="4069450" y="1093763"/>
                  <a:ext cx="523900" cy="373600"/>
                </a:xfrm>
                <a:custGeom>
                  <a:rect b="b" l="l" r="r" t="t"/>
                  <a:pathLst>
                    <a:path extrusionOk="0" h="14944" w="20956">
                      <a:moveTo>
                        <a:pt x="10478" y="1"/>
                      </a:moveTo>
                      <a:cubicBezTo>
                        <a:pt x="10478" y="1"/>
                        <a:pt x="0" y="14943"/>
                        <a:pt x="10478" y="14943"/>
                      </a:cubicBezTo>
                      <a:cubicBezTo>
                        <a:pt x="20955" y="14943"/>
                        <a:pt x="10478" y="1"/>
                        <a:pt x="104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5"/>
                <p:cNvSpPr/>
                <p:nvPr/>
              </p:nvSpPr>
              <p:spPr>
                <a:xfrm>
                  <a:off x="4165000" y="1173238"/>
                  <a:ext cx="333100" cy="237550"/>
                </a:xfrm>
                <a:custGeom>
                  <a:rect b="b" l="l" r="r" t="t"/>
                  <a:pathLst>
                    <a:path extrusionOk="0" h="9502" w="13324">
                      <a:moveTo>
                        <a:pt x="6656" y="1"/>
                      </a:moveTo>
                      <a:cubicBezTo>
                        <a:pt x="6656" y="1"/>
                        <a:pt x="0" y="9502"/>
                        <a:pt x="6656" y="9502"/>
                      </a:cubicBezTo>
                      <a:cubicBezTo>
                        <a:pt x="13323" y="9502"/>
                        <a:pt x="6656" y="1"/>
                        <a:pt x="6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5"/>
                <p:cNvSpPr/>
                <p:nvPr/>
              </p:nvSpPr>
              <p:spPr>
                <a:xfrm>
                  <a:off x="4237025" y="1250463"/>
                  <a:ext cx="76525" cy="169500"/>
                </a:xfrm>
                <a:custGeom>
                  <a:rect b="b" l="l" r="r" t="t"/>
                  <a:pathLst>
                    <a:path extrusionOk="0" h="6780" w="3061">
                      <a:moveTo>
                        <a:pt x="1921" y="0"/>
                      </a:moveTo>
                      <a:cubicBezTo>
                        <a:pt x="1674" y="0"/>
                        <a:pt x="1385" y="169"/>
                        <a:pt x="1096" y="507"/>
                      </a:cubicBezTo>
                      <a:cubicBezTo>
                        <a:pt x="477" y="1234"/>
                        <a:pt x="0" y="3913"/>
                        <a:pt x="227" y="5365"/>
                      </a:cubicBezTo>
                      <a:cubicBezTo>
                        <a:pt x="384" y="6316"/>
                        <a:pt x="1013" y="6779"/>
                        <a:pt x="1607" y="6779"/>
                      </a:cubicBezTo>
                      <a:cubicBezTo>
                        <a:pt x="1913" y="6779"/>
                        <a:pt x="2211" y="6656"/>
                        <a:pt x="2429" y="6413"/>
                      </a:cubicBezTo>
                      <a:cubicBezTo>
                        <a:pt x="3060" y="5710"/>
                        <a:pt x="2096" y="4377"/>
                        <a:pt x="2429" y="2936"/>
                      </a:cubicBezTo>
                      <a:cubicBezTo>
                        <a:pt x="2876" y="983"/>
                        <a:pt x="2518" y="0"/>
                        <a:pt x="19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5"/>
                <p:cNvSpPr/>
                <p:nvPr/>
              </p:nvSpPr>
              <p:spPr>
                <a:xfrm>
                  <a:off x="3840250" y="1519413"/>
                  <a:ext cx="523600" cy="373600"/>
                </a:xfrm>
                <a:custGeom>
                  <a:rect b="b" l="l" r="r" t="t"/>
                  <a:pathLst>
                    <a:path extrusionOk="0" h="14944" w="20944">
                      <a:moveTo>
                        <a:pt x="10466" y="1"/>
                      </a:moveTo>
                      <a:cubicBezTo>
                        <a:pt x="10466" y="1"/>
                        <a:pt x="0" y="14943"/>
                        <a:pt x="10466" y="14943"/>
                      </a:cubicBezTo>
                      <a:cubicBezTo>
                        <a:pt x="20944" y="14943"/>
                        <a:pt x="10466" y="1"/>
                        <a:pt x="104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5"/>
                <p:cNvSpPr/>
                <p:nvPr/>
              </p:nvSpPr>
              <p:spPr>
                <a:xfrm>
                  <a:off x="3935500" y="1599188"/>
                  <a:ext cx="333100" cy="237550"/>
                </a:xfrm>
                <a:custGeom>
                  <a:rect b="b" l="l" r="r" t="t"/>
                  <a:pathLst>
                    <a:path extrusionOk="0" h="9502" w="13324">
                      <a:moveTo>
                        <a:pt x="6656" y="1"/>
                      </a:moveTo>
                      <a:cubicBezTo>
                        <a:pt x="6656" y="1"/>
                        <a:pt x="0" y="9502"/>
                        <a:pt x="6656" y="9502"/>
                      </a:cubicBezTo>
                      <a:cubicBezTo>
                        <a:pt x="13324" y="9502"/>
                        <a:pt x="6656" y="1"/>
                        <a:pt x="6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5"/>
                <p:cNvSpPr/>
                <p:nvPr/>
              </p:nvSpPr>
              <p:spPr>
                <a:xfrm>
                  <a:off x="4007525" y="1676388"/>
                  <a:ext cx="76525" cy="169300"/>
                </a:xfrm>
                <a:custGeom>
                  <a:rect b="b" l="l" r="r" t="t"/>
                  <a:pathLst>
                    <a:path extrusionOk="0" h="6772" w="3061">
                      <a:moveTo>
                        <a:pt x="1926" y="1"/>
                      </a:moveTo>
                      <a:cubicBezTo>
                        <a:pt x="1681" y="1"/>
                        <a:pt x="1394" y="170"/>
                        <a:pt x="1108" y="508"/>
                      </a:cubicBezTo>
                      <a:cubicBezTo>
                        <a:pt x="477" y="1235"/>
                        <a:pt x="1" y="3913"/>
                        <a:pt x="239" y="5354"/>
                      </a:cubicBezTo>
                      <a:cubicBezTo>
                        <a:pt x="389" y="6308"/>
                        <a:pt x="1024" y="6771"/>
                        <a:pt x="1620" y="6771"/>
                      </a:cubicBezTo>
                      <a:cubicBezTo>
                        <a:pt x="1923" y="6771"/>
                        <a:pt x="2217" y="6651"/>
                        <a:pt x="2430" y="6414"/>
                      </a:cubicBezTo>
                      <a:cubicBezTo>
                        <a:pt x="3061" y="5699"/>
                        <a:pt x="2096" y="4378"/>
                        <a:pt x="2430" y="2925"/>
                      </a:cubicBezTo>
                      <a:cubicBezTo>
                        <a:pt x="2876" y="981"/>
                        <a:pt x="2519" y="1"/>
                        <a:pt x="192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7" name="Google Shape;477;p5"/>
              <p:cNvGrpSpPr/>
              <p:nvPr/>
            </p:nvGrpSpPr>
            <p:grpSpPr>
              <a:xfrm>
                <a:off x="-369987" y="3253549"/>
                <a:ext cx="1431458" cy="983386"/>
                <a:chOff x="7525163" y="181861"/>
                <a:chExt cx="1431458" cy="983387"/>
              </a:xfrm>
            </p:grpSpPr>
            <p:grpSp>
              <p:nvGrpSpPr>
                <p:cNvPr id="478" name="Google Shape;478;p5"/>
                <p:cNvGrpSpPr/>
                <p:nvPr/>
              </p:nvGrpSpPr>
              <p:grpSpPr>
                <a:xfrm>
                  <a:off x="7809205" y="181861"/>
                  <a:ext cx="1147416" cy="956137"/>
                  <a:chOff x="739075" y="1055925"/>
                  <a:chExt cx="1238575" cy="1032100"/>
                </a:xfrm>
              </p:grpSpPr>
              <p:sp>
                <p:nvSpPr>
                  <p:cNvPr id="479" name="Google Shape;479;p5"/>
                  <p:cNvSpPr/>
                  <p:nvPr/>
                </p:nvSpPr>
                <p:spPr>
                  <a:xfrm>
                    <a:off x="962300" y="1140200"/>
                    <a:ext cx="838825" cy="819775"/>
                  </a:xfrm>
                  <a:custGeom>
                    <a:rect b="b" l="l" r="r" t="t"/>
                    <a:pathLst>
                      <a:path extrusionOk="0" h="32791" w="33553">
                        <a:moveTo>
                          <a:pt x="17420" y="0"/>
                        </a:moveTo>
                        <a:cubicBezTo>
                          <a:pt x="11823" y="0"/>
                          <a:pt x="6530" y="2874"/>
                          <a:pt x="3501" y="7726"/>
                        </a:cubicBezTo>
                        <a:cubicBezTo>
                          <a:pt x="1" y="13334"/>
                          <a:pt x="215" y="20501"/>
                          <a:pt x="4049" y="25895"/>
                        </a:cubicBezTo>
                        <a:cubicBezTo>
                          <a:pt x="7165" y="30279"/>
                          <a:pt x="12170" y="32791"/>
                          <a:pt x="17400" y="32791"/>
                        </a:cubicBezTo>
                        <a:cubicBezTo>
                          <a:pt x="18604" y="32791"/>
                          <a:pt x="19820" y="32658"/>
                          <a:pt x="21027" y="32383"/>
                        </a:cubicBezTo>
                        <a:cubicBezTo>
                          <a:pt x="27481" y="30919"/>
                          <a:pt x="32422" y="25728"/>
                          <a:pt x="33553" y="19215"/>
                        </a:cubicBezTo>
                        <a:lnTo>
                          <a:pt x="33553" y="19215"/>
                        </a:lnTo>
                        <a:cubicBezTo>
                          <a:pt x="31409" y="21205"/>
                          <a:pt x="28582" y="22311"/>
                          <a:pt x="25658" y="22311"/>
                        </a:cubicBezTo>
                        <a:cubicBezTo>
                          <a:pt x="25643" y="22311"/>
                          <a:pt x="25627" y="22311"/>
                          <a:pt x="25611" y="22311"/>
                        </a:cubicBezTo>
                        <a:cubicBezTo>
                          <a:pt x="20230" y="22311"/>
                          <a:pt x="15539" y="18656"/>
                          <a:pt x="14217" y="13429"/>
                        </a:cubicBezTo>
                        <a:cubicBezTo>
                          <a:pt x="12907" y="8214"/>
                          <a:pt x="15312" y="2761"/>
                          <a:pt x="20051" y="213"/>
                        </a:cubicBezTo>
                        <a:cubicBezTo>
                          <a:pt x="19172" y="70"/>
                          <a:pt x="18292" y="0"/>
                          <a:pt x="1742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0" name="Google Shape;480;p5"/>
                  <p:cNvSpPr/>
                  <p:nvPr/>
                </p:nvSpPr>
                <p:spPr>
                  <a:xfrm>
                    <a:off x="924500" y="1391075"/>
                    <a:ext cx="876625" cy="569275"/>
                  </a:xfrm>
                  <a:custGeom>
                    <a:rect b="b" l="l" r="r" t="t"/>
                    <a:pathLst>
                      <a:path extrusionOk="0" h="22771" w="35065">
                        <a:moveTo>
                          <a:pt x="3811" y="0"/>
                        </a:moveTo>
                        <a:cubicBezTo>
                          <a:pt x="1" y="9025"/>
                          <a:pt x="4894" y="19348"/>
                          <a:pt x="14288" y="22098"/>
                        </a:cubicBezTo>
                        <a:cubicBezTo>
                          <a:pt x="15838" y="22554"/>
                          <a:pt x="17397" y="22770"/>
                          <a:pt x="18926" y="22770"/>
                        </a:cubicBezTo>
                        <a:cubicBezTo>
                          <a:pt x="26666" y="22770"/>
                          <a:pt x="33663" y="17233"/>
                          <a:pt x="35065" y="9180"/>
                        </a:cubicBezTo>
                        <a:lnTo>
                          <a:pt x="35065" y="9180"/>
                        </a:lnTo>
                        <a:cubicBezTo>
                          <a:pt x="35064" y="9181"/>
                          <a:pt x="31405" y="16332"/>
                          <a:pt x="21015" y="16332"/>
                        </a:cubicBezTo>
                        <a:cubicBezTo>
                          <a:pt x="19990" y="16332"/>
                          <a:pt x="18900" y="16262"/>
                          <a:pt x="17741" y="16110"/>
                        </a:cubicBezTo>
                        <a:cubicBezTo>
                          <a:pt x="7657" y="14764"/>
                          <a:pt x="4025" y="6847"/>
                          <a:pt x="381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1" name="Google Shape;481;p5"/>
                  <p:cNvSpPr/>
                  <p:nvPr/>
                </p:nvSpPr>
                <p:spPr>
                  <a:xfrm>
                    <a:off x="1797825" y="1277075"/>
                    <a:ext cx="179825" cy="178925"/>
                  </a:xfrm>
                  <a:custGeom>
                    <a:rect b="b" l="l" r="r" t="t"/>
                    <a:pathLst>
                      <a:path extrusionOk="0" h="7157" w="7193">
                        <a:moveTo>
                          <a:pt x="3966" y="0"/>
                        </a:moveTo>
                        <a:lnTo>
                          <a:pt x="2430" y="1893"/>
                        </a:lnTo>
                        <a:lnTo>
                          <a:pt x="1" y="2096"/>
                        </a:lnTo>
                        <a:lnTo>
                          <a:pt x="1334" y="4144"/>
                        </a:lnTo>
                        <a:lnTo>
                          <a:pt x="775" y="6513"/>
                        </a:lnTo>
                        <a:lnTo>
                          <a:pt x="3132" y="5882"/>
                        </a:lnTo>
                        <a:lnTo>
                          <a:pt x="5216" y="7156"/>
                        </a:lnTo>
                        <a:lnTo>
                          <a:pt x="5347" y="4715"/>
                        </a:lnTo>
                        <a:lnTo>
                          <a:pt x="7192" y="3132"/>
                        </a:lnTo>
                        <a:lnTo>
                          <a:pt x="4918" y="2251"/>
                        </a:lnTo>
                        <a:lnTo>
                          <a:pt x="3966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5"/>
                  <p:cNvSpPr/>
                  <p:nvPr/>
                </p:nvSpPr>
                <p:spPr>
                  <a:xfrm>
                    <a:off x="1832950" y="1311300"/>
                    <a:ext cx="107475" cy="106875"/>
                  </a:xfrm>
                  <a:custGeom>
                    <a:rect b="b" l="l" r="r" t="t"/>
                    <a:pathLst>
                      <a:path extrusionOk="0" h="4275" w="4299">
                        <a:moveTo>
                          <a:pt x="2370" y="1"/>
                        </a:moveTo>
                        <a:lnTo>
                          <a:pt x="1453" y="1132"/>
                        </a:lnTo>
                        <a:lnTo>
                          <a:pt x="1" y="1263"/>
                        </a:lnTo>
                        <a:lnTo>
                          <a:pt x="787" y="2477"/>
                        </a:lnTo>
                        <a:lnTo>
                          <a:pt x="453" y="3906"/>
                        </a:lnTo>
                        <a:lnTo>
                          <a:pt x="1858" y="3525"/>
                        </a:lnTo>
                        <a:lnTo>
                          <a:pt x="3108" y="4275"/>
                        </a:lnTo>
                        <a:lnTo>
                          <a:pt x="3192" y="2822"/>
                        </a:lnTo>
                        <a:lnTo>
                          <a:pt x="4299" y="1870"/>
                        </a:lnTo>
                        <a:lnTo>
                          <a:pt x="2930" y="1346"/>
                        </a:lnTo>
                        <a:lnTo>
                          <a:pt x="237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5"/>
                  <p:cNvSpPr/>
                  <p:nvPr/>
                </p:nvSpPr>
                <p:spPr>
                  <a:xfrm>
                    <a:off x="1708525" y="1909300"/>
                    <a:ext cx="179825" cy="178600"/>
                  </a:xfrm>
                  <a:custGeom>
                    <a:rect b="b" l="l" r="r" t="t"/>
                    <a:pathLst>
                      <a:path extrusionOk="0" h="7144" w="7193">
                        <a:moveTo>
                          <a:pt x="1977" y="0"/>
                        </a:moveTo>
                        <a:lnTo>
                          <a:pt x="1846" y="2429"/>
                        </a:lnTo>
                        <a:lnTo>
                          <a:pt x="1" y="4025"/>
                        </a:lnTo>
                        <a:lnTo>
                          <a:pt x="2275" y="4894"/>
                        </a:lnTo>
                        <a:lnTo>
                          <a:pt x="3216" y="7144"/>
                        </a:lnTo>
                        <a:lnTo>
                          <a:pt x="4763" y="5251"/>
                        </a:lnTo>
                        <a:lnTo>
                          <a:pt x="7192" y="5048"/>
                        </a:lnTo>
                        <a:lnTo>
                          <a:pt x="5859" y="3013"/>
                        </a:lnTo>
                        <a:lnTo>
                          <a:pt x="6418" y="631"/>
                        </a:lnTo>
                        <a:lnTo>
                          <a:pt x="6418" y="631"/>
                        </a:lnTo>
                        <a:lnTo>
                          <a:pt x="4061" y="1262"/>
                        </a:lnTo>
                        <a:lnTo>
                          <a:pt x="197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5"/>
                  <p:cNvSpPr/>
                  <p:nvPr/>
                </p:nvSpPr>
                <p:spPr>
                  <a:xfrm>
                    <a:off x="1744550" y="1939950"/>
                    <a:ext cx="107475" cy="106875"/>
                  </a:xfrm>
                  <a:custGeom>
                    <a:rect b="b" l="l" r="r" t="t"/>
                    <a:pathLst>
                      <a:path extrusionOk="0" h="4275" w="4299">
                        <a:moveTo>
                          <a:pt x="1191" y="1"/>
                        </a:moveTo>
                        <a:lnTo>
                          <a:pt x="1108" y="1453"/>
                        </a:lnTo>
                        <a:lnTo>
                          <a:pt x="1" y="2406"/>
                        </a:lnTo>
                        <a:lnTo>
                          <a:pt x="1370" y="2929"/>
                        </a:lnTo>
                        <a:lnTo>
                          <a:pt x="1929" y="4275"/>
                        </a:lnTo>
                        <a:lnTo>
                          <a:pt x="2846" y="3144"/>
                        </a:lnTo>
                        <a:lnTo>
                          <a:pt x="4299" y="3025"/>
                        </a:lnTo>
                        <a:lnTo>
                          <a:pt x="3513" y="1798"/>
                        </a:lnTo>
                        <a:lnTo>
                          <a:pt x="3846" y="382"/>
                        </a:lnTo>
                        <a:lnTo>
                          <a:pt x="2441" y="751"/>
                        </a:lnTo>
                        <a:lnTo>
                          <a:pt x="119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5"/>
                  <p:cNvSpPr/>
                  <p:nvPr/>
                </p:nvSpPr>
                <p:spPr>
                  <a:xfrm>
                    <a:off x="739075" y="1248500"/>
                    <a:ext cx="179800" cy="178325"/>
                  </a:xfrm>
                  <a:custGeom>
                    <a:rect b="b" l="l" r="r" t="t"/>
                    <a:pathLst>
                      <a:path extrusionOk="0" h="7133" w="7192">
                        <a:moveTo>
                          <a:pt x="3263" y="0"/>
                        </a:moveTo>
                        <a:lnTo>
                          <a:pt x="2286" y="2227"/>
                        </a:lnTo>
                        <a:lnTo>
                          <a:pt x="0" y="3072"/>
                        </a:lnTo>
                        <a:lnTo>
                          <a:pt x="1822" y="4691"/>
                        </a:lnTo>
                        <a:lnTo>
                          <a:pt x="1917" y="7132"/>
                        </a:lnTo>
                        <a:lnTo>
                          <a:pt x="4025" y="5894"/>
                        </a:lnTo>
                        <a:lnTo>
                          <a:pt x="6370" y="6549"/>
                        </a:lnTo>
                        <a:lnTo>
                          <a:pt x="5846" y="4168"/>
                        </a:lnTo>
                        <a:lnTo>
                          <a:pt x="7192" y="2144"/>
                        </a:lnTo>
                        <a:lnTo>
                          <a:pt x="4775" y="1905"/>
                        </a:lnTo>
                        <a:lnTo>
                          <a:pt x="32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6" name="Google Shape;486;p5"/>
                  <p:cNvSpPr/>
                  <p:nvPr/>
                </p:nvSpPr>
                <p:spPr>
                  <a:xfrm>
                    <a:off x="776275" y="1282725"/>
                    <a:ext cx="107475" cy="106600"/>
                  </a:xfrm>
                  <a:custGeom>
                    <a:rect b="b" l="l" r="r" t="t"/>
                    <a:pathLst>
                      <a:path extrusionOk="0" h="4264" w="4299">
                        <a:moveTo>
                          <a:pt x="1953" y="1"/>
                        </a:moveTo>
                        <a:lnTo>
                          <a:pt x="1370" y="1334"/>
                        </a:lnTo>
                        <a:lnTo>
                          <a:pt x="1" y="1846"/>
                        </a:lnTo>
                        <a:lnTo>
                          <a:pt x="1084" y="2810"/>
                        </a:lnTo>
                        <a:lnTo>
                          <a:pt x="1144" y="4263"/>
                        </a:lnTo>
                        <a:lnTo>
                          <a:pt x="2406" y="3525"/>
                        </a:lnTo>
                        <a:lnTo>
                          <a:pt x="3811" y="3930"/>
                        </a:lnTo>
                        <a:lnTo>
                          <a:pt x="3489" y="2501"/>
                        </a:lnTo>
                        <a:lnTo>
                          <a:pt x="4299" y="1286"/>
                        </a:lnTo>
                        <a:lnTo>
                          <a:pt x="2858" y="1144"/>
                        </a:lnTo>
                        <a:lnTo>
                          <a:pt x="195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7" name="Google Shape;487;p5"/>
                  <p:cNvSpPr/>
                  <p:nvPr/>
                </p:nvSpPr>
                <p:spPr>
                  <a:xfrm>
                    <a:off x="1669250" y="1185700"/>
                    <a:ext cx="42575" cy="36450"/>
                  </a:xfrm>
                  <a:custGeom>
                    <a:rect b="b" l="l" r="r" t="t"/>
                    <a:pathLst>
                      <a:path extrusionOk="0" h="1458" w="1703">
                        <a:moveTo>
                          <a:pt x="977" y="0"/>
                        </a:moveTo>
                        <a:cubicBezTo>
                          <a:pt x="322" y="0"/>
                          <a:pt x="0" y="786"/>
                          <a:pt x="453" y="1238"/>
                        </a:cubicBezTo>
                        <a:cubicBezTo>
                          <a:pt x="604" y="1390"/>
                          <a:pt x="790" y="1458"/>
                          <a:pt x="971" y="1458"/>
                        </a:cubicBezTo>
                        <a:cubicBezTo>
                          <a:pt x="1346" y="1458"/>
                          <a:pt x="1703" y="1168"/>
                          <a:pt x="1703" y="726"/>
                        </a:cubicBezTo>
                        <a:cubicBezTo>
                          <a:pt x="1703" y="322"/>
                          <a:pt x="1381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8" name="Google Shape;488;p5"/>
                  <p:cNvSpPr/>
                  <p:nvPr/>
                </p:nvSpPr>
                <p:spPr>
                  <a:xfrm>
                    <a:off x="1131375" y="2051575"/>
                    <a:ext cx="42900" cy="36450"/>
                  </a:xfrm>
                  <a:custGeom>
                    <a:rect b="b" l="l" r="r" t="t"/>
                    <a:pathLst>
                      <a:path extrusionOk="0" h="1458" w="1716">
                        <a:moveTo>
                          <a:pt x="977" y="0"/>
                        </a:moveTo>
                        <a:cubicBezTo>
                          <a:pt x="334" y="0"/>
                          <a:pt x="1" y="786"/>
                          <a:pt x="465" y="1239"/>
                        </a:cubicBezTo>
                        <a:cubicBezTo>
                          <a:pt x="616" y="1390"/>
                          <a:pt x="802" y="1458"/>
                          <a:pt x="983" y="1458"/>
                        </a:cubicBezTo>
                        <a:cubicBezTo>
                          <a:pt x="1358" y="1458"/>
                          <a:pt x="1715" y="1168"/>
                          <a:pt x="1715" y="727"/>
                        </a:cubicBezTo>
                        <a:cubicBezTo>
                          <a:pt x="1715" y="322"/>
                          <a:pt x="1382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9" name="Google Shape;489;p5"/>
                  <p:cNvSpPr/>
                  <p:nvPr/>
                </p:nvSpPr>
                <p:spPr>
                  <a:xfrm>
                    <a:off x="1915700" y="1744400"/>
                    <a:ext cx="42900" cy="36450"/>
                  </a:xfrm>
                  <a:custGeom>
                    <a:rect b="b" l="l" r="r" t="t"/>
                    <a:pathLst>
                      <a:path extrusionOk="0" h="1458" w="1716">
                        <a:moveTo>
                          <a:pt x="989" y="0"/>
                        </a:moveTo>
                        <a:cubicBezTo>
                          <a:pt x="334" y="0"/>
                          <a:pt x="1" y="786"/>
                          <a:pt x="465" y="1238"/>
                        </a:cubicBezTo>
                        <a:cubicBezTo>
                          <a:pt x="616" y="1390"/>
                          <a:pt x="802" y="1458"/>
                          <a:pt x="983" y="1458"/>
                        </a:cubicBezTo>
                        <a:cubicBezTo>
                          <a:pt x="1358" y="1458"/>
                          <a:pt x="1715" y="1168"/>
                          <a:pt x="1715" y="726"/>
                        </a:cubicBezTo>
                        <a:cubicBezTo>
                          <a:pt x="1715" y="322"/>
                          <a:pt x="1382" y="0"/>
                          <a:pt x="9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811700" y="1614025"/>
                    <a:ext cx="36625" cy="36325"/>
                  </a:xfrm>
                  <a:custGeom>
                    <a:rect b="b" l="l" r="r" t="t"/>
                    <a:pathLst>
                      <a:path extrusionOk="0" h="1453" w="1465">
                        <a:moveTo>
                          <a:pt x="739" y="0"/>
                        </a:moveTo>
                        <a:cubicBezTo>
                          <a:pt x="334" y="0"/>
                          <a:pt x="0" y="322"/>
                          <a:pt x="0" y="727"/>
                        </a:cubicBezTo>
                        <a:cubicBezTo>
                          <a:pt x="0" y="1131"/>
                          <a:pt x="334" y="1453"/>
                          <a:pt x="739" y="1453"/>
                        </a:cubicBezTo>
                        <a:cubicBezTo>
                          <a:pt x="1131" y="1453"/>
                          <a:pt x="1465" y="1131"/>
                          <a:pt x="1465" y="727"/>
                        </a:cubicBezTo>
                        <a:cubicBezTo>
                          <a:pt x="1465" y="322"/>
                          <a:pt x="1131" y="0"/>
                          <a:pt x="7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1" name="Google Shape;491;p5"/>
                  <p:cNvSpPr/>
                  <p:nvPr/>
                </p:nvSpPr>
                <p:spPr>
                  <a:xfrm>
                    <a:off x="1119475" y="1055925"/>
                    <a:ext cx="36325" cy="36625"/>
                  </a:xfrm>
                  <a:custGeom>
                    <a:rect b="b" l="l" r="r" t="t"/>
                    <a:pathLst>
                      <a:path extrusionOk="0" h="1465" w="1453">
                        <a:moveTo>
                          <a:pt x="727" y="0"/>
                        </a:moveTo>
                        <a:cubicBezTo>
                          <a:pt x="322" y="0"/>
                          <a:pt x="0" y="333"/>
                          <a:pt x="0" y="726"/>
                        </a:cubicBezTo>
                        <a:cubicBezTo>
                          <a:pt x="0" y="1131"/>
                          <a:pt x="322" y="1465"/>
                          <a:pt x="727" y="1465"/>
                        </a:cubicBezTo>
                        <a:cubicBezTo>
                          <a:pt x="1132" y="1465"/>
                          <a:pt x="1453" y="1131"/>
                          <a:pt x="1453" y="726"/>
                        </a:cubicBezTo>
                        <a:cubicBezTo>
                          <a:pt x="1453" y="333"/>
                          <a:pt x="1132" y="0"/>
                          <a:pt x="72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92" name="Google Shape;492;p5"/>
                <p:cNvGrpSpPr/>
                <p:nvPr/>
              </p:nvGrpSpPr>
              <p:grpSpPr>
                <a:xfrm>
                  <a:off x="7525163" y="658094"/>
                  <a:ext cx="1117171" cy="507154"/>
                  <a:chOff x="754950" y="1019600"/>
                  <a:chExt cx="1446925" cy="656850"/>
                </a:xfrm>
              </p:grpSpPr>
              <p:sp>
                <p:nvSpPr>
                  <p:cNvPr id="493" name="Google Shape;493;p5"/>
                  <p:cNvSpPr/>
                  <p:nvPr/>
                </p:nvSpPr>
                <p:spPr>
                  <a:xfrm>
                    <a:off x="754950" y="1019600"/>
                    <a:ext cx="1446925" cy="656850"/>
                  </a:xfrm>
                  <a:custGeom>
                    <a:rect b="b" l="l" r="r" t="t"/>
                    <a:pathLst>
                      <a:path extrusionOk="0" h="26274" w="57877">
                        <a:moveTo>
                          <a:pt x="27032" y="1"/>
                        </a:moveTo>
                        <a:cubicBezTo>
                          <a:pt x="26310" y="1"/>
                          <a:pt x="25577" y="57"/>
                          <a:pt x="24837" y="176"/>
                        </a:cubicBezTo>
                        <a:cubicBezTo>
                          <a:pt x="16859" y="1438"/>
                          <a:pt x="13478" y="9070"/>
                          <a:pt x="13478" y="9070"/>
                        </a:cubicBezTo>
                        <a:cubicBezTo>
                          <a:pt x="13478" y="9070"/>
                          <a:pt x="13105" y="9014"/>
                          <a:pt x="12502" y="9014"/>
                        </a:cubicBezTo>
                        <a:cubicBezTo>
                          <a:pt x="10964" y="9014"/>
                          <a:pt x="7930" y="9376"/>
                          <a:pt x="5775" y="11951"/>
                        </a:cubicBezTo>
                        <a:cubicBezTo>
                          <a:pt x="2774" y="15535"/>
                          <a:pt x="4620" y="20619"/>
                          <a:pt x="4620" y="20619"/>
                        </a:cubicBezTo>
                        <a:cubicBezTo>
                          <a:pt x="0" y="21535"/>
                          <a:pt x="917" y="26274"/>
                          <a:pt x="917" y="26274"/>
                        </a:cubicBezTo>
                        <a:lnTo>
                          <a:pt x="57757" y="26274"/>
                        </a:lnTo>
                        <a:cubicBezTo>
                          <a:pt x="57876" y="18416"/>
                          <a:pt x="50364" y="18190"/>
                          <a:pt x="50364" y="18190"/>
                        </a:cubicBezTo>
                        <a:cubicBezTo>
                          <a:pt x="50364" y="18190"/>
                          <a:pt x="50364" y="13796"/>
                          <a:pt x="47589" y="12070"/>
                        </a:cubicBezTo>
                        <a:cubicBezTo>
                          <a:pt x="46324" y="11277"/>
                          <a:pt x="44890" y="11061"/>
                          <a:pt x="43704" y="11061"/>
                        </a:cubicBezTo>
                        <a:cubicBezTo>
                          <a:pt x="42291" y="11061"/>
                          <a:pt x="41232" y="11367"/>
                          <a:pt x="41232" y="11367"/>
                        </a:cubicBezTo>
                        <a:cubicBezTo>
                          <a:pt x="40087" y="5395"/>
                          <a:pt x="34083" y="1"/>
                          <a:pt x="27032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4" name="Google Shape;494;p5"/>
                  <p:cNvSpPr/>
                  <p:nvPr/>
                </p:nvSpPr>
                <p:spPr>
                  <a:xfrm>
                    <a:off x="861800" y="1157450"/>
                    <a:ext cx="1229950" cy="519000"/>
                  </a:xfrm>
                  <a:custGeom>
                    <a:rect b="b" l="l" r="r" t="t"/>
                    <a:pathLst>
                      <a:path extrusionOk="0" h="20760" w="49198">
                        <a:moveTo>
                          <a:pt x="21789" y="1"/>
                        </a:moveTo>
                        <a:cubicBezTo>
                          <a:pt x="21352" y="1"/>
                          <a:pt x="20903" y="26"/>
                          <a:pt x="20444" y="79"/>
                        </a:cubicBezTo>
                        <a:cubicBezTo>
                          <a:pt x="13395" y="889"/>
                          <a:pt x="11776" y="7616"/>
                          <a:pt x="11776" y="7616"/>
                        </a:cubicBezTo>
                        <a:cubicBezTo>
                          <a:pt x="11732" y="7615"/>
                          <a:pt x="11689" y="7615"/>
                          <a:pt x="11646" y="7615"/>
                        </a:cubicBezTo>
                        <a:cubicBezTo>
                          <a:pt x="9300" y="7615"/>
                          <a:pt x="7055" y="8563"/>
                          <a:pt x="5430" y="10247"/>
                        </a:cubicBezTo>
                        <a:cubicBezTo>
                          <a:pt x="2656" y="13128"/>
                          <a:pt x="3572" y="16367"/>
                          <a:pt x="3572" y="16367"/>
                        </a:cubicBezTo>
                        <a:cubicBezTo>
                          <a:pt x="1" y="17629"/>
                          <a:pt x="108" y="20760"/>
                          <a:pt x="108" y="20760"/>
                        </a:cubicBezTo>
                        <a:lnTo>
                          <a:pt x="49197" y="20760"/>
                        </a:lnTo>
                        <a:cubicBezTo>
                          <a:pt x="48533" y="15095"/>
                          <a:pt x="43173" y="14985"/>
                          <a:pt x="42758" y="14985"/>
                        </a:cubicBezTo>
                        <a:cubicBezTo>
                          <a:pt x="42741" y="14985"/>
                          <a:pt x="42732" y="14985"/>
                          <a:pt x="42732" y="14985"/>
                        </a:cubicBezTo>
                        <a:cubicBezTo>
                          <a:pt x="42732" y="14985"/>
                          <a:pt x="43315" y="11747"/>
                          <a:pt x="40887" y="9437"/>
                        </a:cubicBezTo>
                        <a:cubicBezTo>
                          <a:pt x="39875" y="8476"/>
                          <a:pt x="38386" y="8195"/>
                          <a:pt x="36991" y="8195"/>
                        </a:cubicBezTo>
                        <a:cubicBezTo>
                          <a:pt x="35035" y="8195"/>
                          <a:pt x="33267" y="8747"/>
                          <a:pt x="33267" y="8747"/>
                        </a:cubicBezTo>
                        <a:cubicBezTo>
                          <a:pt x="31964" y="5185"/>
                          <a:pt x="28051" y="1"/>
                          <a:pt x="2178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495" name="Google Shape;49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96" name="Google Shape;496;p5"/>
          <p:cNvSpPr txBox="1"/>
          <p:nvPr>
            <p:ph idx="1" type="subTitle"/>
          </p:nvPr>
        </p:nvSpPr>
        <p:spPr>
          <a:xfrm>
            <a:off x="5055284" y="3673860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7" name="Google Shape;497;p5"/>
          <p:cNvSpPr txBox="1"/>
          <p:nvPr>
            <p:ph idx="2" type="subTitle"/>
          </p:nvPr>
        </p:nvSpPr>
        <p:spPr>
          <a:xfrm>
            <a:off x="1583300" y="3673860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5"/>
          <p:cNvSpPr txBox="1"/>
          <p:nvPr>
            <p:ph idx="3" type="subTitle"/>
          </p:nvPr>
        </p:nvSpPr>
        <p:spPr>
          <a:xfrm>
            <a:off x="5055275" y="3253562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499" name="Google Shape;499;p5"/>
          <p:cNvSpPr txBox="1"/>
          <p:nvPr>
            <p:ph idx="4" type="subTitle"/>
          </p:nvPr>
        </p:nvSpPr>
        <p:spPr>
          <a:xfrm>
            <a:off x="1583075" y="3253562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Fahkwang"/>
              <a:buNone/>
              <a:defRPr b="1" sz="2400">
                <a:solidFill>
                  <a:schemeClr val="accent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502" name="Google Shape;502;p6"/>
          <p:cNvGrpSpPr/>
          <p:nvPr/>
        </p:nvGrpSpPr>
        <p:grpSpPr>
          <a:xfrm flipH="1">
            <a:off x="-45" y="2920155"/>
            <a:ext cx="9144065" cy="2915489"/>
            <a:chOff x="-45" y="1762005"/>
            <a:chExt cx="9144065" cy="2915489"/>
          </a:xfrm>
        </p:grpSpPr>
        <p:sp>
          <p:nvSpPr>
            <p:cNvPr id="503" name="Google Shape;503;p6"/>
            <p:cNvSpPr/>
            <p:nvPr/>
          </p:nvSpPr>
          <p:spPr>
            <a:xfrm>
              <a:off x="-1" y="1762005"/>
              <a:ext cx="9144020" cy="2915489"/>
            </a:xfrm>
            <a:custGeom>
              <a:rect b="b" l="l" r="r" t="t"/>
              <a:pathLst>
                <a:path extrusionOk="0" h="67212" w="210801">
                  <a:moveTo>
                    <a:pt x="0" y="0"/>
                  </a:moveTo>
                  <a:lnTo>
                    <a:pt x="0" y="67199"/>
                  </a:lnTo>
                  <a:lnTo>
                    <a:pt x="210800" y="67211"/>
                  </a:lnTo>
                  <a:lnTo>
                    <a:pt x="210800" y="72"/>
                  </a:lnTo>
                  <a:cubicBezTo>
                    <a:pt x="204204" y="977"/>
                    <a:pt x="200073" y="7692"/>
                    <a:pt x="202252" y="13990"/>
                  </a:cubicBezTo>
                  <a:cubicBezTo>
                    <a:pt x="194477" y="14598"/>
                    <a:pt x="187619" y="19300"/>
                    <a:pt x="184261" y="26325"/>
                  </a:cubicBezTo>
                  <a:cubicBezTo>
                    <a:pt x="182373" y="25253"/>
                    <a:pt x="180354" y="24757"/>
                    <a:pt x="178378" y="24757"/>
                  </a:cubicBezTo>
                  <a:cubicBezTo>
                    <a:pt x="172892" y="24757"/>
                    <a:pt x="167737" y="28579"/>
                    <a:pt x="166616" y="34505"/>
                  </a:cubicBezTo>
                  <a:cubicBezTo>
                    <a:pt x="165261" y="33333"/>
                    <a:pt x="163603" y="32768"/>
                    <a:pt x="161959" y="32768"/>
                  </a:cubicBezTo>
                  <a:cubicBezTo>
                    <a:pt x="159659" y="32768"/>
                    <a:pt x="157384" y="33873"/>
                    <a:pt x="155996" y="35969"/>
                  </a:cubicBezTo>
                  <a:cubicBezTo>
                    <a:pt x="152897" y="33060"/>
                    <a:pt x="149002" y="31662"/>
                    <a:pt x="145141" y="31662"/>
                  </a:cubicBezTo>
                  <a:cubicBezTo>
                    <a:pt x="139804" y="31662"/>
                    <a:pt x="134530" y="34332"/>
                    <a:pt x="131505" y="39374"/>
                  </a:cubicBezTo>
                  <a:cubicBezTo>
                    <a:pt x="130181" y="38911"/>
                    <a:pt x="128806" y="38683"/>
                    <a:pt x="127437" y="38683"/>
                  </a:cubicBezTo>
                  <a:cubicBezTo>
                    <a:pt x="125147" y="38683"/>
                    <a:pt x="122874" y="39321"/>
                    <a:pt x="120884" y="40565"/>
                  </a:cubicBezTo>
                  <a:cubicBezTo>
                    <a:pt x="117981" y="36124"/>
                    <a:pt x="113249" y="33870"/>
                    <a:pt x="108505" y="33870"/>
                  </a:cubicBezTo>
                  <a:cubicBezTo>
                    <a:pt x="104142" y="33870"/>
                    <a:pt x="99770" y="35775"/>
                    <a:pt x="96798" y="39636"/>
                  </a:cubicBezTo>
                  <a:cubicBezTo>
                    <a:pt x="94861" y="38237"/>
                    <a:pt x="92575" y="37532"/>
                    <a:pt x="90283" y="37532"/>
                  </a:cubicBezTo>
                  <a:cubicBezTo>
                    <a:pt x="88264" y="37532"/>
                    <a:pt x="86242" y="38080"/>
                    <a:pt x="84451" y="39184"/>
                  </a:cubicBezTo>
                  <a:cubicBezTo>
                    <a:pt x="81426" y="34310"/>
                    <a:pt x="76226" y="31658"/>
                    <a:pt x="70923" y="31658"/>
                  </a:cubicBezTo>
                  <a:cubicBezTo>
                    <a:pt x="67794" y="31658"/>
                    <a:pt x="64628" y="32581"/>
                    <a:pt x="61853" y="34517"/>
                  </a:cubicBezTo>
                  <a:cubicBezTo>
                    <a:pt x="61460" y="34731"/>
                    <a:pt x="61079" y="34957"/>
                    <a:pt x="60698" y="35195"/>
                  </a:cubicBezTo>
                  <a:cubicBezTo>
                    <a:pt x="57702" y="32225"/>
                    <a:pt x="53697" y="30626"/>
                    <a:pt x="49601" y="30626"/>
                  </a:cubicBezTo>
                  <a:cubicBezTo>
                    <a:pt x="48050" y="30626"/>
                    <a:pt x="46486" y="30855"/>
                    <a:pt x="44958" y="31326"/>
                  </a:cubicBezTo>
                  <a:cubicBezTo>
                    <a:pt x="44192" y="26339"/>
                    <a:pt x="39908" y="23025"/>
                    <a:pt x="35298" y="23025"/>
                  </a:cubicBezTo>
                  <a:cubicBezTo>
                    <a:pt x="33821" y="23025"/>
                    <a:pt x="32312" y="23365"/>
                    <a:pt x="30873" y="24099"/>
                  </a:cubicBezTo>
                  <a:cubicBezTo>
                    <a:pt x="28412" y="16666"/>
                    <a:pt x="21484" y="11657"/>
                    <a:pt x="13661" y="11657"/>
                  </a:cubicBezTo>
                  <a:cubicBezTo>
                    <a:pt x="13652" y="11657"/>
                    <a:pt x="13642" y="11657"/>
                    <a:pt x="13633" y="11657"/>
                  </a:cubicBezTo>
                  <a:cubicBezTo>
                    <a:pt x="12895" y="11657"/>
                    <a:pt x="12157" y="11692"/>
                    <a:pt x="11430" y="11788"/>
                  </a:cubicBezTo>
                  <a:cubicBezTo>
                    <a:pt x="11121" y="5537"/>
                    <a:pt x="6227" y="48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3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4" name="Google Shape;504;p6"/>
            <p:cNvGrpSpPr/>
            <p:nvPr/>
          </p:nvGrpSpPr>
          <p:grpSpPr>
            <a:xfrm>
              <a:off x="-45" y="2273686"/>
              <a:ext cx="9144020" cy="1930082"/>
              <a:chOff x="1062625" y="3292200"/>
              <a:chExt cx="5270025" cy="1112375"/>
            </a:xfrm>
          </p:grpSpPr>
          <p:sp>
            <p:nvSpPr>
              <p:cNvPr id="505" name="Google Shape;505;p6"/>
              <p:cNvSpPr/>
              <p:nvPr/>
            </p:nvSpPr>
            <p:spPr>
              <a:xfrm>
                <a:off x="1291825" y="3292200"/>
                <a:ext cx="61925" cy="195300"/>
              </a:xfrm>
              <a:custGeom>
                <a:rect b="b" l="l" r="r" t="t"/>
                <a:pathLst>
                  <a:path extrusionOk="0" h="7812" w="2477">
                    <a:moveTo>
                      <a:pt x="2119" y="1"/>
                    </a:moveTo>
                    <a:cubicBezTo>
                      <a:pt x="2119" y="36"/>
                      <a:pt x="2191" y="4311"/>
                      <a:pt x="0" y="7656"/>
                    </a:cubicBezTo>
                    <a:lnTo>
                      <a:pt x="226" y="7811"/>
                    </a:lnTo>
                    <a:cubicBezTo>
                      <a:pt x="2477" y="4382"/>
                      <a:pt x="2405" y="24"/>
                      <a:pt x="2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1705250" y="3596400"/>
                <a:ext cx="130400" cy="180700"/>
              </a:xfrm>
              <a:custGeom>
                <a:rect b="b" l="l" r="r" t="t"/>
                <a:pathLst>
                  <a:path extrusionOk="0" h="7228" w="5216">
                    <a:moveTo>
                      <a:pt x="5109" y="1"/>
                    </a:moveTo>
                    <a:cubicBezTo>
                      <a:pt x="5061" y="13"/>
                      <a:pt x="537" y="1965"/>
                      <a:pt x="1" y="7204"/>
                    </a:cubicBezTo>
                    <a:lnTo>
                      <a:pt x="287" y="7228"/>
                    </a:lnTo>
                    <a:cubicBezTo>
                      <a:pt x="799" y="2168"/>
                      <a:pt x="5180" y="275"/>
                      <a:pt x="5216" y="263"/>
                    </a:cubicBezTo>
                    <a:lnTo>
                      <a:pt x="5109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2055300" y="3776775"/>
                <a:ext cx="132475" cy="100050"/>
              </a:xfrm>
              <a:custGeom>
                <a:rect b="b" l="l" r="r" t="t"/>
                <a:pathLst>
                  <a:path extrusionOk="0" h="4002" w="5299">
                    <a:moveTo>
                      <a:pt x="5204" y="1"/>
                    </a:moveTo>
                    <a:cubicBezTo>
                      <a:pt x="5061" y="49"/>
                      <a:pt x="1632" y="1203"/>
                      <a:pt x="1" y="3847"/>
                    </a:cubicBezTo>
                    <a:lnTo>
                      <a:pt x="239" y="4001"/>
                    </a:lnTo>
                    <a:cubicBezTo>
                      <a:pt x="1810" y="1442"/>
                      <a:pt x="5251" y="287"/>
                      <a:pt x="5299" y="275"/>
                    </a:cubicBez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1256100" y="4267025"/>
                <a:ext cx="273275" cy="91100"/>
              </a:xfrm>
              <a:custGeom>
                <a:rect b="b" l="l" r="r" t="t"/>
                <a:pathLst>
                  <a:path extrusionOk="0" h="3644" w="10931">
                    <a:moveTo>
                      <a:pt x="5465" y="0"/>
                    </a:moveTo>
                    <a:cubicBezTo>
                      <a:pt x="3108" y="12"/>
                      <a:pt x="977" y="1382"/>
                      <a:pt x="0" y="3525"/>
                    </a:cubicBezTo>
                    <a:lnTo>
                      <a:pt x="250" y="3644"/>
                    </a:lnTo>
                    <a:lnTo>
                      <a:pt x="262" y="3644"/>
                    </a:lnTo>
                    <a:cubicBezTo>
                      <a:pt x="1191" y="1596"/>
                      <a:pt x="3227" y="298"/>
                      <a:pt x="5465" y="298"/>
                    </a:cubicBezTo>
                    <a:cubicBezTo>
                      <a:pt x="5475" y="298"/>
                      <a:pt x="5486" y="298"/>
                      <a:pt x="5496" y="298"/>
                    </a:cubicBezTo>
                    <a:cubicBezTo>
                      <a:pt x="7722" y="298"/>
                      <a:pt x="9744" y="1605"/>
                      <a:pt x="10680" y="3632"/>
                    </a:cubicBezTo>
                    <a:lnTo>
                      <a:pt x="10930" y="3513"/>
                    </a:lnTo>
                    <a:cubicBezTo>
                      <a:pt x="9954" y="1370"/>
                      <a:pt x="7811" y="0"/>
                      <a:pt x="5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1750200" y="3837475"/>
                <a:ext cx="399775" cy="160800"/>
              </a:xfrm>
              <a:custGeom>
                <a:rect b="b" l="l" r="r" t="t"/>
                <a:pathLst>
                  <a:path extrusionOk="0" h="6432" w="15991">
                    <a:moveTo>
                      <a:pt x="7500" y="0"/>
                    </a:moveTo>
                    <a:cubicBezTo>
                      <a:pt x="4494" y="0"/>
                      <a:pt x="1647" y="1518"/>
                      <a:pt x="1" y="4097"/>
                    </a:cubicBezTo>
                    <a:lnTo>
                      <a:pt x="239" y="4240"/>
                    </a:lnTo>
                    <a:cubicBezTo>
                      <a:pt x="1827" y="1753"/>
                      <a:pt x="4562" y="284"/>
                      <a:pt x="7462" y="284"/>
                    </a:cubicBezTo>
                    <a:cubicBezTo>
                      <a:pt x="7866" y="284"/>
                      <a:pt x="8273" y="313"/>
                      <a:pt x="8680" y="371"/>
                    </a:cubicBezTo>
                    <a:cubicBezTo>
                      <a:pt x="12014" y="835"/>
                      <a:pt x="14765" y="3205"/>
                      <a:pt x="15717" y="6431"/>
                    </a:cubicBezTo>
                    <a:lnTo>
                      <a:pt x="15991" y="6360"/>
                    </a:lnTo>
                    <a:cubicBezTo>
                      <a:pt x="15003" y="3026"/>
                      <a:pt x="12157" y="573"/>
                      <a:pt x="8728" y="85"/>
                    </a:cubicBezTo>
                    <a:cubicBezTo>
                      <a:pt x="8318" y="28"/>
                      <a:pt x="7907" y="0"/>
                      <a:pt x="7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1062625" y="3558950"/>
                <a:ext cx="310475" cy="143450"/>
              </a:xfrm>
              <a:custGeom>
                <a:rect b="b" l="l" r="r" t="t"/>
                <a:pathLst>
                  <a:path extrusionOk="0" h="5738" w="12419">
                    <a:moveTo>
                      <a:pt x="2451" y="0"/>
                    </a:moveTo>
                    <a:cubicBezTo>
                      <a:pt x="1350" y="0"/>
                      <a:pt x="470" y="120"/>
                      <a:pt x="0" y="201"/>
                    </a:cubicBezTo>
                    <a:lnTo>
                      <a:pt x="0" y="487"/>
                    </a:lnTo>
                    <a:cubicBezTo>
                      <a:pt x="444" y="406"/>
                      <a:pt x="1338" y="276"/>
                      <a:pt x="2469" y="276"/>
                    </a:cubicBezTo>
                    <a:cubicBezTo>
                      <a:pt x="5342" y="276"/>
                      <a:pt x="9742" y="1115"/>
                      <a:pt x="12169" y="5737"/>
                    </a:cubicBezTo>
                    <a:lnTo>
                      <a:pt x="12419" y="5606"/>
                    </a:lnTo>
                    <a:cubicBezTo>
                      <a:pt x="9923" y="857"/>
                      <a:pt x="5396" y="0"/>
                      <a:pt x="24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1304625" y="3684825"/>
                <a:ext cx="174450" cy="93475"/>
              </a:xfrm>
              <a:custGeom>
                <a:rect b="b" l="l" r="r" t="t"/>
                <a:pathLst>
                  <a:path extrusionOk="0" h="3739" w="6978">
                    <a:moveTo>
                      <a:pt x="5356" y="0"/>
                    </a:moveTo>
                    <a:cubicBezTo>
                      <a:pt x="2878" y="0"/>
                      <a:pt x="676" y="1420"/>
                      <a:pt x="0" y="3655"/>
                    </a:cubicBezTo>
                    <a:lnTo>
                      <a:pt x="262" y="3738"/>
                    </a:lnTo>
                    <a:cubicBezTo>
                      <a:pt x="975" y="1417"/>
                      <a:pt x="3199" y="288"/>
                      <a:pt x="5391" y="288"/>
                    </a:cubicBezTo>
                    <a:cubicBezTo>
                      <a:pt x="5908" y="288"/>
                      <a:pt x="6424" y="351"/>
                      <a:pt x="6918" y="476"/>
                    </a:cubicBezTo>
                    <a:lnTo>
                      <a:pt x="6977" y="202"/>
                    </a:lnTo>
                    <a:cubicBezTo>
                      <a:pt x="6432" y="66"/>
                      <a:pt x="5888" y="0"/>
                      <a:pt x="53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1685025" y="4165825"/>
                <a:ext cx="174750" cy="93475"/>
              </a:xfrm>
              <a:custGeom>
                <a:rect b="b" l="l" r="r" t="t"/>
                <a:pathLst>
                  <a:path extrusionOk="0" h="3739" w="6990">
                    <a:moveTo>
                      <a:pt x="5368" y="1"/>
                    </a:moveTo>
                    <a:cubicBezTo>
                      <a:pt x="2890" y="1"/>
                      <a:pt x="686" y="1420"/>
                      <a:pt x="0" y="3656"/>
                    </a:cubicBezTo>
                    <a:lnTo>
                      <a:pt x="274" y="3739"/>
                    </a:lnTo>
                    <a:cubicBezTo>
                      <a:pt x="987" y="1418"/>
                      <a:pt x="3203" y="289"/>
                      <a:pt x="5392" y="289"/>
                    </a:cubicBezTo>
                    <a:cubicBezTo>
                      <a:pt x="5909" y="289"/>
                      <a:pt x="6424" y="351"/>
                      <a:pt x="6918" y="477"/>
                    </a:cubicBezTo>
                    <a:lnTo>
                      <a:pt x="6989" y="203"/>
                    </a:lnTo>
                    <a:cubicBezTo>
                      <a:pt x="6444" y="66"/>
                      <a:pt x="5900" y="1"/>
                      <a:pt x="5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1062625" y="4001450"/>
                <a:ext cx="235475" cy="162025"/>
              </a:xfrm>
              <a:custGeom>
                <a:rect b="b" l="l" r="r" t="t"/>
                <a:pathLst>
                  <a:path extrusionOk="0" h="6481" w="9419">
                    <a:moveTo>
                      <a:pt x="242" y="0"/>
                    </a:moveTo>
                    <a:cubicBezTo>
                      <a:pt x="150" y="0"/>
                      <a:pt x="69" y="1"/>
                      <a:pt x="0" y="3"/>
                    </a:cubicBezTo>
                    <a:lnTo>
                      <a:pt x="0" y="289"/>
                    </a:lnTo>
                    <a:cubicBezTo>
                      <a:pt x="71" y="287"/>
                      <a:pt x="155" y="286"/>
                      <a:pt x="252" y="286"/>
                    </a:cubicBezTo>
                    <a:cubicBezTo>
                      <a:pt x="1966" y="286"/>
                      <a:pt x="7634" y="722"/>
                      <a:pt x="9144" y="6480"/>
                    </a:cubicBezTo>
                    <a:lnTo>
                      <a:pt x="9418" y="6409"/>
                    </a:lnTo>
                    <a:cubicBezTo>
                      <a:pt x="7857" y="457"/>
                      <a:pt x="2004" y="0"/>
                      <a:pt x="2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1409700" y="4132250"/>
                <a:ext cx="338450" cy="140150"/>
              </a:xfrm>
              <a:custGeom>
                <a:rect b="b" l="l" r="r" t="t"/>
                <a:pathLst>
                  <a:path extrusionOk="0" h="5606" w="13538">
                    <a:moveTo>
                      <a:pt x="7648" y="0"/>
                    </a:moveTo>
                    <a:cubicBezTo>
                      <a:pt x="6371" y="0"/>
                      <a:pt x="5164" y="266"/>
                      <a:pt x="4155" y="677"/>
                    </a:cubicBezTo>
                    <a:cubicBezTo>
                      <a:pt x="1715" y="1677"/>
                      <a:pt x="119" y="3546"/>
                      <a:pt x="0" y="5582"/>
                    </a:cubicBezTo>
                    <a:lnTo>
                      <a:pt x="286" y="5606"/>
                    </a:lnTo>
                    <a:cubicBezTo>
                      <a:pt x="393" y="3677"/>
                      <a:pt x="1917" y="1891"/>
                      <a:pt x="4262" y="939"/>
                    </a:cubicBezTo>
                    <a:cubicBezTo>
                      <a:pt x="5240" y="542"/>
                      <a:pt x="6410" y="284"/>
                      <a:pt x="7649" y="284"/>
                    </a:cubicBezTo>
                    <a:cubicBezTo>
                      <a:pt x="9534" y="284"/>
                      <a:pt x="11579" y="882"/>
                      <a:pt x="13347" y="2498"/>
                    </a:cubicBezTo>
                    <a:lnTo>
                      <a:pt x="13537" y="2296"/>
                    </a:lnTo>
                    <a:cubicBezTo>
                      <a:pt x="11711" y="620"/>
                      <a:pt x="9597" y="0"/>
                      <a:pt x="76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959525" y="3895550"/>
                <a:ext cx="152150" cy="127725"/>
              </a:xfrm>
              <a:custGeom>
                <a:rect b="b" l="l" r="r" t="t"/>
                <a:pathLst>
                  <a:path extrusionOk="0" h="5109" w="6086">
                    <a:moveTo>
                      <a:pt x="156" y="0"/>
                    </a:moveTo>
                    <a:lnTo>
                      <a:pt x="1" y="227"/>
                    </a:lnTo>
                    <a:cubicBezTo>
                      <a:pt x="1465" y="1203"/>
                      <a:pt x="4168" y="3132"/>
                      <a:pt x="5883" y="5108"/>
                    </a:cubicBezTo>
                    <a:lnTo>
                      <a:pt x="6085" y="4930"/>
                    </a:lnTo>
                    <a:cubicBezTo>
                      <a:pt x="4347" y="2917"/>
                      <a:pt x="1620" y="977"/>
                      <a:pt x="1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4958650" y="4001950"/>
                <a:ext cx="358700" cy="125200"/>
              </a:xfrm>
              <a:custGeom>
                <a:rect b="b" l="l" r="r" t="t"/>
                <a:pathLst>
                  <a:path extrusionOk="0" h="5008" w="14348">
                    <a:moveTo>
                      <a:pt x="9933" y="1"/>
                    </a:moveTo>
                    <a:cubicBezTo>
                      <a:pt x="3151" y="1"/>
                      <a:pt x="40" y="4805"/>
                      <a:pt x="0" y="4865"/>
                    </a:cubicBezTo>
                    <a:lnTo>
                      <a:pt x="238" y="5008"/>
                    </a:lnTo>
                    <a:cubicBezTo>
                      <a:pt x="268" y="4958"/>
                      <a:pt x="3299" y="286"/>
                      <a:pt x="9935" y="286"/>
                    </a:cubicBezTo>
                    <a:cubicBezTo>
                      <a:pt x="11241" y="286"/>
                      <a:pt x="12686" y="467"/>
                      <a:pt x="14276" y="900"/>
                    </a:cubicBezTo>
                    <a:lnTo>
                      <a:pt x="14347" y="626"/>
                    </a:lnTo>
                    <a:cubicBezTo>
                      <a:pt x="12732" y="185"/>
                      <a:pt x="11262" y="1"/>
                      <a:pt x="9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5919775" y="3973500"/>
                <a:ext cx="217025" cy="46200"/>
              </a:xfrm>
              <a:custGeom>
                <a:rect b="b" l="l" r="r" t="t"/>
                <a:pathLst>
                  <a:path extrusionOk="0" h="1848" w="8681">
                    <a:moveTo>
                      <a:pt x="3908" y="1"/>
                    </a:moveTo>
                    <a:cubicBezTo>
                      <a:pt x="1546" y="1"/>
                      <a:pt x="23" y="1182"/>
                      <a:pt x="1" y="1204"/>
                    </a:cubicBezTo>
                    <a:lnTo>
                      <a:pt x="167" y="1419"/>
                    </a:lnTo>
                    <a:cubicBezTo>
                      <a:pt x="190" y="1404"/>
                      <a:pt x="1639" y="282"/>
                      <a:pt x="3898" y="282"/>
                    </a:cubicBezTo>
                    <a:cubicBezTo>
                      <a:pt x="5208" y="282"/>
                      <a:pt x="6791" y="659"/>
                      <a:pt x="8525" y="1847"/>
                    </a:cubicBezTo>
                    <a:lnTo>
                      <a:pt x="8680" y="1609"/>
                    </a:lnTo>
                    <a:cubicBezTo>
                      <a:pt x="6896" y="389"/>
                      <a:pt x="5264" y="1"/>
                      <a:pt x="39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5504250" y="3653750"/>
                <a:ext cx="398575" cy="164725"/>
              </a:xfrm>
              <a:custGeom>
                <a:rect b="b" l="l" r="r" t="t"/>
                <a:pathLst>
                  <a:path extrusionOk="0" h="6589" w="15943">
                    <a:moveTo>
                      <a:pt x="8559" y="0"/>
                    </a:moveTo>
                    <a:cubicBezTo>
                      <a:pt x="8094" y="0"/>
                      <a:pt x="7625" y="37"/>
                      <a:pt x="7156" y="112"/>
                    </a:cubicBezTo>
                    <a:cubicBezTo>
                      <a:pt x="3727" y="659"/>
                      <a:pt x="929" y="3160"/>
                      <a:pt x="0" y="6517"/>
                    </a:cubicBezTo>
                    <a:lnTo>
                      <a:pt x="274" y="6589"/>
                    </a:lnTo>
                    <a:cubicBezTo>
                      <a:pt x="1167" y="3350"/>
                      <a:pt x="3882" y="921"/>
                      <a:pt x="7204" y="398"/>
                    </a:cubicBezTo>
                    <a:cubicBezTo>
                      <a:pt x="7661" y="324"/>
                      <a:pt x="8119" y="288"/>
                      <a:pt x="8573" y="288"/>
                    </a:cubicBezTo>
                    <a:cubicBezTo>
                      <a:pt x="11413" y="288"/>
                      <a:pt x="14105" y="1700"/>
                      <a:pt x="15717" y="4112"/>
                    </a:cubicBezTo>
                    <a:lnTo>
                      <a:pt x="15943" y="3957"/>
                    </a:lnTo>
                    <a:cubicBezTo>
                      <a:pt x="14288" y="1460"/>
                      <a:pt x="11497" y="0"/>
                      <a:pt x="85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6118900" y="3342925"/>
                <a:ext cx="151825" cy="18050"/>
              </a:xfrm>
              <a:custGeom>
                <a:rect b="b" l="l" r="r" t="t"/>
                <a:pathLst>
                  <a:path extrusionOk="0" h="722" w="6073">
                    <a:moveTo>
                      <a:pt x="1089" y="0"/>
                    </a:moveTo>
                    <a:cubicBezTo>
                      <a:pt x="433" y="0"/>
                      <a:pt x="13" y="19"/>
                      <a:pt x="1" y="19"/>
                    </a:cubicBezTo>
                    <a:lnTo>
                      <a:pt x="13" y="293"/>
                    </a:lnTo>
                    <a:cubicBezTo>
                      <a:pt x="25" y="293"/>
                      <a:pt x="400" y="277"/>
                      <a:pt x="995" y="277"/>
                    </a:cubicBezTo>
                    <a:cubicBezTo>
                      <a:pt x="2184" y="277"/>
                      <a:pt x="4247" y="341"/>
                      <a:pt x="6025" y="722"/>
                    </a:cubicBezTo>
                    <a:lnTo>
                      <a:pt x="6073" y="436"/>
                    </a:lnTo>
                    <a:cubicBezTo>
                      <a:pt x="4320" y="65"/>
                      <a:pt x="2301" y="0"/>
                      <a:pt x="10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6029900" y="3733925"/>
                <a:ext cx="302750" cy="243500"/>
              </a:xfrm>
              <a:custGeom>
                <a:rect b="b" l="l" r="r" t="t"/>
                <a:pathLst>
                  <a:path extrusionOk="0" h="9740" w="12110">
                    <a:moveTo>
                      <a:pt x="12109" y="0"/>
                    </a:moveTo>
                    <a:cubicBezTo>
                      <a:pt x="10693" y="72"/>
                      <a:pt x="2096" y="834"/>
                      <a:pt x="1" y="9680"/>
                    </a:cubicBezTo>
                    <a:lnTo>
                      <a:pt x="263" y="9740"/>
                    </a:lnTo>
                    <a:cubicBezTo>
                      <a:pt x="2323" y="1108"/>
                      <a:pt x="10716" y="346"/>
                      <a:pt x="12109" y="274"/>
                    </a:cubicBezTo>
                    <a:lnTo>
                      <a:pt x="12109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5594150" y="4131075"/>
                <a:ext cx="277725" cy="144300"/>
              </a:xfrm>
              <a:custGeom>
                <a:rect b="b" l="l" r="r" t="t"/>
                <a:pathLst>
                  <a:path extrusionOk="0" h="5772" w="11109">
                    <a:moveTo>
                      <a:pt x="9236" y="0"/>
                    </a:moveTo>
                    <a:cubicBezTo>
                      <a:pt x="6724" y="0"/>
                      <a:pt x="2312" y="757"/>
                      <a:pt x="0" y="5653"/>
                    </a:cubicBezTo>
                    <a:lnTo>
                      <a:pt x="262" y="5772"/>
                    </a:lnTo>
                    <a:cubicBezTo>
                      <a:pt x="2509" y="1014"/>
                      <a:pt x="6795" y="279"/>
                      <a:pt x="9234" y="279"/>
                    </a:cubicBezTo>
                    <a:cubicBezTo>
                      <a:pt x="10311" y="279"/>
                      <a:pt x="11027" y="422"/>
                      <a:pt x="11049" y="426"/>
                    </a:cubicBezTo>
                    <a:lnTo>
                      <a:pt x="11109" y="152"/>
                    </a:lnTo>
                    <a:cubicBezTo>
                      <a:pt x="11087" y="148"/>
                      <a:pt x="10347" y="0"/>
                      <a:pt x="92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6049850" y="4242475"/>
                <a:ext cx="282800" cy="162100"/>
              </a:xfrm>
              <a:custGeom>
                <a:rect b="b" l="l" r="r" t="t"/>
                <a:pathLst>
                  <a:path extrusionOk="0" h="6484" w="11312">
                    <a:moveTo>
                      <a:pt x="10908" y="1"/>
                    </a:moveTo>
                    <a:cubicBezTo>
                      <a:pt x="2825" y="1"/>
                      <a:pt x="36" y="6305"/>
                      <a:pt x="1" y="6364"/>
                    </a:cubicBezTo>
                    <a:lnTo>
                      <a:pt x="262" y="6483"/>
                    </a:lnTo>
                    <a:cubicBezTo>
                      <a:pt x="858" y="5257"/>
                      <a:pt x="1691" y="4161"/>
                      <a:pt x="2715" y="3257"/>
                    </a:cubicBezTo>
                    <a:cubicBezTo>
                      <a:pt x="4238" y="1883"/>
                      <a:pt x="6880" y="275"/>
                      <a:pt x="10923" y="275"/>
                    </a:cubicBezTo>
                    <a:cubicBezTo>
                      <a:pt x="11051" y="275"/>
                      <a:pt x="11180" y="277"/>
                      <a:pt x="11311" y="280"/>
                    </a:cubicBezTo>
                    <a:lnTo>
                      <a:pt x="11311" y="6"/>
                    </a:lnTo>
                    <a:cubicBezTo>
                      <a:pt x="11176" y="3"/>
                      <a:pt x="11041" y="1"/>
                      <a:pt x="109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968900" y="4295300"/>
                <a:ext cx="117875" cy="61650"/>
              </a:xfrm>
              <a:custGeom>
                <a:rect b="b" l="l" r="r" t="t"/>
                <a:pathLst>
                  <a:path extrusionOk="0" h="2466" w="4715">
                    <a:moveTo>
                      <a:pt x="12" y="1"/>
                    </a:moveTo>
                    <a:lnTo>
                      <a:pt x="0" y="286"/>
                    </a:lnTo>
                    <a:cubicBezTo>
                      <a:pt x="24" y="286"/>
                      <a:pt x="3036" y="501"/>
                      <a:pt x="4489" y="2465"/>
                    </a:cubicBezTo>
                    <a:lnTo>
                      <a:pt x="4715" y="2298"/>
                    </a:lnTo>
                    <a:cubicBezTo>
                      <a:pt x="3191" y="227"/>
                      <a:pt x="143" y="12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6"/>
              <p:cNvSpPr/>
              <p:nvPr/>
            </p:nvSpPr>
            <p:spPr>
              <a:xfrm>
                <a:off x="5550975" y="4130700"/>
                <a:ext cx="117900" cy="61925"/>
              </a:xfrm>
              <a:custGeom>
                <a:rect b="b" l="l" r="r" t="t"/>
                <a:pathLst>
                  <a:path extrusionOk="0" h="2477" w="4716">
                    <a:moveTo>
                      <a:pt x="13" y="0"/>
                    </a:moveTo>
                    <a:lnTo>
                      <a:pt x="1" y="286"/>
                    </a:lnTo>
                    <a:cubicBezTo>
                      <a:pt x="36" y="286"/>
                      <a:pt x="3037" y="500"/>
                      <a:pt x="4501" y="2477"/>
                    </a:cubicBezTo>
                    <a:lnTo>
                      <a:pt x="4716" y="2298"/>
                    </a:lnTo>
                    <a:cubicBezTo>
                      <a:pt x="3192" y="227"/>
                      <a:pt x="144" y="12"/>
                      <a:pt x="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6"/>
              <p:cNvSpPr/>
              <p:nvPr/>
            </p:nvSpPr>
            <p:spPr>
              <a:xfrm>
                <a:off x="5776600" y="4078600"/>
                <a:ext cx="33075" cy="61050"/>
              </a:xfrm>
              <a:custGeom>
                <a:rect b="b" l="l" r="r" t="t"/>
                <a:pathLst>
                  <a:path extrusionOk="0" h="2442" w="1323">
                    <a:moveTo>
                      <a:pt x="1120" y="1"/>
                    </a:moveTo>
                    <a:cubicBezTo>
                      <a:pt x="1072" y="48"/>
                      <a:pt x="1" y="1132"/>
                      <a:pt x="108" y="2442"/>
                    </a:cubicBezTo>
                    <a:lnTo>
                      <a:pt x="394" y="2418"/>
                    </a:lnTo>
                    <a:cubicBezTo>
                      <a:pt x="286" y="1239"/>
                      <a:pt x="1310" y="203"/>
                      <a:pt x="1322" y="203"/>
                    </a:cubicBez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6"/>
              <p:cNvSpPr/>
              <p:nvPr/>
            </p:nvSpPr>
            <p:spPr>
              <a:xfrm>
                <a:off x="3053950" y="3973825"/>
                <a:ext cx="121450" cy="181000"/>
              </a:xfrm>
              <a:custGeom>
                <a:rect b="b" l="l" r="r" t="t"/>
                <a:pathLst>
                  <a:path extrusionOk="0" h="7240" w="4858">
                    <a:moveTo>
                      <a:pt x="4715" y="1"/>
                    </a:moveTo>
                    <a:cubicBezTo>
                      <a:pt x="4679" y="25"/>
                      <a:pt x="679" y="2299"/>
                      <a:pt x="0" y="7204"/>
                    </a:cubicBezTo>
                    <a:lnTo>
                      <a:pt x="274" y="7240"/>
                    </a:lnTo>
                    <a:cubicBezTo>
                      <a:pt x="941" y="2477"/>
                      <a:pt x="4810" y="263"/>
                      <a:pt x="4858" y="239"/>
                    </a:cubicBezTo>
                    <a:lnTo>
                      <a:pt x="47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6"/>
              <p:cNvSpPr/>
              <p:nvPr/>
            </p:nvSpPr>
            <p:spPr>
              <a:xfrm>
                <a:off x="2577400" y="3874725"/>
                <a:ext cx="142600" cy="280100"/>
              </a:xfrm>
              <a:custGeom>
                <a:rect b="b" l="l" r="r" t="t"/>
                <a:pathLst>
                  <a:path extrusionOk="0" h="11204" w="5704">
                    <a:moveTo>
                      <a:pt x="203" y="0"/>
                    </a:moveTo>
                    <a:lnTo>
                      <a:pt x="0" y="191"/>
                    </a:lnTo>
                    <a:cubicBezTo>
                      <a:pt x="48" y="238"/>
                      <a:pt x="4286" y="4512"/>
                      <a:pt x="5429" y="11204"/>
                    </a:cubicBezTo>
                    <a:lnTo>
                      <a:pt x="5703" y="11168"/>
                    </a:lnTo>
                    <a:cubicBezTo>
                      <a:pt x="4548" y="4382"/>
                      <a:pt x="238" y="36"/>
                      <a:pt x="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6"/>
              <p:cNvSpPr/>
              <p:nvPr/>
            </p:nvSpPr>
            <p:spPr>
              <a:xfrm>
                <a:off x="2566075" y="4147200"/>
                <a:ext cx="328650" cy="68050"/>
              </a:xfrm>
              <a:custGeom>
                <a:rect b="b" l="l" r="r" t="t"/>
                <a:pathLst>
                  <a:path extrusionOk="0" h="2722" w="13146">
                    <a:moveTo>
                      <a:pt x="7538" y="1"/>
                    </a:moveTo>
                    <a:cubicBezTo>
                      <a:pt x="2751" y="1"/>
                      <a:pt x="36" y="2484"/>
                      <a:pt x="1" y="2519"/>
                    </a:cubicBezTo>
                    <a:lnTo>
                      <a:pt x="203" y="2722"/>
                    </a:lnTo>
                    <a:cubicBezTo>
                      <a:pt x="203" y="2710"/>
                      <a:pt x="1394" y="1603"/>
                      <a:pt x="3561" y="900"/>
                    </a:cubicBezTo>
                    <a:cubicBezTo>
                      <a:pt x="4575" y="564"/>
                      <a:pt x="5907" y="279"/>
                      <a:pt x="7516" y="279"/>
                    </a:cubicBezTo>
                    <a:cubicBezTo>
                      <a:pt x="9100" y="279"/>
                      <a:pt x="10953" y="555"/>
                      <a:pt x="13038" y="1329"/>
                    </a:cubicBezTo>
                    <a:lnTo>
                      <a:pt x="13145" y="1067"/>
                    </a:lnTo>
                    <a:cubicBezTo>
                      <a:pt x="11050" y="291"/>
                      <a:pt x="9173" y="1"/>
                      <a:pt x="75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6"/>
              <p:cNvSpPr/>
              <p:nvPr/>
            </p:nvSpPr>
            <p:spPr>
              <a:xfrm>
                <a:off x="2086850" y="3969875"/>
                <a:ext cx="265825" cy="135250"/>
              </a:xfrm>
              <a:custGeom>
                <a:rect b="b" l="l" r="r" t="t"/>
                <a:pathLst>
                  <a:path extrusionOk="0" h="5410" w="10633">
                    <a:moveTo>
                      <a:pt x="5422" y="1"/>
                    </a:moveTo>
                    <a:cubicBezTo>
                      <a:pt x="5177" y="1"/>
                      <a:pt x="4929" y="17"/>
                      <a:pt x="4680" y="52"/>
                    </a:cubicBezTo>
                    <a:cubicBezTo>
                      <a:pt x="2001" y="409"/>
                      <a:pt x="1" y="2707"/>
                      <a:pt x="1" y="5409"/>
                    </a:cubicBezTo>
                    <a:lnTo>
                      <a:pt x="286" y="5409"/>
                    </a:lnTo>
                    <a:cubicBezTo>
                      <a:pt x="275" y="2838"/>
                      <a:pt x="2180" y="671"/>
                      <a:pt x="4716" y="325"/>
                    </a:cubicBezTo>
                    <a:cubicBezTo>
                      <a:pt x="4955" y="292"/>
                      <a:pt x="5193" y="276"/>
                      <a:pt x="5429" y="276"/>
                    </a:cubicBezTo>
                    <a:cubicBezTo>
                      <a:pt x="7702" y="276"/>
                      <a:pt x="9744" y="1795"/>
                      <a:pt x="10359" y="4028"/>
                    </a:cubicBezTo>
                    <a:lnTo>
                      <a:pt x="10633" y="3957"/>
                    </a:lnTo>
                    <a:cubicBezTo>
                      <a:pt x="9974" y="1592"/>
                      <a:pt x="7817" y="1"/>
                      <a:pt x="5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6"/>
              <p:cNvSpPr/>
              <p:nvPr/>
            </p:nvSpPr>
            <p:spPr>
              <a:xfrm>
                <a:off x="4647000" y="4078925"/>
                <a:ext cx="412875" cy="244675"/>
              </a:xfrm>
              <a:custGeom>
                <a:rect b="b" l="l" r="r" t="t"/>
                <a:pathLst>
                  <a:path extrusionOk="0" h="9787" w="16515">
                    <a:moveTo>
                      <a:pt x="7555" y="1"/>
                    </a:moveTo>
                    <a:cubicBezTo>
                      <a:pt x="4397" y="1"/>
                      <a:pt x="1411" y="1795"/>
                      <a:pt x="0" y="4786"/>
                    </a:cubicBezTo>
                    <a:lnTo>
                      <a:pt x="250" y="4905"/>
                    </a:lnTo>
                    <a:cubicBezTo>
                      <a:pt x="1614" y="2017"/>
                      <a:pt x="4502" y="274"/>
                      <a:pt x="7556" y="274"/>
                    </a:cubicBezTo>
                    <a:cubicBezTo>
                      <a:pt x="8368" y="274"/>
                      <a:pt x="9192" y="397"/>
                      <a:pt x="10002" y="655"/>
                    </a:cubicBezTo>
                    <a:cubicBezTo>
                      <a:pt x="13847" y="1869"/>
                      <a:pt x="16205" y="5750"/>
                      <a:pt x="15526" y="9739"/>
                    </a:cubicBezTo>
                    <a:lnTo>
                      <a:pt x="15800" y="9787"/>
                    </a:lnTo>
                    <a:cubicBezTo>
                      <a:pt x="16514" y="5667"/>
                      <a:pt x="14062" y="1655"/>
                      <a:pt x="10085" y="393"/>
                    </a:cubicBezTo>
                    <a:cubicBezTo>
                      <a:pt x="9247" y="127"/>
                      <a:pt x="8395" y="1"/>
                      <a:pt x="75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6"/>
              <p:cNvSpPr/>
              <p:nvPr/>
            </p:nvSpPr>
            <p:spPr>
              <a:xfrm>
                <a:off x="3960900" y="4008350"/>
                <a:ext cx="125925" cy="147075"/>
              </a:xfrm>
              <a:custGeom>
                <a:rect b="b" l="l" r="r" t="t"/>
                <a:pathLst>
                  <a:path extrusionOk="0" h="5883" w="5037">
                    <a:moveTo>
                      <a:pt x="4894" y="1"/>
                    </a:moveTo>
                    <a:cubicBezTo>
                      <a:pt x="4846" y="25"/>
                      <a:pt x="1155" y="2394"/>
                      <a:pt x="0" y="5799"/>
                    </a:cubicBezTo>
                    <a:lnTo>
                      <a:pt x="262" y="5883"/>
                    </a:lnTo>
                    <a:cubicBezTo>
                      <a:pt x="1394" y="2585"/>
                      <a:pt x="5001" y="263"/>
                      <a:pt x="5037" y="239"/>
                    </a:cubicBezTo>
                    <a:lnTo>
                      <a:pt x="4894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6"/>
              <p:cNvSpPr/>
              <p:nvPr/>
            </p:nvSpPr>
            <p:spPr>
              <a:xfrm>
                <a:off x="4349050" y="3978300"/>
                <a:ext cx="174750" cy="148850"/>
              </a:xfrm>
              <a:custGeom>
                <a:rect b="b" l="l" r="r" t="t"/>
                <a:pathLst>
                  <a:path extrusionOk="0" h="5954" w="6990">
                    <a:moveTo>
                      <a:pt x="107" y="0"/>
                    </a:moveTo>
                    <a:lnTo>
                      <a:pt x="0" y="262"/>
                    </a:lnTo>
                    <a:cubicBezTo>
                      <a:pt x="48" y="274"/>
                      <a:pt x="4298" y="1965"/>
                      <a:pt x="6751" y="5954"/>
                    </a:cubicBezTo>
                    <a:lnTo>
                      <a:pt x="6989" y="5811"/>
                    </a:lnTo>
                    <a:cubicBezTo>
                      <a:pt x="4477" y="1739"/>
                      <a:pt x="143" y="12"/>
                      <a:pt x="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6"/>
              <p:cNvSpPr/>
              <p:nvPr/>
            </p:nvSpPr>
            <p:spPr>
              <a:xfrm>
                <a:off x="4423450" y="4191275"/>
                <a:ext cx="390550" cy="133225"/>
              </a:xfrm>
              <a:custGeom>
                <a:rect b="b" l="l" r="r" t="t"/>
                <a:pathLst>
                  <a:path extrusionOk="0" h="5329" w="15622">
                    <a:moveTo>
                      <a:pt x="6592" y="0"/>
                    </a:moveTo>
                    <a:cubicBezTo>
                      <a:pt x="3992" y="0"/>
                      <a:pt x="1554" y="937"/>
                      <a:pt x="1" y="2590"/>
                    </a:cubicBezTo>
                    <a:lnTo>
                      <a:pt x="215" y="2780"/>
                    </a:lnTo>
                    <a:cubicBezTo>
                      <a:pt x="1708" y="1187"/>
                      <a:pt x="4070" y="277"/>
                      <a:pt x="6590" y="277"/>
                    </a:cubicBezTo>
                    <a:cubicBezTo>
                      <a:pt x="7065" y="277"/>
                      <a:pt x="7545" y="309"/>
                      <a:pt x="8026" y="375"/>
                    </a:cubicBezTo>
                    <a:cubicBezTo>
                      <a:pt x="11276" y="816"/>
                      <a:pt x="13955" y="2626"/>
                      <a:pt x="15384" y="5328"/>
                    </a:cubicBezTo>
                    <a:lnTo>
                      <a:pt x="15622" y="5197"/>
                    </a:lnTo>
                    <a:cubicBezTo>
                      <a:pt x="14157" y="2411"/>
                      <a:pt x="11407" y="542"/>
                      <a:pt x="8073" y="102"/>
                    </a:cubicBezTo>
                    <a:cubicBezTo>
                      <a:pt x="7577" y="34"/>
                      <a:pt x="7081" y="0"/>
                      <a:pt x="65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6"/>
              <p:cNvSpPr/>
              <p:nvPr/>
            </p:nvSpPr>
            <p:spPr>
              <a:xfrm>
                <a:off x="3413500" y="3986025"/>
                <a:ext cx="72075" cy="153925"/>
              </a:xfrm>
              <a:custGeom>
                <a:rect b="b" l="l" r="r" t="t"/>
                <a:pathLst>
                  <a:path extrusionOk="0" h="6157" w="2883">
                    <a:moveTo>
                      <a:pt x="2644" y="1"/>
                    </a:moveTo>
                    <a:cubicBezTo>
                      <a:pt x="2620" y="37"/>
                      <a:pt x="739" y="2847"/>
                      <a:pt x="1" y="6085"/>
                    </a:cubicBezTo>
                    <a:lnTo>
                      <a:pt x="275" y="6156"/>
                    </a:lnTo>
                    <a:cubicBezTo>
                      <a:pt x="1001" y="2966"/>
                      <a:pt x="2858" y="191"/>
                      <a:pt x="2882" y="168"/>
                    </a:cubicBezTo>
                    <a:lnTo>
                      <a:pt x="2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>
                <a:off x="3261100" y="4132950"/>
                <a:ext cx="271500" cy="110575"/>
              </a:xfrm>
              <a:custGeom>
                <a:rect b="b" l="l" r="r" t="t"/>
                <a:pathLst>
                  <a:path extrusionOk="0" h="4423" w="10860">
                    <a:moveTo>
                      <a:pt x="4374" y="0"/>
                    </a:moveTo>
                    <a:cubicBezTo>
                      <a:pt x="2176" y="0"/>
                      <a:pt x="286" y="873"/>
                      <a:pt x="1" y="1375"/>
                    </a:cubicBezTo>
                    <a:lnTo>
                      <a:pt x="251" y="1518"/>
                    </a:lnTo>
                    <a:cubicBezTo>
                      <a:pt x="469" y="1128"/>
                      <a:pt x="2285" y="275"/>
                      <a:pt x="4417" y="275"/>
                    </a:cubicBezTo>
                    <a:cubicBezTo>
                      <a:pt x="4500" y="275"/>
                      <a:pt x="4584" y="277"/>
                      <a:pt x="4668" y="279"/>
                    </a:cubicBezTo>
                    <a:cubicBezTo>
                      <a:pt x="6514" y="351"/>
                      <a:pt x="9050" y="1125"/>
                      <a:pt x="10597" y="4423"/>
                    </a:cubicBezTo>
                    <a:lnTo>
                      <a:pt x="10859" y="4304"/>
                    </a:lnTo>
                    <a:cubicBezTo>
                      <a:pt x="9252" y="875"/>
                      <a:pt x="6609" y="77"/>
                      <a:pt x="4668" y="6"/>
                    </a:cubicBezTo>
                    <a:cubicBezTo>
                      <a:pt x="4570" y="2"/>
                      <a:pt x="4472" y="0"/>
                      <a:pt x="43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6" name="Google Shape;536;p6"/>
          <p:cNvGrpSpPr/>
          <p:nvPr/>
        </p:nvGrpSpPr>
        <p:grpSpPr>
          <a:xfrm flipH="1">
            <a:off x="-43" y="3725020"/>
            <a:ext cx="9144017" cy="1977469"/>
            <a:chOff x="0" y="3174687"/>
            <a:chExt cx="9144017" cy="1977469"/>
          </a:xfrm>
        </p:grpSpPr>
        <p:sp>
          <p:nvSpPr>
            <p:cNvPr id="537" name="Google Shape;537;p6"/>
            <p:cNvSpPr/>
            <p:nvPr/>
          </p:nvSpPr>
          <p:spPr>
            <a:xfrm>
              <a:off x="0" y="3174687"/>
              <a:ext cx="9144014" cy="1977466"/>
            </a:xfrm>
            <a:custGeom>
              <a:rect b="b" l="l" r="r" t="t"/>
              <a:pathLst>
                <a:path extrusionOk="0" h="45590" w="210813">
                  <a:moveTo>
                    <a:pt x="210812" y="1"/>
                  </a:moveTo>
                  <a:cubicBezTo>
                    <a:pt x="204573" y="489"/>
                    <a:pt x="199680" y="5537"/>
                    <a:pt x="199370" y="11788"/>
                  </a:cubicBezTo>
                  <a:cubicBezTo>
                    <a:pt x="198644" y="11693"/>
                    <a:pt x="197906" y="11645"/>
                    <a:pt x="197168" y="11645"/>
                  </a:cubicBezTo>
                  <a:cubicBezTo>
                    <a:pt x="189333" y="11645"/>
                    <a:pt x="182392" y="16658"/>
                    <a:pt x="179939" y="24087"/>
                  </a:cubicBezTo>
                  <a:cubicBezTo>
                    <a:pt x="178503" y="23362"/>
                    <a:pt x="176997" y="23026"/>
                    <a:pt x="175525" y="23026"/>
                  </a:cubicBezTo>
                  <a:cubicBezTo>
                    <a:pt x="170907" y="23026"/>
                    <a:pt x="166622" y="26334"/>
                    <a:pt x="165854" y="31326"/>
                  </a:cubicBezTo>
                  <a:cubicBezTo>
                    <a:pt x="164327" y="30855"/>
                    <a:pt x="162763" y="30626"/>
                    <a:pt x="161212" y="30626"/>
                  </a:cubicBezTo>
                  <a:cubicBezTo>
                    <a:pt x="157116" y="30626"/>
                    <a:pt x="153111" y="32225"/>
                    <a:pt x="150114" y="35196"/>
                  </a:cubicBezTo>
                  <a:cubicBezTo>
                    <a:pt x="149733" y="34958"/>
                    <a:pt x="149352" y="34731"/>
                    <a:pt x="148959" y="34517"/>
                  </a:cubicBezTo>
                  <a:cubicBezTo>
                    <a:pt x="146184" y="32582"/>
                    <a:pt x="143017" y="31658"/>
                    <a:pt x="139886" y="31658"/>
                  </a:cubicBezTo>
                  <a:cubicBezTo>
                    <a:pt x="134581" y="31658"/>
                    <a:pt x="129379" y="34310"/>
                    <a:pt x="126361" y="39184"/>
                  </a:cubicBezTo>
                  <a:cubicBezTo>
                    <a:pt x="124571" y="38080"/>
                    <a:pt x="122548" y="37532"/>
                    <a:pt x="120529" y="37532"/>
                  </a:cubicBezTo>
                  <a:cubicBezTo>
                    <a:pt x="118238" y="37532"/>
                    <a:pt x="115951" y="38238"/>
                    <a:pt x="114014" y="39637"/>
                  </a:cubicBezTo>
                  <a:cubicBezTo>
                    <a:pt x="111038" y="35771"/>
                    <a:pt x="106664" y="33866"/>
                    <a:pt x="102302" y="33866"/>
                  </a:cubicBezTo>
                  <a:cubicBezTo>
                    <a:pt x="97554" y="33866"/>
                    <a:pt x="92820" y="36123"/>
                    <a:pt x="89916" y="40565"/>
                  </a:cubicBezTo>
                  <a:cubicBezTo>
                    <a:pt x="87927" y="39321"/>
                    <a:pt x="85653" y="38683"/>
                    <a:pt x="83367" y="38683"/>
                  </a:cubicBezTo>
                  <a:cubicBezTo>
                    <a:pt x="81999" y="38683"/>
                    <a:pt x="80627" y="38911"/>
                    <a:pt x="79308" y="39375"/>
                  </a:cubicBezTo>
                  <a:cubicBezTo>
                    <a:pt x="76282" y="34325"/>
                    <a:pt x="71001" y="31649"/>
                    <a:pt x="65657" y="31649"/>
                  </a:cubicBezTo>
                  <a:cubicBezTo>
                    <a:pt x="61791" y="31649"/>
                    <a:pt x="57892" y="33050"/>
                    <a:pt x="54793" y="35970"/>
                  </a:cubicBezTo>
                  <a:cubicBezTo>
                    <a:pt x="53402" y="33870"/>
                    <a:pt x="51127" y="32761"/>
                    <a:pt x="48825" y="32761"/>
                  </a:cubicBezTo>
                  <a:cubicBezTo>
                    <a:pt x="47184" y="32761"/>
                    <a:pt x="45530" y="33324"/>
                    <a:pt x="44172" y="34493"/>
                  </a:cubicBezTo>
                  <a:cubicBezTo>
                    <a:pt x="43052" y="28577"/>
                    <a:pt x="37904" y="24757"/>
                    <a:pt x="32422" y="24757"/>
                  </a:cubicBezTo>
                  <a:cubicBezTo>
                    <a:pt x="30447" y="24757"/>
                    <a:pt x="28428" y="25253"/>
                    <a:pt x="26539" y="26326"/>
                  </a:cubicBezTo>
                  <a:cubicBezTo>
                    <a:pt x="23170" y="19301"/>
                    <a:pt x="16312" y="14598"/>
                    <a:pt x="8549" y="13979"/>
                  </a:cubicBezTo>
                  <a:cubicBezTo>
                    <a:pt x="10716" y="7680"/>
                    <a:pt x="6596" y="977"/>
                    <a:pt x="0" y="72"/>
                  </a:cubicBezTo>
                  <a:lnTo>
                    <a:pt x="0" y="45590"/>
                  </a:lnTo>
                  <a:lnTo>
                    <a:pt x="210812" y="45590"/>
                  </a:lnTo>
                  <a:lnTo>
                    <a:pt x="210812" y="1"/>
                  </a:ln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8" name="Google Shape;538;p6"/>
            <p:cNvGrpSpPr/>
            <p:nvPr/>
          </p:nvGrpSpPr>
          <p:grpSpPr>
            <a:xfrm>
              <a:off x="3" y="3685994"/>
              <a:ext cx="9144014" cy="1466162"/>
              <a:chOff x="1212350" y="1446150"/>
              <a:chExt cx="5270325" cy="845050"/>
            </a:xfrm>
          </p:grpSpPr>
          <p:sp>
            <p:nvSpPr>
              <p:cNvPr id="539" name="Google Shape;539;p6"/>
              <p:cNvSpPr/>
              <p:nvPr/>
            </p:nvSpPr>
            <p:spPr>
              <a:xfrm>
                <a:off x="6191250" y="1446150"/>
                <a:ext cx="61925" cy="195575"/>
              </a:xfrm>
              <a:custGeom>
                <a:rect b="b" l="l" r="r" t="t"/>
                <a:pathLst>
                  <a:path extrusionOk="0" h="7823" w="2477">
                    <a:moveTo>
                      <a:pt x="83" y="0"/>
                    </a:moveTo>
                    <a:cubicBezTo>
                      <a:pt x="83" y="36"/>
                      <a:pt x="0" y="4394"/>
                      <a:pt x="2250" y="7823"/>
                    </a:cubicBezTo>
                    <a:lnTo>
                      <a:pt x="2477" y="7668"/>
                    </a:lnTo>
                    <a:cubicBezTo>
                      <a:pt x="286" y="4322"/>
                      <a:pt x="357" y="48"/>
                      <a:pt x="3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>
                <a:off x="5709325" y="1750350"/>
                <a:ext cx="130400" cy="181000"/>
              </a:xfrm>
              <a:custGeom>
                <a:rect b="b" l="l" r="r" t="t"/>
                <a:pathLst>
                  <a:path extrusionOk="0" h="7240" w="5216">
                    <a:moveTo>
                      <a:pt x="108" y="0"/>
                    </a:moveTo>
                    <a:lnTo>
                      <a:pt x="1" y="262"/>
                    </a:lnTo>
                    <a:cubicBezTo>
                      <a:pt x="48" y="286"/>
                      <a:pt x="4418" y="2167"/>
                      <a:pt x="4942" y="7239"/>
                    </a:cubicBezTo>
                    <a:lnTo>
                      <a:pt x="5216" y="7215"/>
                    </a:lnTo>
                    <a:cubicBezTo>
                      <a:pt x="4680" y="1977"/>
                      <a:pt x="156" y="24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>
                <a:off x="5357500" y="1931025"/>
                <a:ext cx="132475" cy="100025"/>
              </a:xfrm>
              <a:custGeom>
                <a:rect b="b" l="l" r="r" t="t"/>
                <a:pathLst>
                  <a:path extrusionOk="0" h="4001" w="5299">
                    <a:moveTo>
                      <a:pt x="84" y="0"/>
                    </a:moveTo>
                    <a:lnTo>
                      <a:pt x="1" y="274"/>
                    </a:lnTo>
                    <a:cubicBezTo>
                      <a:pt x="36" y="286"/>
                      <a:pt x="3489" y="1429"/>
                      <a:pt x="5061" y="4001"/>
                    </a:cubicBezTo>
                    <a:lnTo>
                      <a:pt x="5299" y="3846"/>
                    </a:lnTo>
                    <a:cubicBezTo>
                      <a:pt x="3668" y="1203"/>
                      <a:pt x="239" y="48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6"/>
              <p:cNvSpPr/>
              <p:nvPr/>
            </p:nvSpPr>
            <p:spPr>
              <a:xfrm>
                <a:off x="5395300" y="1991925"/>
                <a:ext cx="399775" cy="160875"/>
              </a:xfrm>
              <a:custGeom>
                <a:rect b="b" l="l" r="r" t="t"/>
                <a:pathLst>
                  <a:path extrusionOk="0" h="6435" w="15991">
                    <a:moveTo>
                      <a:pt x="8515" y="0"/>
                    </a:moveTo>
                    <a:cubicBezTo>
                      <a:pt x="8100" y="0"/>
                      <a:pt x="7682" y="29"/>
                      <a:pt x="7264" y="88"/>
                    </a:cubicBezTo>
                    <a:cubicBezTo>
                      <a:pt x="3823" y="577"/>
                      <a:pt x="989" y="3017"/>
                      <a:pt x="1" y="6351"/>
                    </a:cubicBezTo>
                    <a:lnTo>
                      <a:pt x="275" y="6435"/>
                    </a:lnTo>
                    <a:cubicBezTo>
                      <a:pt x="1227" y="3208"/>
                      <a:pt x="3977" y="839"/>
                      <a:pt x="7311" y="362"/>
                    </a:cubicBezTo>
                    <a:cubicBezTo>
                      <a:pt x="7709" y="307"/>
                      <a:pt x="8107" y="279"/>
                      <a:pt x="8502" y="279"/>
                    </a:cubicBezTo>
                    <a:cubicBezTo>
                      <a:pt x="11402" y="279"/>
                      <a:pt x="14149" y="1750"/>
                      <a:pt x="15753" y="4244"/>
                    </a:cubicBezTo>
                    <a:lnTo>
                      <a:pt x="15991" y="4089"/>
                    </a:lnTo>
                    <a:cubicBezTo>
                      <a:pt x="14338" y="1516"/>
                      <a:pt x="11510" y="0"/>
                      <a:pt x="8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6"/>
              <p:cNvSpPr/>
              <p:nvPr/>
            </p:nvSpPr>
            <p:spPr>
              <a:xfrm>
                <a:off x="6172200" y="1713175"/>
                <a:ext cx="310475" cy="143150"/>
              </a:xfrm>
              <a:custGeom>
                <a:rect b="b" l="l" r="r" t="t"/>
                <a:pathLst>
                  <a:path extrusionOk="0" h="5726" w="12419">
                    <a:moveTo>
                      <a:pt x="9963" y="1"/>
                    </a:moveTo>
                    <a:cubicBezTo>
                      <a:pt x="7017" y="1"/>
                      <a:pt x="2496" y="858"/>
                      <a:pt x="0" y="5607"/>
                    </a:cubicBezTo>
                    <a:lnTo>
                      <a:pt x="238" y="5726"/>
                    </a:lnTo>
                    <a:cubicBezTo>
                      <a:pt x="2663" y="1114"/>
                      <a:pt x="7061" y="276"/>
                      <a:pt x="9938" y="276"/>
                    </a:cubicBezTo>
                    <a:cubicBezTo>
                      <a:pt x="11072" y="276"/>
                      <a:pt x="11970" y="406"/>
                      <a:pt x="12418" y="487"/>
                    </a:cubicBezTo>
                    <a:lnTo>
                      <a:pt x="12418" y="201"/>
                    </a:lnTo>
                    <a:cubicBezTo>
                      <a:pt x="11945" y="120"/>
                      <a:pt x="11064" y="1"/>
                      <a:pt x="99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6065925" y="1838950"/>
                <a:ext cx="174750" cy="93575"/>
              </a:xfrm>
              <a:custGeom>
                <a:rect b="b" l="l" r="r" t="t"/>
                <a:pathLst>
                  <a:path extrusionOk="0" h="3743" w="6990">
                    <a:moveTo>
                      <a:pt x="1631" y="0"/>
                    </a:moveTo>
                    <a:cubicBezTo>
                      <a:pt x="1096" y="0"/>
                      <a:pt x="549" y="67"/>
                      <a:pt x="0" y="207"/>
                    </a:cubicBezTo>
                    <a:lnTo>
                      <a:pt x="72" y="481"/>
                    </a:lnTo>
                    <a:cubicBezTo>
                      <a:pt x="563" y="356"/>
                      <a:pt x="1077" y="293"/>
                      <a:pt x="1593" y="293"/>
                    </a:cubicBezTo>
                    <a:cubicBezTo>
                      <a:pt x="3778" y="293"/>
                      <a:pt x="6003" y="1422"/>
                      <a:pt x="6716" y="3743"/>
                    </a:cubicBezTo>
                    <a:lnTo>
                      <a:pt x="6989" y="3660"/>
                    </a:lnTo>
                    <a:cubicBezTo>
                      <a:pt x="6304" y="1427"/>
                      <a:pt x="4106" y="0"/>
                      <a:pt x="16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6254925" y="2155675"/>
                <a:ext cx="227750" cy="135525"/>
              </a:xfrm>
              <a:custGeom>
                <a:rect b="b" l="l" r="r" t="t"/>
                <a:pathLst>
                  <a:path extrusionOk="0" h="5421" w="9110">
                    <a:moveTo>
                      <a:pt x="8855" y="0"/>
                    </a:moveTo>
                    <a:cubicBezTo>
                      <a:pt x="7177" y="0"/>
                      <a:pt x="1903" y="413"/>
                      <a:pt x="1" y="5421"/>
                    </a:cubicBezTo>
                    <a:lnTo>
                      <a:pt x="299" y="5421"/>
                    </a:lnTo>
                    <a:cubicBezTo>
                      <a:pt x="2179" y="675"/>
                      <a:pt x="7216" y="286"/>
                      <a:pt x="8841" y="286"/>
                    </a:cubicBezTo>
                    <a:cubicBezTo>
                      <a:pt x="8945" y="286"/>
                      <a:pt x="9035" y="287"/>
                      <a:pt x="9109" y="289"/>
                    </a:cubicBezTo>
                    <a:lnTo>
                      <a:pt x="9109" y="4"/>
                    </a:lnTo>
                    <a:cubicBezTo>
                      <a:pt x="9038" y="2"/>
                      <a:pt x="8952" y="0"/>
                      <a:pt x="8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1408200" y="2127750"/>
                <a:ext cx="217325" cy="46175"/>
              </a:xfrm>
              <a:custGeom>
                <a:rect b="b" l="l" r="r" t="t"/>
                <a:pathLst>
                  <a:path extrusionOk="0" h="1847" w="8693">
                    <a:moveTo>
                      <a:pt x="4778" y="0"/>
                    </a:moveTo>
                    <a:cubicBezTo>
                      <a:pt x="3422" y="0"/>
                      <a:pt x="1789" y="389"/>
                      <a:pt x="0" y="1609"/>
                    </a:cubicBezTo>
                    <a:lnTo>
                      <a:pt x="167" y="1847"/>
                    </a:lnTo>
                    <a:cubicBezTo>
                      <a:pt x="1897" y="658"/>
                      <a:pt x="3477" y="281"/>
                      <a:pt x="4785" y="281"/>
                    </a:cubicBezTo>
                    <a:cubicBezTo>
                      <a:pt x="7042" y="281"/>
                      <a:pt x="8491" y="1403"/>
                      <a:pt x="8513" y="1418"/>
                    </a:cubicBezTo>
                    <a:lnTo>
                      <a:pt x="8692" y="1204"/>
                    </a:lnTo>
                    <a:cubicBezTo>
                      <a:pt x="8662" y="1181"/>
                      <a:pt x="7141" y="0"/>
                      <a:pt x="4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6"/>
              <p:cNvSpPr/>
              <p:nvPr/>
            </p:nvSpPr>
            <p:spPr>
              <a:xfrm>
                <a:off x="1642150" y="1808000"/>
                <a:ext cx="398600" cy="164725"/>
              </a:xfrm>
              <a:custGeom>
                <a:rect b="b" l="l" r="r" t="t"/>
                <a:pathLst>
                  <a:path extrusionOk="0" h="6589" w="15944">
                    <a:moveTo>
                      <a:pt x="7392" y="0"/>
                    </a:moveTo>
                    <a:cubicBezTo>
                      <a:pt x="4451" y="0"/>
                      <a:pt x="1657" y="1469"/>
                      <a:pt x="1" y="3969"/>
                    </a:cubicBezTo>
                    <a:lnTo>
                      <a:pt x="227" y="4124"/>
                    </a:lnTo>
                    <a:cubicBezTo>
                      <a:pt x="1839" y="1701"/>
                      <a:pt x="4539" y="287"/>
                      <a:pt x="7382" y="287"/>
                    </a:cubicBezTo>
                    <a:cubicBezTo>
                      <a:pt x="7837" y="287"/>
                      <a:pt x="8294" y="323"/>
                      <a:pt x="8752" y="397"/>
                    </a:cubicBezTo>
                    <a:cubicBezTo>
                      <a:pt x="12074" y="933"/>
                      <a:pt x="14776" y="3350"/>
                      <a:pt x="15669" y="6588"/>
                    </a:cubicBezTo>
                    <a:lnTo>
                      <a:pt x="15943" y="6505"/>
                    </a:lnTo>
                    <a:cubicBezTo>
                      <a:pt x="15015" y="3159"/>
                      <a:pt x="12217" y="659"/>
                      <a:pt x="8788" y="111"/>
                    </a:cubicBezTo>
                    <a:cubicBezTo>
                      <a:pt x="8321" y="37"/>
                      <a:pt x="7855" y="0"/>
                      <a:pt x="73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6"/>
              <p:cNvSpPr/>
              <p:nvPr/>
            </p:nvSpPr>
            <p:spPr>
              <a:xfrm>
                <a:off x="1274550" y="1497150"/>
                <a:ext cx="151525" cy="17775"/>
              </a:xfrm>
              <a:custGeom>
                <a:rect b="b" l="l" r="r" t="t"/>
                <a:pathLst>
                  <a:path extrusionOk="0" h="711" w="6061">
                    <a:moveTo>
                      <a:pt x="4978" y="1"/>
                    </a:moveTo>
                    <a:cubicBezTo>
                      <a:pt x="3767" y="1"/>
                      <a:pt x="1746" y="66"/>
                      <a:pt x="1" y="437"/>
                    </a:cubicBezTo>
                    <a:lnTo>
                      <a:pt x="48" y="710"/>
                    </a:lnTo>
                    <a:cubicBezTo>
                      <a:pt x="1814" y="340"/>
                      <a:pt x="3861" y="277"/>
                      <a:pt x="5050" y="277"/>
                    </a:cubicBezTo>
                    <a:cubicBezTo>
                      <a:pt x="5657" y="277"/>
                      <a:pt x="6041" y="294"/>
                      <a:pt x="6049" y="294"/>
                    </a:cubicBezTo>
                    <a:lnTo>
                      <a:pt x="6061" y="20"/>
                    </a:lnTo>
                    <a:cubicBezTo>
                      <a:pt x="6052" y="20"/>
                      <a:pt x="5634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6"/>
              <p:cNvSpPr/>
              <p:nvPr/>
            </p:nvSpPr>
            <p:spPr>
              <a:xfrm>
                <a:off x="1212350" y="1888150"/>
                <a:ext cx="302725" cy="243525"/>
              </a:xfrm>
              <a:custGeom>
                <a:rect b="b" l="l" r="r" t="t"/>
                <a:pathLst>
                  <a:path extrusionOk="0" h="9741" w="12109">
                    <a:moveTo>
                      <a:pt x="0" y="1"/>
                    </a:moveTo>
                    <a:lnTo>
                      <a:pt x="0" y="275"/>
                    </a:lnTo>
                    <a:cubicBezTo>
                      <a:pt x="1393" y="346"/>
                      <a:pt x="9787" y="1108"/>
                      <a:pt x="11835" y="9740"/>
                    </a:cubicBezTo>
                    <a:lnTo>
                      <a:pt x="12109" y="9681"/>
                    </a:lnTo>
                    <a:cubicBezTo>
                      <a:pt x="10001" y="834"/>
                      <a:pt x="1405" y="72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6"/>
              <p:cNvSpPr/>
              <p:nvPr/>
            </p:nvSpPr>
            <p:spPr>
              <a:xfrm>
                <a:off x="5192300" y="2123900"/>
                <a:ext cx="266125" cy="135450"/>
              </a:xfrm>
              <a:custGeom>
                <a:rect b="b" l="l" r="r" t="t"/>
                <a:pathLst>
                  <a:path extrusionOk="0" h="5418" w="10645">
                    <a:moveTo>
                      <a:pt x="5232" y="0"/>
                    </a:moveTo>
                    <a:cubicBezTo>
                      <a:pt x="2829" y="0"/>
                      <a:pt x="661" y="1594"/>
                      <a:pt x="1" y="3965"/>
                    </a:cubicBezTo>
                    <a:lnTo>
                      <a:pt x="274" y="4049"/>
                    </a:lnTo>
                    <a:cubicBezTo>
                      <a:pt x="902" y="1799"/>
                      <a:pt x="2943" y="287"/>
                      <a:pt x="5221" y="287"/>
                    </a:cubicBezTo>
                    <a:cubicBezTo>
                      <a:pt x="5452" y="287"/>
                      <a:pt x="5684" y="302"/>
                      <a:pt x="5918" y="334"/>
                    </a:cubicBezTo>
                    <a:cubicBezTo>
                      <a:pt x="8466" y="679"/>
                      <a:pt x="10359" y="2846"/>
                      <a:pt x="10359" y="5418"/>
                    </a:cubicBezTo>
                    <a:lnTo>
                      <a:pt x="10645" y="5418"/>
                    </a:lnTo>
                    <a:cubicBezTo>
                      <a:pt x="10633" y="2715"/>
                      <a:pt x="8633" y="417"/>
                      <a:pt x="5954" y="48"/>
                    </a:cubicBezTo>
                    <a:cubicBezTo>
                      <a:pt x="5712" y="16"/>
                      <a:pt x="5470" y="0"/>
                      <a:pt x="52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6"/>
              <p:cNvSpPr/>
              <p:nvPr/>
            </p:nvSpPr>
            <p:spPr>
              <a:xfrm>
                <a:off x="2332125" y="2163450"/>
                <a:ext cx="180400" cy="89650"/>
              </a:xfrm>
              <a:custGeom>
                <a:rect b="b" l="l" r="r" t="t"/>
                <a:pathLst>
                  <a:path extrusionOk="0" h="3586" w="7216">
                    <a:moveTo>
                      <a:pt x="2267" y="0"/>
                    </a:moveTo>
                    <a:cubicBezTo>
                      <a:pt x="987" y="0"/>
                      <a:pt x="22" y="432"/>
                      <a:pt x="0" y="443"/>
                    </a:cubicBezTo>
                    <a:lnTo>
                      <a:pt x="108" y="693"/>
                    </a:lnTo>
                    <a:cubicBezTo>
                      <a:pt x="193" y="656"/>
                      <a:pt x="1096" y="254"/>
                      <a:pt x="2280" y="254"/>
                    </a:cubicBezTo>
                    <a:cubicBezTo>
                      <a:pt x="3751" y="254"/>
                      <a:pt x="5654" y="874"/>
                      <a:pt x="6954" y="3586"/>
                    </a:cubicBezTo>
                    <a:lnTo>
                      <a:pt x="7216" y="3467"/>
                    </a:lnTo>
                    <a:cubicBezTo>
                      <a:pt x="5855" y="641"/>
                      <a:pt x="3827" y="0"/>
                      <a:pt x="22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2472025" y="2048000"/>
                <a:ext cx="112525" cy="155400"/>
              </a:xfrm>
              <a:custGeom>
                <a:rect b="b" l="l" r="r" t="t"/>
                <a:pathLst>
                  <a:path extrusionOk="0" h="6216" w="4501">
                    <a:moveTo>
                      <a:pt x="4322" y="1"/>
                    </a:moveTo>
                    <a:cubicBezTo>
                      <a:pt x="4299" y="12"/>
                      <a:pt x="1227" y="2560"/>
                      <a:pt x="0" y="6120"/>
                    </a:cubicBezTo>
                    <a:lnTo>
                      <a:pt x="262" y="6216"/>
                    </a:lnTo>
                    <a:cubicBezTo>
                      <a:pt x="1465" y="2727"/>
                      <a:pt x="4477" y="239"/>
                      <a:pt x="4501" y="215"/>
                    </a:cubicBezTo>
                    <a:lnTo>
                      <a:pt x="4322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3075675" y="2132525"/>
                <a:ext cx="120275" cy="98250"/>
              </a:xfrm>
              <a:custGeom>
                <a:rect b="b" l="l" r="r" t="t"/>
                <a:pathLst>
                  <a:path extrusionOk="0" h="3930" w="4811">
                    <a:moveTo>
                      <a:pt x="4703" y="1"/>
                    </a:moveTo>
                    <a:cubicBezTo>
                      <a:pt x="4679" y="13"/>
                      <a:pt x="1631" y="1275"/>
                      <a:pt x="0" y="3787"/>
                    </a:cubicBezTo>
                    <a:lnTo>
                      <a:pt x="227" y="3930"/>
                    </a:lnTo>
                    <a:cubicBezTo>
                      <a:pt x="1822" y="1501"/>
                      <a:pt x="4787" y="263"/>
                      <a:pt x="4810" y="263"/>
                    </a:cubicBezTo>
                    <a:lnTo>
                      <a:pt x="4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3458150" y="2162600"/>
                <a:ext cx="78025" cy="79800"/>
              </a:xfrm>
              <a:custGeom>
                <a:rect b="b" l="l" r="r" t="t"/>
                <a:pathLst>
                  <a:path extrusionOk="0" h="3192" w="3121">
                    <a:moveTo>
                      <a:pt x="156" y="0"/>
                    </a:moveTo>
                    <a:lnTo>
                      <a:pt x="1" y="239"/>
                    </a:lnTo>
                    <a:cubicBezTo>
                      <a:pt x="13" y="250"/>
                      <a:pt x="1918" y="1596"/>
                      <a:pt x="2870" y="3191"/>
                    </a:cubicBezTo>
                    <a:lnTo>
                      <a:pt x="3120" y="3048"/>
                    </a:lnTo>
                    <a:cubicBezTo>
                      <a:pt x="2120" y="1393"/>
                      <a:pt x="239" y="60"/>
                      <a:pt x="1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4001675" y="2139675"/>
                <a:ext cx="63125" cy="71175"/>
              </a:xfrm>
              <a:custGeom>
                <a:rect b="b" l="l" r="r" t="t"/>
                <a:pathLst>
                  <a:path extrusionOk="0" h="2847" w="2525">
                    <a:moveTo>
                      <a:pt x="2346" y="1"/>
                    </a:moveTo>
                    <a:cubicBezTo>
                      <a:pt x="2287" y="48"/>
                      <a:pt x="834" y="1203"/>
                      <a:pt x="1" y="2703"/>
                    </a:cubicBezTo>
                    <a:lnTo>
                      <a:pt x="239" y="2846"/>
                    </a:lnTo>
                    <a:cubicBezTo>
                      <a:pt x="1060" y="1382"/>
                      <a:pt x="2501" y="227"/>
                      <a:pt x="2525" y="215"/>
                    </a:cubicBezTo>
                    <a:lnTo>
                      <a:pt x="2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3928450" y="2204200"/>
                <a:ext cx="136950" cy="51000"/>
              </a:xfrm>
              <a:custGeom>
                <a:rect b="b" l="l" r="r" t="t"/>
                <a:pathLst>
                  <a:path extrusionOk="0" h="2040" w="5478">
                    <a:moveTo>
                      <a:pt x="1931" y="1"/>
                    </a:moveTo>
                    <a:cubicBezTo>
                      <a:pt x="1320" y="1"/>
                      <a:pt x="676" y="128"/>
                      <a:pt x="1" y="384"/>
                    </a:cubicBezTo>
                    <a:lnTo>
                      <a:pt x="96" y="646"/>
                    </a:lnTo>
                    <a:cubicBezTo>
                      <a:pt x="750" y="398"/>
                      <a:pt x="1367" y="273"/>
                      <a:pt x="1948" y="273"/>
                    </a:cubicBezTo>
                    <a:cubicBezTo>
                      <a:pt x="3206" y="273"/>
                      <a:pt x="4298" y="858"/>
                      <a:pt x="5251" y="2039"/>
                    </a:cubicBezTo>
                    <a:lnTo>
                      <a:pt x="5478" y="1861"/>
                    </a:lnTo>
                    <a:cubicBezTo>
                      <a:pt x="4470" y="623"/>
                      <a:pt x="3281" y="1"/>
                      <a:pt x="19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4318675" y="2128975"/>
                <a:ext cx="55700" cy="102700"/>
              </a:xfrm>
              <a:custGeom>
                <a:rect b="b" l="l" r="r" t="t"/>
                <a:pathLst>
                  <a:path extrusionOk="0" h="4108" w="2228">
                    <a:moveTo>
                      <a:pt x="2001" y="0"/>
                    </a:moveTo>
                    <a:cubicBezTo>
                      <a:pt x="1180" y="1262"/>
                      <a:pt x="513" y="2596"/>
                      <a:pt x="1" y="4012"/>
                    </a:cubicBezTo>
                    <a:lnTo>
                      <a:pt x="263" y="4108"/>
                    </a:lnTo>
                    <a:cubicBezTo>
                      <a:pt x="775" y="2715"/>
                      <a:pt x="1430" y="1393"/>
                      <a:pt x="2227" y="155"/>
                    </a:cubicBezTo>
                    <a:lnTo>
                      <a:pt x="2001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6"/>
              <p:cNvSpPr/>
              <p:nvPr/>
            </p:nvSpPr>
            <p:spPr>
              <a:xfrm>
                <a:off x="4963100" y="2028350"/>
                <a:ext cx="104800" cy="79200"/>
              </a:xfrm>
              <a:custGeom>
                <a:rect b="b" l="l" r="r" t="t"/>
                <a:pathLst>
                  <a:path extrusionOk="0" h="3168" w="4192">
                    <a:moveTo>
                      <a:pt x="168" y="1"/>
                    </a:moveTo>
                    <a:lnTo>
                      <a:pt x="1" y="227"/>
                    </a:lnTo>
                    <a:lnTo>
                      <a:pt x="4037" y="3168"/>
                    </a:lnTo>
                    <a:lnTo>
                      <a:pt x="4192" y="2942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9" name="Google Shape;559;p6"/>
          <p:cNvGrpSpPr/>
          <p:nvPr/>
        </p:nvGrpSpPr>
        <p:grpSpPr>
          <a:xfrm>
            <a:off x="-44761" y="1798677"/>
            <a:ext cx="539462" cy="572710"/>
            <a:chOff x="742350" y="3532700"/>
            <a:chExt cx="1038825" cy="1102850"/>
          </a:xfrm>
        </p:grpSpPr>
        <p:sp>
          <p:nvSpPr>
            <p:cNvPr id="560" name="Google Shape;560;p6"/>
            <p:cNvSpPr/>
            <p:nvPr/>
          </p:nvSpPr>
          <p:spPr>
            <a:xfrm>
              <a:off x="921525" y="3644325"/>
              <a:ext cx="97075" cy="167900"/>
            </a:xfrm>
            <a:custGeom>
              <a:rect b="b" l="l" r="r" t="t"/>
              <a:pathLst>
                <a:path extrusionOk="0" h="6716" w="3883">
                  <a:moveTo>
                    <a:pt x="1953" y="1858"/>
                  </a:moveTo>
                  <a:lnTo>
                    <a:pt x="2811" y="3346"/>
                  </a:lnTo>
                  <a:lnTo>
                    <a:pt x="1953" y="4835"/>
                  </a:lnTo>
                  <a:lnTo>
                    <a:pt x="1096" y="3346"/>
                  </a:lnTo>
                  <a:lnTo>
                    <a:pt x="1953" y="1858"/>
                  </a:lnTo>
                  <a:close/>
                  <a:moveTo>
                    <a:pt x="1941" y="1"/>
                  </a:moveTo>
                  <a:lnTo>
                    <a:pt x="1" y="3358"/>
                  </a:lnTo>
                  <a:lnTo>
                    <a:pt x="1941" y="6716"/>
                  </a:lnTo>
                  <a:lnTo>
                    <a:pt x="3882" y="3358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958450" y="3532700"/>
              <a:ext cx="23525" cy="134875"/>
            </a:xfrm>
            <a:custGeom>
              <a:rect b="b" l="l" r="r" t="t"/>
              <a:pathLst>
                <a:path extrusionOk="0" h="5395" w="941">
                  <a:moveTo>
                    <a:pt x="0" y="1"/>
                  </a:moveTo>
                  <a:lnTo>
                    <a:pt x="0" y="5394"/>
                  </a:lnTo>
                  <a:lnTo>
                    <a:pt x="941" y="5394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905450" y="3556525"/>
              <a:ext cx="129525" cy="91400"/>
            </a:xfrm>
            <a:custGeom>
              <a:rect b="b" l="l" r="r" t="t"/>
              <a:pathLst>
                <a:path extrusionOk="0" h="3656" w="5181">
                  <a:moveTo>
                    <a:pt x="4692" y="0"/>
                  </a:moveTo>
                  <a:lnTo>
                    <a:pt x="1" y="2858"/>
                  </a:lnTo>
                  <a:lnTo>
                    <a:pt x="489" y="3655"/>
                  </a:lnTo>
                  <a:lnTo>
                    <a:pt x="5180" y="798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905450" y="3556525"/>
              <a:ext cx="129525" cy="91700"/>
            </a:xfrm>
            <a:custGeom>
              <a:rect b="b" l="l" r="r" t="t"/>
              <a:pathLst>
                <a:path extrusionOk="0" h="3668" w="5181">
                  <a:moveTo>
                    <a:pt x="489" y="0"/>
                  </a:moveTo>
                  <a:lnTo>
                    <a:pt x="1" y="810"/>
                  </a:lnTo>
                  <a:lnTo>
                    <a:pt x="4692" y="3667"/>
                  </a:lnTo>
                  <a:lnTo>
                    <a:pt x="5180" y="2870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921525" y="3765175"/>
              <a:ext cx="97075" cy="167600"/>
            </a:xfrm>
            <a:custGeom>
              <a:rect b="b" l="l" r="r" t="t"/>
              <a:pathLst>
                <a:path extrusionOk="0" h="6704" w="3883">
                  <a:moveTo>
                    <a:pt x="1941" y="1882"/>
                  </a:moveTo>
                  <a:lnTo>
                    <a:pt x="2811" y="3346"/>
                  </a:lnTo>
                  <a:lnTo>
                    <a:pt x="1953" y="4834"/>
                  </a:lnTo>
                  <a:lnTo>
                    <a:pt x="1096" y="3346"/>
                  </a:lnTo>
                  <a:lnTo>
                    <a:pt x="1941" y="1882"/>
                  </a:lnTo>
                  <a:close/>
                  <a:moveTo>
                    <a:pt x="1941" y="1"/>
                  </a:moveTo>
                  <a:lnTo>
                    <a:pt x="1" y="3346"/>
                  </a:lnTo>
                  <a:lnTo>
                    <a:pt x="1941" y="6704"/>
                  </a:lnTo>
                  <a:lnTo>
                    <a:pt x="3882" y="3346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958450" y="3909250"/>
              <a:ext cx="23525" cy="135150"/>
            </a:xfrm>
            <a:custGeom>
              <a:rect b="b" l="l" r="r" t="t"/>
              <a:pathLst>
                <a:path extrusionOk="0" h="5406" w="941">
                  <a:moveTo>
                    <a:pt x="0" y="0"/>
                  </a:moveTo>
                  <a:lnTo>
                    <a:pt x="0" y="5406"/>
                  </a:lnTo>
                  <a:lnTo>
                    <a:pt x="941" y="540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905450" y="3928600"/>
              <a:ext cx="129525" cy="91400"/>
            </a:xfrm>
            <a:custGeom>
              <a:rect b="b" l="l" r="r" t="t"/>
              <a:pathLst>
                <a:path extrusionOk="0" h="3656" w="5181">
                  <a:moveTo>
                    <a:pt x="4692" y="0"/>
                  </a:moveTo>
                  <a:lnTo>
                    <a:pt x="1" y="2858"/>
                  </a:lnTo>
                  <a:lnTo>
                    <a:pt x="489" y="3655"/>
                  </a:lnTo>
                  <a:lnTo>
                    <a:pt x="5180" y="798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905150" y="3928600"/>
              <a:ext cx="129825" cy="91700"/>
            </a:xfrm>
            <a:custGeom>
              <a:rect b="b" l="l" r="r" t="t"/>
              <a:pathLst>
                <a:path extrusionOk="0" h="3668" w="5193">
                  <a:moveTo>
                    <a:pt x="501" y="0"/>
                  </a:moveTo>
                  <a:lnTo>
                    <a:pt x="1" y="810"/>
                  </a:lnTo>
                  <a:lnTo>
                    <a:pt x="4692" y="3667"/>
                  </a:lnTo>
                  <a:lnTo>
                    <a:pt x="5192" y="28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845025" y="3716350"/>
              <a:ext cx="145300" cy="83975"/>
            </a:xfrm>
            <a:custGeom>
              <a:rect b="b" l="l" r="r" t="t"/>
              <a:pathLst>
                <a:path extrusionOk="0" h="3359" w="5812">
                  <a:moveTo>
                    <a:pt x="3335" y="942"/>
                  </a:moveTo>
                  <a:lnTo>
                    <a:pt x="4192" y="2430"/>
                  </a:lnTo>
                  <a:lnTo>
                    <a:pt x="2477" y="2430"/>
                  </a:lnTo>
                  <a:lnTo>
                    <a:pt x="1632" y="942"/>
                  </a:lnTo>
                  <a:close/>
                  <a:moveTo>
                    <a:pt x="1" y="1"/>
                  </a:moveTo>
                  <a:lnTo>
                    <a:pt x="1942" y="3358"/>
                  </a:lnTo>
                  <a:lnTo>
                    <a:pt x="5811" y="3358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742650" y="3650575"/>
              <a:ext cx="128600" cy="87825"/>
            </a:xfrm>
            <a:custGeom>
              <a:rect b="b" l="l" r="r" t="t"/>
              <a:pathLst>
                <a:path extrusionOk="0" h="3513" w="5144">
                  <a:moveTo>
                    <a:pt x="464" y="1"/>
                  </a:moveTo>
                  <a:lnTo>
                    <a:pt x="0" y="810"/>
                  </a:lnTo>
                  <a:lnTo>
                    <a:pt x="4679" y="3513"/>
                  </a:lnTo>
                  <a:lnTo>
                    <a:pt x="5144" y="269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795625" y="3626475"/>
              <a:ext cx="26800" cy="137825"/>
            </a:xfrm>
            <a:custGeom>
              <a:rect b="b" l="l" r="r" t="t"/>
              <a:pathLst>
                <a:path extrusionOk="0" h="5513" w="1072">
                  <a:moveTo>
                    <a:pt x="941" y="0"/>
                  </a:moveTo>
                  <a:lnTo>
                    <a:pt x="0" y="24"/>
                  </a:lnTo>
                  <a:lnTo>
                    <a:pt x="131" y="5513"/>
                  </a:lnTo>
                  <a:lnTo>
                    <a:pt x="1072" y="550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743225" y="3652075"/>
              <a:ext cx="131900" cy="86625"/>
            </a:xfrm>
            <a:custGeom>
              <a:rect b="b" l="l" r="r" t="t"/>
              <a:pathLst>
                <a:path extrusionOk="0" h="3465" w="5276">
                  <a:moveTo>
                    <a:pt x="4823" y="0"/>
                  </a:moveTo>
                  <a:lnTo>
                    <a:pt x="1" y="2631"/>
                  </a:lnTo>
                  <a:lnTo>
                    <a:pt x="453" y="3465"/>
                  </a:lnTo>
                  <a:lnTo>
                    <a:pt x="5275" y="822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949800" y="3776775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3335" y="941"/>
                  </a:moveTo>
                  <a:lnTo>
                    <a:pt x="4192" y="2430"/>
                  </a:lnTo>
                  <a:lnTo>
                    <a:pt x="2477" y="2430"/>
                  </a:lnTo>
                  <a:lnTo>
                    <a:pt x="1620" y="941"/>
                  </a:lnTo>
                  <a:close/>
                  <a:moveTo>
                    <a:pt x="1" y="1"/>
                  </a:moveTo>
                  <a:lnTo>
                    <a:pt x="1930" y="3358"/>
                  </a:lnTo>
                  <a:lnTo>
                    <a:pt x="5799" y="3358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1068875" y="3838700"/>
              <a:ext cx="128600" cy="87825"/>
            </a:xfrm>
            <a:custGeom>
              <a:rect b="b" l="l" r="r" t="t"/>
              <a:pathLst>
                <a:path extrusionOk="0" h="3513" w="5144">
                  <a:moveTo>
                    <a:pt x="477" y="0"/>
                  </a:moveTo>
                  <a:lnTo>
                    <a:pt x="0" y="810"/>
                  </a:lnTo>
                  <a:lnTo>
                    <a:pt x="4680" y="3513"/>
                  </a:lnTo>
                  <a:lnTo>
                    <a:pt x="5144" y="270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1117975" y="3812500"/>
              <a:ext cx="26825" cy="137850"/>
            </a:xfrm>
            <a:custGeom>
              <a:rect b="b" l="l" r="r" t="t"/>
              <a:pathLst>
                <a:path extrusionOk="0" h="5514" w="1073">
                  <a:moveTo>
                    <a:pt x="941" y="1"/>
                  </a:moveTo>
                  <a:lnTo>
                    <a:pt x="1" y="24"/>
                  </a:lnTo>
                  <a:lnTo>
                    <a:pt x="132" y="5513"/>
                  </a:lnTo>
                  <a:lnTo>
                    <a:pt x="1072" y="5489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1065300" y="3838100"/>
              <a:ext cx="131875" cy="86650"/>
            </a:xfrm>
            <a:custGeom>
              <a:rect b="b" l="l" r="r" t="t"/>
              <a:pathLst>
                <a:path extrusionOk="0" h="3466" w="5275">
                  <a:moveTo>
                    <a:pt x="4834" y="1"/>
                  </a:moveTo>
                  <a:lnTo>
                    <a:pt x="0" y="2632"/>
                  </a:lnTo>
                  <a:lnTo>
                    <a:pt x="453" y="3465"/>
                  </a:lnTo>
                  <a:lnTo>
                    <a:pt x="5275" y="822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950100" y="3716350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4180" y="930"/>
                  </a:moveTo>
                  <a:lnTo>
                    <a:pt x="3323" y="2418"/>
                  </a:lnTo>
                  <a:lnTo>
                    <a:pt x="1608" y="2418"/>
                  </a:lnTo>
                  <a:lnTo>
                    <a:pt x="2465" y="930"/>
                  </a:lnTo>
                  <a:close/>
                  <a:moveTo>
                    <a:pt x="1930" y="1"/>
                  </a:moveTo>
                  <a:lnTo>
                    <a:pt x="1" y="3358"/>
                  </a:lnTo>
                  <a:lnTo>
                    <a:pt x="3870" y="3358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1068575" y="3650575"/>
              <a:ext cx="128900" cy="87825"/>
            </a:xfrm>
            <a:custGeom>
              <a:rect b="b" l="l" r="r" t="t"/>
              <a:pathLst>
                <a:path extrusionOk="0" h="3513" w="5156">
                  <a:moveTo>
                    <a:pt x="4680" y="1"/>
                  </a:moveTo>
                  <a:lnTo>
                    <a:pt x="0" y="2703"/>
                  </a:lnTo>
                  <a:lnTo>
                    <a:pt x="477" y="3513"/>
                  </a:lnTo>
                  <a:lnTo>
                    <a:pt x="5156" y="810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1065300" y="3652075"/>
              <a:ext cx="131875" cy="86625"/>
            </a:xfrm>
            <a:custGeom>
              <a:rect b="b" l="l" r="r" t="t"/>
              <a:pathLst>
                <a:path extrusionOk="0" h="3465" w="5275">
                  <a:moveTo>
                    <a:pt x="453" y="0"/>
                  </a:moveTo>
                  <a:lnTo>
                    <a:pt x="0" y="834"/>
                  </a:lnTo>
                  <a:lnTo>
                    <a:pt x="4823" y="3465"/>
                  </a:lnTo>
                  <a:lnTo>
                    <a:pt x="5275" y="264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1117675" y="3626475"/>
              <a:ext cx="26825" cy="137825"/>
            </a:xfrm>
            <a:custGeom>
              <a:rect b="b" l="l" r="r" t="t"/>
              <a:pathLst>
                <a:path extrusionOk="0" h="5513" w="1073">
                  <a:moveTo>
                    <a:pt x="132" y="0"/>
                  </a:moveTo>
                  <a:lnTo>
                    <a:pt x="1" y="5489"/>
                  </a:lnTo>
                  <a:lnTo>
                    <a:pt x="942" y="5513"/>
                  </a:lnTo>
                  <a:lnTo>
                    <a:pt x="1073" y="2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845325" y="3776775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4180" y="930"/>
                  </a:moveTo>
                  <a:lnTo>
                    <a:pt x="3323" y="2418"/>
                  </a:lnTo>
                  <a:lnTo>
                    <a:pt x="1620" y="2418"/>
                  </a:lnTo>
                  <a:lnTo>
                    <a:pt x="2465" y="930"/>
                  </a:lnTo>
                  <a:close/>
                  <a:moveTo>
                    <a:pt x="1930" y="1"/>
                  </a:moveTo>
                  <a:lnTo>
                    <a:pt x="1" y="3358"/>
                  </a:lnTo>
                  <a:lnTo>
                    <a:pt x="3870" y="3358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742350" y="3839000"/>
              <a:ext cx="128900" cy="87825"/>
            </a:xfrm>
            <a:custGeom>
              <a:rect b="b" l="l" r="r" t="t"/>
              <a:pathLst>
                <a:path extrusionOk="0" h="3513" w="5156">
                  <a:moveTo>
                    <a:pt x="4679" y="0"/>
                  </a:moveTo>
                  <a:lnTo>
                    <a:pt x="0" y="2691"/>
                  </a:lnTo>
                  <a:lnTo>
                    <a:pt x="476" y="3513"/>
                  </a:lnTo>
                  <a:lnTo>
                    <a:pt x="5156" y="810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742950" y="3838100"/>
              <a:ext cx="131875" cy="86650"/>
            </a:xfrm>
            <a:custGeom>
              <a:rect b="b" l="l" r="r" t="t"/>
              <a:pathLst>
                <a:path extrusionOk="0" h="3466" w="5275">
                  <a:moveTo>
                    <a:pt x="452" y="1"/>
                  </a:moveTo>
                  <a:lnTo>
                    <a:pt x="0" y="834"/>
                  </a:lnTo>
                  <a:lnTo>
                    <a:pt x="4834" y="3465"/>
                  </a:lnTo>
                  <a:lnTo>
                    <a:pt x="5274" y="26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795625" y="3812500"/>
              <a:ext cx="26800" cy="137850"/>
            </a:xfrm>
            <a:custGeom>
              <a:rect b="b" l="l" r="r" t="t"/>
              <a:pathLst>
                <a:path extrusionOk="0" h="5514" w="1072">
                  <a:moveTo>
                    <a:pt x="131" y="1"/>
                  </a:moveTo>
                  <a:lnTo>
                    <a:pt x="0" y="5489"/>
                  </a:lnTo>
                  <a:lnTo>
                    <a:pt x="941" y="5513"/>
                  </a:lnTo>
                  <a:lnTo>
                    <a:pt x="1072" y="2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1500775" y="3847025"/>
              <a:ext cx="93175" cy="160775"/>
            </a:xfrm>
            <a:custGeom>
              <a:rect b="b" l="l" r="r" t="t"/>
              <a:pathLst>
                <a:path extrusionOk="0" h="6431" w="3727">
                  <a:moveTo>
                    <a:pt x="2274" y="1799"/>
                  </a:moveTo>
                  <a:lnTo>
                    <a:pt x="2679" y="3465"/>
                  </a:lnTo>
                  <a:lnTo>
                    <a:pt x="1429" y="4632"/>
                  </a:lnTo>
                  <a:lnTo>
                    <a:pt x="1024" y="2965"/>
                  </a:lnTo>
                  <a:lnTo>
                    <a:pt x="2274" y="1799"/>
                  </a:lnTo>
                  <a:close/>
                  <a:moveTo>
                    <a:pt x="2822" y="1"/>
                  </a:moveTo>
                  <a:lnTo>
                    <a:pt x="0" y="2656"/>
                  </a:lnTo>
                  <a:lnTo>
                    <a:pt x="893" y="6430"/>
                  </a:lnTo>
                  <a:lnTo>
                    <a:pt x="3727" y="3775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1563275" y="3744050"/>
              <a:ext cx="61650" cy="136350"/>
            </a:xfrm>
            <a:custGeom>
              <a:rect b="b" l="l" r="r" t="t"/>
              <a:pathLst>
                <a:path extrusionOk="0" h="5454" w="2466">
                  <a:moveTo>
                    <a:pt x="1560" y="0"/>
                  </a:moveTo>
                  <a:lnTo>
                    <a:pt x="1" y="5179"/>
                  </a:lnTo>
                  <a:lnTo>
                    <a:pt x="894" y="5453"/>
                  </a:lnTo>
                  <a:lnTo>
                    <a:pt x="2465" y="26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1513875" y="3778275"/>
              <a:ext cx="138725" cy="57475"/>
            </a:xfrm>
            <a:custGeom>
              <a:rect b="b" l="l" r="r" t="t"/>
              <a:pathLst>
                <a:path extrusionOk="0" h="2299" w="5549">
                  <a:moveTo>
                    <a:pt x="5310" y="0"/>
                  </a:moveTo>
                  <a:lnTo>
                    <a:pt x="0" y="1393"/>
                  </a:lnTo>
                  <a:lnTo>
                    <a:pt x="238" y="2298"/>
                  </a:lnTo>
                  <a:lnTo>
                    <a:pt x="5549" y="905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1528450" y="3748200"/>
              <a:ext cx="109275" cy="117900"/>
            </a:xfrm>
            <a:custGeom>
              <a:rect b="b" l="l" r="r" t="t"/>
              <a:pathLst>
                <a:path extrusionOk="0" h="4716" w="4371">
                  <a:moveTo>
                    <a:pt x="691" y="1"/>
                  </a:moveTo>
                  <a:lnTo>
                    <a:pt x="1" y="620"/>
                  </a:lnTo>
                  <a:lnTo>
                    <a:pt x="3668" y="4716"/>
                  </a:lnTo>
                  <a:lnTo>
                    <a:pt x="4370" y="408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1465950" y="3962825"/>
              <a:ext cx="93175" cy="160750"/>
            </a:xfrm>
            <a:custGeom>
              <a:rect b="b" l="l" r="r" t="t"/>
              <a:pathLst>
                <a:path extrusionOk="0" h="6430" w="3727">
                  <a:moveTo>
                    <a:pt x="2274" y="1798"/>
                  </a:moveTo>
                  <a:lnTo>
                    <a:pt x="2679" y="3465"/>
                  </a:lnTo>
                  <a:lnTo>
                    <a:pt x="1429" y="4632"/>
                  </a:lnTo>
                  <a:lnTo>
                    <a:pt x="1036" y="2965"/>
                  </a:lnTo>
                  <a:lnTo>
                    <a:pt x="2274" y="1798"/>
                  </a:lnTo>
                  <a:close/>
                  <a:moveTo>
                    <a:pt x="2834" y="0"/>
                  </a:moveTo>
                  <a:lnTo>
                    <a:pt x="0" y="2655"/>
                  </a:lnTo>
                  <a:lnTo>
                    <a:pt x="893" y="6430"/>
                  </a:lnTo>
                  <a:lnTo>
                    <a:pt x="3727" y="377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1445100" y="4097950"/>
              <a:ext cx="61350" cy="136050"/>
            </a:xfrm>
            <a:custGeom>
              <a:rect b="b" l="l" r="r" t="t"/>
              <a:pathLst>
                <a:path extrusionOk="0" h="5442" w="2454">
                  <a:moveTo>
                    <a:pt x="1549" y="1"/>
                  </a:moveTo>
                  <a:lnTo>
                    <a:pt x="1" y="5168"/>
                  </a:lnTo>
                  <a:lnTo>
                    <a:pt x="906" y="5442"/>
                  </a:lnTo>
                  <a:lnTo>
                    <a:pt x="2454" y="263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1407000" y="4134575"/>
              <a:ext cx="138750" cy="57750"/>
            </a:xfrm>
            <a:custGeom>
              <a:rect b="b" l="l" r="r" t="t"/>
              <a:pathLst>
                <a:path extrusionOk="0" h="2310" w="5550">
                  <a:moveTo>
                    <a:pt x="5311" y="0"/>
                  </a:moveTo>
                  <a:lnTo>
                    <a:pt x="1" y="1393"/>
                  </a:lnTo>
                  <a:lnTo>
                    <a:pt x="239" y="2310"/>
                  </a:lnTo>
                  <a:lnTo>
                    <a:pt x="5549" y="905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1421600" y="4104500"/>
              <a:ext cx="109250" cy="117900"/>
            </a:xfrm>
            <a:custGeom>
              <a:rect b="b" l="l" r="r" t="t"/>
              <a:pathLst>
                <a:path extrusionOk="0" h="4716" w="4370">
                  <a:moveTo>
                    <a:pt x="703" y="1"/>
                  </a:moveTo>
                  <a:lnTo>
                    <a:pt x="0" y="632"/>
                  </a:lnTo>
                  <a:lnTo>
                    <a:pt x="3679" y="4716"/>
                  </a:lnTo>
                  <a:lnTo>
                    <a:pt x="4370" y="409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1430525" y="3880375"/>
              <a:ext cx="115225" cy="122050"/>
            </a:xfrm>
            <a:custGeom>
              <a:rect b="b" l="l" r="r" t="t"/>
              <a:pathLst>
                <a:path extrusionOk="0" h="4882" w="4609">
                  <a:moveTo>
                    <a:pt x="1298" y="1358"/>
                  </a:moveTo>
                  <a:lnTo>
                    <a:pt x="2929" y="1846"/>
                  </a:lnTo>
                  <a:lnTo>
                    <a:pt x="3322" y="3513"/>
                  </a:lnTo>
                  <a:lnTo>
                    <a:pt x="1691" y="3024"/>
                  </a:lnTo>
                  <a:lnTo>
                    <a:pt x="1298" y="1358"/>
                  </a:lnTo>
                  <a:close/>
                  <a:moveTo>
                    <a:pt x="0" y="0"/>
                  </a:moveTo>
                  <a:lnTo>
                    <a:pt x="893" y="3775"/>
                  </a:lnTo>
                  <a:lnTo>
                    <a:pt x="4608" y="4882"/>
                  </a:lnTo>
                  <a:lnTo>
                    <a:pt x="4608" y="4882"/>
                  </a:lnTo>
                  <a:lnTo>
                    <a:pt x="3727" y="1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1345400" y="3791075"/>
              <a:ext cx="109850" cy="114625"/>
            </a:xfrm>
            <a:custGeom>
              <a:rect b="b" l="l" r="r" t="t"/>
              <a:pathLst>
                <a:path extrusionOk="0" h="4585" w="4394">
                  <a:moveTo>
                    <a:pt x="691" y="0"/>
                  </a:moveTo>
                  <a:lnTo>
                    <a:pt x="0" y="655"/>
                  </a:lnTo>
                  <a:lnTo>
                    <a:pt x="3715" y="4584"/>
                  </a:lnTo>
                  <a:lnTo>
                    <a:pt x="4394" y="394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1372475" y="3780350"/>
              <a:ext cx="58975" cy="138750"/>
            </a:xfrm>
            <a:custGeom>
              <a:rect b="b" l="l" r="r" t="t"/>
              <a:pathLst>
                <a:path extrusionOk="0" h="5550" w="2359">
                  <a:moveTo>
                    <a:pt x="1453" y="1"/>
                  </a:moveTo>
                  <a:lnTo>
                    <a:pt x="1" y="5299"/>
                  </a:lnTo>
                  <a:lnTo>
                    <a:pt x="906" y="5549"/>
                  </a:lnTo>
                  <a:lnTo>
                    <a:pt x="2358" y="25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1332600" y="3824100"/>
              <a:ext cx="139325" cy="51525"/>
            </a:xfrm>
            <a:custGeom>
              <a:rect b="b" l="l" r="r" t="t"/>
              <a:pathLst>
                <a:path extrusionOk="0" h="2061" w="5573">
                  <a:moveTo>
                    <a:pt x="5370" y="1"/>
                  </a:moveTo>
                  <a:lnTo>
                    <a:pt x="0" y="1144"/>
                  </a:lnTo>
                  <a:lnTo>
                    <a:pt x="191" y="2061"/>
                  </a:lnTo>
                  <a:lnTo>
                    <a:pt x="5572" y="918"/>
                  </a:lnTo>
                  <a:lnTo>
                    <a:pt x="5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1513575" y="3968175"/>
              <a:ext cx="115200" cy="122075"/>
            </a:xfrm>
            <a:custGeom>
              <a:rect b="b" l="l" r="r" t="t"/>
              <a:pathLst>
                <a:path extrusionOk="0" h="4883" w="4608">
                  <a:moveTo>
                    <a:pt x="1286" y="1370"/>
                  </a:moveTo>
                  <a:lnTo>
                    <a:pt x="2929" y="1858"/>
                  </a:lnTo>
                  <a:lnTo>
                    <a:pt x="3322" y="3525"/>
                  </a:lnTo>
                  <a:lnTo>
                    <a:pt x="1679" y="3037"/>
                  </a:lnTo>
                  <a:lnTo>
                    <a:pt x="1286" y="1370"/>
                  </a:lnTo>
                  <a:close/>
                  <a:moveTo>
                    <a:pt x="0" y="1"/>
                  </a:moveTo>
                  <a:lnTo>
                    <a:pt x="893" y="3775"/>
                  </a:lnTo>
                  <a:lnTo>
                    <a:pt x="4608" y="4882"/>
                  </a:lnTo>
                  <a:lnTo>
                    <a:pt x="3715" y="1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1604050" y="4065225"/>
              <a:ext cx="109875" cy="114300"/>
            </a:xfrm>
            <a:custGeom>
              <a:rect b="b" l="l" r="r" t="t"/>
              <a:pathLst>
                <a:path extrusionOk="0" h="4572" w="4395">
                  <a:moveTo>
                    <a:pt x="679" y="0"/>
                  </a:moveTo>
                  <a:lnTo>
                    <a:pt x="1" y="643"/>
                  </a:lnTo>
                  <a:lnTo>
                    <a:pt x="3704" y="4572"/>
                  </a:lnTo>
                  <a:lnTo>
                    <a:pt x="4394" y="392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1627875" y="4050925"/>
              <a:ext cx="58950" cy="138725"/>
            </a:xfrm>
            <a:custGeom>
              <a:rect b="b" l="l" r="r" t="t"/>
              <a:pathLst>
                <a:path extrusionOk="0" h="5549" w="2358">
                  <a:moveTo>
                    <a:pt x="1453" y="1"/>
                  </a:moveTo>
                  <a:lnTo>
                    <a:pt x="0" y="5299"/>
                  </a:lnTo>
                  <a:lnTo>
                    <a:pt x="905" y="5549"/>
                  </a:lnTo>
                  <a:lnTo>
                    <a:pt x="2358" y="25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1587975" y="4094675"/>
              <a:ext cx="139325" cy="51525"/>
            </a:xfrm>
            <a:custGeom>
              <a:rect b="b" l="l" r="r" t="t"/>
              <a:pathLst>
                <a:path extrusionOk="0" h="2061" w="5573">
                  <a:moveTo>
                    <a:pt x="5371" y="1"/>
                  </a:moveTo>
                  <a:lnTo>
                    <a:pt x="1" y="1144"/>
                  </a:lnTo>
                  <a:lnTo>
                    <a:pt x="191" y="2061"/>
                  </a:lnTo>
                  <a:lnTo>
                    <a:pt x="5573" y="918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1507025" y="3924125"/>
              <a:ext cx="163125" cy="94375"/>
            </a:xfrm>
            <a:custGeom>
              <a:rect b="b" l="l" r="r" t="t"/>
              <a:pathLst>
                <a:path extrusionOk="0" h="3775" w="6525">
                  <a:moveTo>
                    <a:pt x="3060" y="1048"/>
                  </a:moveTo>
                  <a:lnTo>
                    <a:pt x="4703" y="1548"/>
                  </a:lnTo>
                  <a:lnTo>
                    <a:pt x="3453" y="2727"/>
                  </a:lnTo>
                  <a:lnTo>
                    <a:pt x="1822" y="2227"/>
                  </a:lnTo>
                  <a:lnTo>
                    <a:pt x="3060" y="1048"/>
                  </a:lnTo>
                  <a:close/>
                  <a:moveTo>
                    <a:pt x="2810" y="0"/>
                  </a:moveTo>
                  <a:lnTo>
                    <a:pt x="0" y="2667"/>
                  </a:lnTo>
                  <a:lnTo>
                    <a:pt x="3715" y="3775"/>
                  </a:lnTo>
                  <a:lnTo>
                    <a:pt x="6525" y="1120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644550" y="3914900"/>
              <a:ext cx="136625" cy="54200"/>
            </a:xfrm>
            <a:custGeom>
              <a:rect b="b" l="l" r="r" t="t"/>
              <a:pathLst>
                <a:path extrusionOk="0" h="2168" w="5465">
                  <a:moveTo>
                    <a:pt x="5251" y="0"/>
                  </a:moveTo>
                  <a:lnTo>
                    <a:pt x="0" y="1251"/>
                  </a:lnTo>
                  <a:lnTo>
                    <a:pt x="214" y="2167"/>
                  </a:lnTo>
                  <a:lnTo>
                    <a:pt x="5465" y="917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1654075" y="3885425"/>
              <a:ext cx="113425" cy="114025"/>
            </a:xfrm>
            <a:custGeom>
              <a:rect b="b" l="l" r="r" t="t"/>
              <a:pathLst>
                <a:path extrusionOk="0" h="4561" w="4537">
                  <a:moveTo>
                    <a:pt x="667" y="1"/>
                  </a:moveTo>
                  <a:lnTo>
                    <a:pt x="0" y="655"/>
                  </a:lnTo>
                  <a:lnTo>
                    <a:pt x="3870" y="4561"/>
                  </a:lnTo>
                  <a:lnTo>
                    <a:pt x="4536" y="390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678175" y="3873525"/>
              <a:ext cx="64900" cy="137825"/>
            </a:xfrm>
            <a:custGeom>
              <a:rect b="b" l="l" r="r" t="t"/>
              <a:pathLst>
                <a:path extrusionOk="0" h="5513" w="2596">
                  <a:moveTo>
                    <a:pt x="1703" y="0"/>
                  </a:moveTo>
                  <a:lnTo>
                    <a:pt x="0" y="5227"/>
                  </a:lnTo>
                  <a:lnTo>
                    <a:pt x="893" y="5513"/>
                  </a:lnTo>
                  <a:lnTo>
                    <a:pt x="2596" y="298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1389450" y="3951800"/>
              <a:ext cx="163125" cy="94675"/>
            </a:xfrm>
            <a:custGeom>
              <a:rect b="b" l="l" r="r" t="t"/>
              <a:pathLst>
                <a:path extrusionOk="0" h="3787" w="6525">
                  <a:moveTo>
                    <a:pt x="3060" y="1060"/>
                  </a:moveTo>
                  <a:lnTo>
                    <a:pt x="4703" y="1560"/>
                  </a:lnTo>
                  <a:lnTo>
                    <a:pt x="3453" y="2727"/>
                  </a:lnTo>
                  <a:lnTo>
                    <a:pt x="1822" y="2239"/>
                  </a:lnTo>
                  <a:lnTo>
                    <a:pt x="3060" y="1060"/>
                  </a:lnTo>
                  <a:close/>
                  <a:moveTo>
                    <a:pt x="2810" y="1"/>
                  </a:moveTo>
                  <a:lnTo>
                    <a:pt x="0" y="2668"/>
                  </a:lnTo>
                  <a:lnTo>
                    <a:pt x="3703" y="3787"/>
                  </a:lnTo>
                  <a:lnTo>
                    <a:pt x="6525" y="1120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277825" y="4001800"/>
              <a:ext cx="136950" cy="53900"/>
            </a:xfrm>
            <a:custGeom>
              <a:rect b="b" l="l" r="r" t="t"/>
              <a:pathLst>
                <a:path extrusionOk="0" h="2156" w="5478">
                  <a:moveTo>
                    <a:pt x="5251" y="1"/>
                  </a:moveTo>
                  <a:lnTo>
                    <a:pt x="1" y="1251"/>
                  </a:lnTo>
                  <a:lnTo>
                    <a:pt x="215" y="2156"/>
                  </a:lnTo>
                  <a:lnTo>
                    <a:pt x="5477" y="918"/>
                  </a:lnTo>
                  <a:lnTo>
                    <a:pt x="5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1291825" y="3971450"/>
              <a:ext cx="113425" cy="114025"/>
            </a:xfrm>
            <a:custGeom>
              <a:rect b="b" l="l" r="r" t="t"/>
              <a:pathLst>
                <a:path extrusionOk="0" h="4561" w="4537">
                  <a:moveTo>
                    <a:pt x="667" y="1"/>
                  </a:moveTo>
                  <a:lnTo>
                    <a:pt x="0" y="655"/>
                  </a:lnTo>
                  <a:lnTo>
                    <a:pt x="3870" y="4561"/>
                  </a:lnTo>
                  <a:lnTo>
                    <a:pt x="4536" y="390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316225" y="3959550"/>
              <a:ext cx="64900" cy="137825"/>
            </a:xfrm>
            <a:custGeom>
              <a:rect b="b" l="l" r="r" t="t"/>
              <a:pathLst>
                <a:path extrusionOk="0" h="5513" w="2596">
                  <a:moveTo>
                    <a:pt x="1703" y="0"/>
                  </a:moveTo>
                  <a:lnTo>
                    <a:pt x="0" y="5215"/>
                  </a:lnTo>
                  <a:lnTo>
                    <a:pt x="893" y="5513"/>
                  </a:lnTo>
                  <a:lnTo>
                    <a:pt x="2596" y="286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1138525" y="4264650"/>
              <a:ext cx="89025" cy="153600"/>
            </a:xfrm>
            <a:custGeom>
              <a:rect b="b" l="l" r="r" t="t"/>
              <a:pathLst>
                <a:path extrusionOk="0" h="6144" w="3561">
                  <a:moveTo>
                    <a:pt x="2382" y="1715"/>
                  </a:moveTo>
                  <a:lnTo>
                    <a:pt x="2572" y="3417"/>
                  </a:lnTo>
                  <a:lnTo>
                    <a:pt x="1191" y="4429"/>
                  </a:lnTo>
                  <a:lnTo>
                    <a:pt x="989" y="2727"/>
                  </a:lnTo>
                  <a:lnTo>
                    <a:pt x="2382" y="1715"/>
                  </a:lnTo>
                  <a:close/>
                  <a:moveTo>
                    <a:pt x="3132" y="0"/>
                  </a:moveTo>
                  <a:lnTo>
                    <a:pt x="0" y="2286"/>
                  </a:lnTo>
                  <a:lnTo>
                    <a:pt x="429" y="6144"/>
                  </a:lnTo>
                  <a:lnTo>
                    <a:pt x="3560" y="3846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196575" y="4157475"/>
              <a:ext cx="75925" cy="133100"/>
            </a:xfrm>
            <a:custGeom>
              <a:rect b="b" l="l" r="r" t="t"/>
              <a:pathLst>
                <a:path extrusionOk="0" h="5324" w="3037">
                  <a:moveTo>
                    <a:pt x="2179" y="1"/>
                  </a:moveTo>
                  <a:lnTo>
                    <a:pt x="0" y="4942"/>
                  </a:lnTo>
                  <a:lnTo>
                    <a:pt x="857" y="5323"/>
                  </a:lnTo>
                  <a:lnTo>
                    <a:pt x="3036" y="382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1163825" y="4205700"/>
              <a:ext cx="139325" cy="41400"/>
            </a:xfrm>
            <a:custGeom>
              <a:rect b="b" l="l" r="r" t="t"/>
              <a:pathLst>
                <a:path extrusionOk="0" h="1656" w="5573">
                  <a:moveTo>
                    <a:pt x="5454" y="1"/>
                  </a:moveTo>
                  <a:lnTo>
                    <a:pt x="0" y="727"/>
                  </a:lnTo>
                  <a:lnTo>
                    <a:pt x="131" y="1656"/>
                  </a:lnTo>
                  <a:lnTo>
                    <a:pt x="5573" y="929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184650" y="4163450"/>
              <a:ext cx="97675" cy="125925"/>
            </a:xfrm>
            <a:custGeom>
              <a:rect b="b" l="l" r="r" t="t"/>
              <a:pathLst>
                <a:path extrusionOk="0" h="5037" w="3907">
                  <a:moveTo>
                    <a:pt x="763" y="0"/>
                  </a:moveTo>
                  <a:lnTo>
                    <a:pt x="1" y="536"/>
                  </a:lnTo>
                  <a:lnTo>
                    <a:pt x="3144" y="5036"/>
                  </a:lnTo>
                  <a:lnTo>
                    <a:pt x="3906" y="450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1090000" y="4375375"/>
              <a:ext cx="88725" cy="153300"/>
            </a:xfrm>
            <a:custGeom>
              <a:rect b="b" l="l" r="r" t="t"/>
              <a:pathLst>
                <a:path extrusionOk="0" h="6132" w="3549">
                  <a:moveTo>
                    <a:pt x="2370" y="1715"/>
                  </a:moveTo>
                  <a:lnTo>
                    <a:pt x="2561" y="3417"/>
                  </a:lnTo>
                  <a:lnTo>
                    <a:pt x="1179" y="4418"/>
                  </a:lnTo>
                  <a:lnTo>
                    <a:pt x="989" y="2727"/>
                  </a:lnTo>
                  <a:lnTo>
                    <a:pt x="2370" y="1715"/>
                  </a:lnTo>
                  <a:close/>
                  <a:moveTo>
                    <a:pt x="3120" y="0"/>
                  </a:moveTo>
                  <a:lnTo>
                    <a:pt x="1" y="2286"/>
                  </a:lnTo>
                  <a:lnTo>
                    <a:pt x="429" y="6132"/>
                  </a:lnTo>
                  <a:lnTo>
                    <a:pt x="3549" y="3846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045050" y="4502475"/>
              <a:ext cx="75925" cy="133075"/>
            </a:xfrm>
            <a:custGeom>
              <a:rect b="b" l="l" r="r" t="t"/>
              <a:pathLst>
                <a:path extrusionOk="0" h="5323" w="3037">
                  <a:moveTo>
                    <a:pt x="2168" y="0"/>
                  </a:moveTo>
                  <a:lnTo>
                    <a:pt x="1" y="4941"/>
                  </a:lnTo>
                  <a:lnTo>
                    <a:pt x="858" y="5322"/>
                  </a:lnTo>
                  <a:lnTo>
                    <a:pt x="3037" y="369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1014100" y="4546225"/>
              <a:ext cx="139325" cy="41700"/>
            </a:xfrm>
            <a:custGeom>
              <a:rect b="b" l="l" r="r" t="t"/>
              <a:pathLst>
                <a:path extrusionOk="0" h="1668" w="5573">
                  <a:moveTo>
                    <a:pt x="5454" y="0"/>
                  </a:moveTo>
                  <a:lnTo>
                    <a:pt x="1" y="727"/>
                  </a:lnTo>
                  <a:lnTo>
                    <a:pt x="132" y="1667"/>
                  </a:lnTo>
                  <a:lnTo>
                    <a:pt x="5573" y="92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034950" y="4503950"/>
              <a:ext cx="97650" cy="126250"/>
            </a:xfrm>
            <a:custGeom>
              <a:rect b="b" l="l" r="r" t="t"/>
              <a:pathLst>
                <a:path extrusionOk="0" h="5050" w="3906">
                  <a:moveTo>
                    <a:pt x="762" y="1"/>
                  </a:moveTo>
                  <a:lnTo>
                    <a:pt x="0" y="537"/>
                  </a:lnTo>
                  <a:lnTo>
                    <a:pt x="3143" y="5049"/>
                  </a:lnTo>
                  <a:lnTo>
                    <a:pt x="3905" y="4513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1073325" y="4280425"/>
              <a:ext cx="99150" cy="135150"/>
            </a:xfrm>
            <a:custGeom>
              <a:rect b="b" l="l" r="r" t="t"/>
              <a:pathLst>
                <a:path extrusionOk="0" h="5406" w="3966">
                  <a:moveTo>
                    <a:pt x="1108" y="1512"/>
                  </a:moveTo>
                  <a:lnTo>
                    <a:pt x="2668" y="2191"/>
                  </a:lnTo>
                  <a:lnTo>
                    <a:pt x="2858" y="3894"/>
                  </a:lnTo>
                  <a:lnTo>
                    <a:pt x="1287" y="3215"/>
                  </a:lnTo>
                  <a:lnTo>
                    <a:pt x="1108" y="1512"/>
                  </a:lnTo>
                  <a:close/>
                  <a:moveTo>
                    <a:pt x="1" y="0"/>
                  </a:moveTo>
                  <a:lnTo>
                    <a:pt x="418" y="3858"/>
                  </a:lnTo>
                  <a:lnTo>
                    <a:pt x="3966" y="5406"/>
                  </a:lnTo>
                  <a:lnTo>
                    <a:pt x="3549" y="15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997725" y="4183375"/>
              <a:ext cx="98850" cy="122975"/>
            </a:xfrm>
            <a:custGeom>
              <a:rect b="b" l="l" r="r" t="t"/>
              <a:pathLst>
                <a:path extrusionOk="0" h="4919" w="3954">
                  <a:moveTo>
                    <a:pt x="763" y="1"/>
                  </a:moveTo>
                  <a:lnTo>
                    <a:pt x="1" y="560"/>
                  </a:lnTo>
                  <a:lnTo>
                    <a:pt x="3204" y="4918"/>
                  </a:lnTo>
                  <a:lnTo>
                    <a:pt x="3954" y="4358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1011725" y="4178925"/>
              <a:ext cx="73850" cy="136050"/>
            </a:xfrm>
            <a:custGeom>
              <a:rect b="b" l="l" r="r" t="t"/>
              <a:pathLst>
                <a:path extrusionOk="0" h="5442" w="2954">
                  <a:moveTo>
                    <a:pt x="2084" y="0"/>
                  </a:moveTo>
                  <a:lnTo>
                    <a:pt x="0" y="5084"/>
                  </a:lnTo>
                  <a:lnTo>
                    <a:pt x="870" y="5441"/>
                  </a:lnTo>
                  <a:lnTo>
                    <a:pt x="2953" y="357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978975" y="4229225"/>
              <a:ext cx="139025" cy="35150"/>
            </a:xfrm>
            <a:custGeom>
              <a:rect b="b" l="l" r="r" t="t"/>
              <a:pathLst>
                <a:path extrusionOk="0" h="1406" w="5561">
                  <a:moveTo>
                    <a:pt x="5478" y="0"/>
                  </a:moveTo>
                  <a:lnTo>
                    <a:pt x="1" y="465"/>
                  </a:lnTo>
                  <a:lnTo>
                    <a:pt x="84" y="1405"/>
                  </a:lnTo>
                  <a:lnTo>
                    <a:pt x="5561" y="929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1144775" y="4378050"/>
              <a:ext cx="99150" cy="134850"/>
            </a:xfrm>
            <a:custGeom>
              <a:rect b="b" l="l" r="r" t="t"/>
              <a:pathLst>
                <a:path extrusionOk="0" h="5394" w="3966">
                  <a:moveTo>
                    <a:pt x="1108" y="1501"/>
                  </a:moveTo>
                  <a:lnTo>
                    <a:pt x="2679" y="2191"/>
                  </a:lnTo>
                  <a:lnTo>
                    <a:pt x="2858" y="3894"/>
                  </a:lnTo>
                  <a:lnTo>
                    <a:pt x="1286" y="3203"/>
                  </a:lnTo>
                  <a:lnTo>
                    <a:pt x="1108" y="1501"/>
                  </a:lnTo>
                  <a:close/>
                  <a:moveTo>
                    <a:pt x="0" y="0"/>
                  </a:moveTo>
                  <a:lnTo>
                    <a:pt x="417" y="3858"/>
                  </a:lnTo>
                  <a:lnTo>
                    <a:pt x="3965" y="5394"/>
                  </a:lnTo>
                  <a:lnTo>
                    <a:pt x="3549" y="1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220675" y="4487300"/>
              <a:ext cx="98850" cy="122650"/>
            </a:xfrm>
            <a:custGeom>
              <a:rect b="b" l="l" r="r" t="t"/>
              <a:pathLst>
                <a:path extrusionOk="0" h="4906" w="3954">
                  <a:moveTo>
                    <a:pt x="763" y="0"/>
                  </a:moveTo>
                  <a:lnTo>
                    <a:pt x="1" y="548"/>
                  </a:lnTo>
                  <a:lnTo>
                    <a:pt x="3191" y="4905"/>
                  </a:lnTo>
                  <a:lnTo>
                    <a:pt x="3953" y="435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1231700" y="4478950"/>
              <a:ext cx="74125" cy="136050"/>
            </a:xfrm>
            <a:custGeom>
              <a:rect b="b" l="l" r="r" t="t"/>
              <a:pathLst>
                <a:path extrusionOk="0" h="5442" w="2965">
                  <a:moveTo>
                    <a:pt x="2096" y="1"/>
                  </a:moveTo>
                  <a:lnTo>
                    <a:pt x="0" y="5085"/>
                  </a:lnTo>
                  <a:lnTo>
                    <a:pt x="869" y="5442"/>
                  </a:lnTo>
                  <a:lnTo>
                    <a:pt x="2965" y="358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199250" y="4529250"/>
              <a:ext cx="139025" cy="35150"/>
            </a:xfrm>
            <a:custGeom>
              <a:rect b="b" l="l" r="r" t="t"/>
              <a:pathLst>
                <a:path extrusionOk="0" h="1406" w="5561">
                  <a:moveTo>
                    <a:pt x="5477" y="1"/>
                  </a:moveTo>
                  <a:lnTo>
                    <a:pt x="0" y="465"/>
                  </a:lnTo>
                  <a:lnTo>
                    <a:pt x="84" y="1406"/>
                  </a:lnTo>
                  <a:lnTo>
                    <a:pt x="5561" y="930"/>
                  </a:lnTo>
                  <a:lnTo>
                    <a:pt x="54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1135550" y="4341725"/>
              <a:ext cx="166700" cy="96775"/>
            </a:xfrm>
            <a:custGeom>
              <a:rect b="b" l="l" r="r" t="t"/>
              <a:pathLst>
                <a:path extrusionOk="0" h="3871" w="6668">
                  <a:moveTo>
                    <a:pt x="3239" y="1084"/>
                  </a:moveTo>
                  <a:lnTo>
                    <a:pt x="4799" y="1775"/>
                  </a:lnTo>
                  <a:lnTo>
                    <a:pt x="3429" y="2787"/>
                  </a:lnTo>
                  <a:lnTo>
                    <a:pt x="1858" y="2096"/>
                  </a:lnTo>
                  <a:lnTo>
                    <a:pt x="3239" y="1084"/>
                  </a:lnTo>
                  <a:close/>
                  <a:moveTo>
                    <a:pt x="3120" y="1"/>
                  </a:moveTo>
                  <a:lnTo>
                    <a:pt x="0" y="2299"/>
                  </a:lnTo>
                  <a:lnTo>
                    <a:pt x="3548" y="3870"/>
                  </a:lnTo>
                  <a:lnTo>
                    <a:pt x="6668" y="1573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1277525" y="4356925"/>
              <a:ext cx="136950" cy="38125"/>
            </a:xfrm>
            <a:custGeom>
              <a:rect b="b" l="l" r="r" t="t"/>
              <a:pathLst>
                <a:path extrusionOk="0" h="1525" w="5478">
                  <a:moveTo>
                    <a:pt x="5370" y="0"/>
                  </a:moveTo>
                  <a:lnTo>
                    <a:pt x="1" y="595"/>
                  </a:lnTo>
                  <a:lnTo>
                    <a:pt x="108" y="1524"/>
                  </a:lnTo>
                  <a:lnTo>
                    <a:pt x="5478" y="941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1292400" y="4314950"/>
              <a:ext cx="102425" cy="123250"/>
            </a:xfrm>
            <a:custGeom>
              <a:rect b="b" l="l" r="r" t="t"/>
              <a:pathLst>
                <a:path extrusionOk="0" h="4930" w="4097">
                  <a:moveTo>
                    <a:pt x="739" y="0"/>
                  </a:moveTo>
                  <a:lnTo>
                    <a:pt x="1" y="572"/>
                  </a:lnTo>
                  <a:lnTo>
                    <a:pt x="3347" y="4930"/>
                  </a:lnTo>
                  <a:lnTo>
                    <a:pt x="4097" y="434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1303725" y="4309000"/>
              <a:ext cx="79800" cy="134550"/>
            </a:xfrm>
            <a:custGeom>
              <a:rect b="b" l="l" r="r" t="t"/>
              <a:pathLst>
                <a:path extrusionOk="0" h="5382" w="3192">
                  <a:moveTo>
                    <a:pt x="2334" y="0"/>
                  </a:moveTo>
                  <a:lnTo>
                    <a:pt x="0" y="4977"/>
                  </a:lnTo>
                  <a:lnTo>
                    <a:pt x="858" y="5382"/>
                  </a:lnTo>
                  <a:lnTo>
                    <a:pt x="3191" y="405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1015300" y="4355125"/>
              <a:ext cx="166700" cy="96475"/>
            </a:xfrm>
            <a:custGeom>
              <a:rect b="b" l="l" r="r" t="t"/>
              <a:pathLst>
                <a:path extrusionOk="0" h="3859" w="6668">
                  <a:moveTo>
                    <a:pt x="3239" y="1072"/>
                  </a:moveTo>
                  <a:lnTo>
                    <a:pt x="4810" y="1763"/>
                  </a:lnTo>
                  <a:lnTo>
                    <a:pt x="3429" y="2787"/>
                  </a:lnTo>
                  <a:lnTo>
                    <a:pt x="1858" y="2096"/>
                  </a:lnTo>
                  <a:lnTo>
                    <a:pt x="3239" y="1072"/>
                  </a:lnTo>
                  <a:close/>
                  <a:moveTo>
                    <a:pt x="3132" y="1"/>
                  </a:moveTo>
                  <a:lnTo>
                    <a:pt x="0" y="2299"/>
                  </a:lnTo>
                  <a:lnTo>
                    <a:pt x="3548" y="3858"/>
                  </a:lnTo>
                  <a:lnTo>
                    <a:pt x="6668" y="1560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903075" y="4398300"/>
              <a:ext cx="136950" cy="38125"/>
            </a:xfrm>
            <a:custGeom>
              <a:rect b="b" l="l" r="r" t="t"/>
              <a:pathLst>
                <a:path extrusionOk="0" h="1525" w="5478">
                  <a:moveTo>
                    <a:pt x="5370" y="0"/>
                  </a:moveTo>
                  <a:lnTo>
                    <a:pt x="1" y="583"/>
                  </a:lnTo>
                  <a:lnTo>
                    <a:pt x="108" y="1524"/>
                  </a:lnTo>
                  <a:lnTo>
                    <a:pt x="5477" y="929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922425" y="4355425"/>
              <a:ext cx="102425" cy="123250"/>
            </a:xfrm>
            <a:custGeom>
              <a:rect b="b" l="l" r="r" t="t"/>
              <a:pathLst>
                <a:path extrusionOk="0" h="4930" w="4097">
                  <a:moveTo>
                    <a:pt x="739" y="1"/>
                  </a:moveTo>
                  <a:lnTo>
                    <a:pt x="0" y="584"/>
                  </a:lnTo>
                  <a:lnTo>
                    <a:pt x="3358" y="4930"/>
                  </a:lnTo>
                  <a:lnTo>
                    <a:pt x="4096" y="4358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934025" y="4349775"/>
              <a:ext cx="79500" cy="134275"/>
            </a:xfrm>
            <a:custGeom>
              <a:rect b="b" l="l" r="r" t="t"/>
              <a:pathLst>
                <a:path extrusionOk="0" h="5371" w="3180">
                  <a:moveTo>
                    <a:pt x="2334" y="0"/>
                  </a:moveTo>
                  <a:lnTo>
                    <a:pt x="1" y="4977"/>
                  </a:lnTo>
                  <a:lnTo>
                    <a:pt x="846" y="5370"/>
                  </a:lnTo>
                  <a:lnTo>
                    <a:pt x="3180" y="393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6"/>
          <p:cNvGrpSpPr/>
          <p:nvPr/>
        </p:nvGrpSpPr>
        <p:grpSpPr>
          <a:xfrm rot="10800000">
            <a:off x="180539" y="-180598"/>
            <a:ext cx="539462" cy="572710"/>
            <a:chOff x="742350" y="3532700"/>
            <a:chExt cx="1038825" cy="1102850"/>
          </a:xfrm>
        </p:grpSpPr>
        <p:sp>
          <p:nvSpPr>
            <p:cNvPr id="633" name="Google Shape;633;p6"/>
            <p:cNvSpPr/>
            <p:nvPr/>
          </p:nvSpPr>
          <p:spPr>
            <a:xfrm>
              <a:off x="921525" y="3644325"/>
              <a:ext cx="97075" cy="167900"/>
            </a:xfrm>
            <a:custGeom>
              <a:rect b="b" l="l" r="r" t="t"/>
              <a:pathLst>
                <a:path extrusionOk="0" h="6716" w="3883">
                  <a:moveTo>
                    <a:pt x="1953" y="1858"/>
                  </a:moveTo>
                  <a:lnTo>
                    <a:pt x="2811" y="3346"/>
                  </a:lnTo>
                  <a:lnTo>
                    <a:pt x="1953" y="4835"/>
                  </a:lnTo>
                  <a:lnTo>
                    <a:pt x="1096" y="3346"/>
                  </a:lnTo>
                  <a:lnTo>
                    <a:pt x="1953" y="1858"/>
                  </a:lnTo>
                  <a:close/>
                  <a:moveTo>
                    <a:pt x="1941" y="1"/>
                  </a:moveTo>
                  <a:lnTo>
                    <a:pt x="1" y="3358"/>
                  </a:lnTo>
                  <a:lnTo>
                    <a:pt x="1941" y="6716"/>
                  </a:lnTo>
                  <a:lnTo>
                    <a:pt x="3882" y="3358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958450" y="3532700"/>
              <a:ext cx="23525" cy="134875"/>
            </a:xfrm>
            <a:custGeom>
              <a:rect b="b" l="l" r="r" t="t"/>
              <a:pathLst>
                <a:path extrusionOk="0" h="5395" w="941">
                  <a:moveTo>
                    <a:pt x="0" y="1"/>
                  </a:moveTo>
                  <a:lnTo>
                    <a:pt x="0" y="5394"/>
                  </a:lnTo>
                  <a:lnTo>
                    <a:pt x="941" y="5394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905450" y="3556525"/>
              <a:ext cx="129525" cy="91400"/>
            </a:xfrm>
            <a:custGeom>
              <a:rect b="b" l="l" r="r" t="t"/>
              <a:pathLst>
                <a:path extrusionOk="0" h="3656" w="5181">
                  <a:moveTo>
                    <a:pt x="4692" y="0"/>
                  </a:moveTo>
                  <a:lnTo>
                    <a:pt x="1" y="2858"/>
                  </a:lnTo>
                  <a:lnTo>
                    <a:pt x="489" y="3655"/>
                  </a:lnTo>
                  <a:lnTo>
                    <a:pt x="5180" y="798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905450" y="3556525"/>
              <a:ext cx="129525" cy="91700"/>
            </a:xfrm>
            <a:custGeom>
              <a:rect b="b" l="l" r="r" t="t"/>
              <a:pathLst>
                <a:path extrusionOk="0" h="3668" w="5181">
                  <a:moveTo>
                    <a:pt x="489" y="0"/>
                  </a:moveTo>
                  <a:lnTo>
                    <a:pt x="1" y="810"/>
                  </a:lnTo>
                  <a:lnTo>
                    <a:pt x="4692" y="3667"/>
                  </a:lnTo>
                  <a:lnTo>
                    <a:pt x="5180" y="2870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921525" y="3765175"/>
              <a:ext cx="97075" cy="167600"/>
            </a:xfrm>
            <a:custGeom>
              <a:rect b="b" l="l" r="r" t="t"/>
              <a:pathLst>
                <a:path extrusionOk="0" h="6704" w="3883">
                  <a:moveTo>
                    <a:pt x="1941" y="1882"/>
                  </a:moveTo>
                  <a:lnTo>
                    <a:pt x="2811" y="3346"/>
                  </a:lnTo>
                  <a:lnTo>
                    <a:pt x="1953" y="4834"/>
                  </a:lnTo>
                  <a:lnTo>
                    <a:pt x="1096" y="3346"/>
                  </a:lnTo>
                  <a:lnTo>
                    <a:pt x="1941" y="1882"/>
                  </a:lnTo>
                  <a:close/>
                  <a:moveTo>
                    <a:pt x="1941" y="1"/>
                  </a:moveTo>
                  <a:lnTo>
                    <a:pt x="1" y="3346"/>
                  </a:lnTo>
                  <a:lnTo>
                    <a:pt x="1941" y="6704"/>
                  </a:lnTo>
                  <a:lnTo>
                    <a:pt x="3882" y="3346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958450" y="3909250"/>
              <a:ext cx="23525" cy="135150"/>
            </a:xfrm>
            <a:custGeom>
              <a:rect b="b" l="l" r="r" t="t"/>
              <a:pathLst>
                <a:path extrusionOk="0" h="5406" w="941">
                  <a:moveTo>
                    <a:pt x="0" y="0"/>
                  </a:moveTo>
                  <a:lnTo>
                    <a:pt x="0" y="5406"/>
                  </a:lnTo>
                  <a:lnTo>
                    <a:pt x="941" y="540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905450" y="3928600"/>
              <a:ext cx="129525" cy="91400"/>
            </a:xfrm>
            <a:custGeom>
              <a:rect b="b" l="l" r="r" t="t"/>
              <a:pathLst>
                <a:path extrusionOk="0" h="3656" w="5181">
                  <a:moveTo>
                    <a:pt x="4692" y="0"/>
                  </a:moveTo>
                  <a:lnTo>
                    <a:pt x="1" y="2858"/>
                  </a:lnTo>
                  <a:lnTo>
                    <a:pt x="489" y="3655"/>
                  </a:lnTo>
                  <a:lnTo>
                    <a:pt x="5180" y="798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905150" y="3928600"/>
              <a:ext cx="129825" cy="91700"/>
            </a:xfrm>
            <a:custGeom>
              <a:rect b="b" l="l" r="r" t="t"/>
              <a:pathLst>
                <a:path extrusionOk="0" h="3668" w="5193">
                  <a:moveTo>
                    <a:pt x="501" y="0"/>
                  </a:moveTo>
                  <a:lnTo>
                    <a:pt x="1" y="810"/>
                  </a:lnTo>
                  <a:lnTo>
                    <a:pt x="4692" y="3667"/>
                  </a:lnTo>
                  <a:lnTo>
                    <a:pt x="5192" y="28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845025" y="3716350"/>
              <a:ext cx="145300" cy="83975"/>
            </a:xfrm>
            <a:custGeom>
              <a:rect b="b" l="l" r="r" t="t"/>
              <a:pathLst>
                <a:path extrusionOk="0" h="3359" w="5812">
                  <a:moveTo>
                    <a:pt x="3335" y="942"/>
                  </a:moveTo>
                  <a:lnTo>
                    <a:pt x="4192" y="2430"/>
                  </a:lnTo>
                  <a:lnTo>
                    <a:pt x="2477" y="2430"/>
                  </a:lnTo>
                  <a:lnTo>
                    <a:pt x="1632" y="942"/>
                  </a:lnTo>
                  <a:close/>
                  <a:moveTo>
                    <a:pt x="1" y="1"/>
                  </a:moveTo>
                  <a:lnTo>
                    <a:pt x="1942" y="3358"/>
                  </a:lnTo>
                  <a:lnTo>
                    <a:pt x="5811" y="3358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742650" y="3650575"/>
              <a:ext cx="128600" cy="87825"/>
            </a:xfrm>
            <a:custGeom>
              <a:rect b="b" l="l" r="r" t="t"/>
              <a:pathLst>
                <a:path extrusionOk="0" h="3513" w="5144">
                  <a:moveTo>
                    <a:pt x="464" y="1"/>
                  </a:moveTo>
                  <a:lnTo>
                    <a:pt x="0" y="810"/>
                  </a:lnTo>
                  <a:lnTo>
                    <a:pt x="4679" y="3513"/>
                  </a:lnTo>
                  <a:lnTo>
                    <a:pt x="5144" y="269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795625" y="3626475"/>
              <a:ext cx="26800" cy="137825"/>
            </a:xfrm>
            <a:custGeom>
              <a:rect b="b" l="l" r="r" t="t"/>
              <a:pathLst>
                <a:path extrusionOk="0" h="5513" w="1072">
                  <a:moveTo>
                    <a:pt x="941" y="0"/>
                  </a:moveTo>
                  <a:lnTo>
                    <a:pt x="0" y="24"/>
                  </a:lnTo>
                  <a:lnTo>
                    <a:pt x="131" y="5513"/>
                  </a:lnTo>
                  <a:lnTo>
                    <a:pt x="1072" y="550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743225" y="3652075"/>
              <a:ext cx="131900" cy="86625"/>
            </a:xfrm>
            <a:custGeom>
              <a:rect b="b" l="l" r="r" t="t"/>
              <a:pathLst>
                <a:path extrusionOk="0" h="3465" w="5276">
                  <a:moveTo>
                    <a:pt x="4823" y="0"/>
                  </a:moveTo>
                  <a:lnTo>
                    <a:pt x="1" y="2631"/>
                  </a:lnTo>
                  <a:lnTo>
                    <a:pt x="453" y="3465"/>
                  </a:lnTo>
                  <a:lnTo>
                    <a:pt x="5275" y="822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949800" y="3776775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3335" y="941"/>
                  </a:moveTo>
                  <a:lnTo>
                    <a:pt x="4192" y="2430"/>
                  </a:lnTo>
                  <a:lnTo>
                    <a:pt x="2477" y="2430"/>
                  </a:lnTo>
                  <a:lnTo>
                    <a:pt x="1620" y="941"/>
                  </a:lnTo>
                  <a:close/>
                  <a:moveTo>
                    <a:pt x="1" y="1"/>
                  </a:moveTo>
                  <a:lnTo>
                    <a:pt x="1930" y="3358"/>
                  </a:lnTo>
                  <a:lnTo>
                    <a:pt x="5799" y="3358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068875" y="3838700"/>
              <a:ext cx="128600" cy="87825"/>
            </a:xfrm>
            <a:custGeom>
              <a:rect b="b" l="l" r="r" t="t"/>
              <a:pathLst>
                <a:path extrusionOk="0" h="3513" w="5144">
                  <a:moveTo>
                    <a:pt x="477" y="0"/>
                  </a:moveTo>
                  <a:lnTo>
                    <a:pt x="0" y="810"/>
                  </a:lnTo>
                  <a:lnTo>
                    <a:pt x="4680" y="3513"/>
                  </a:lnTo>
                  <a:lnTo>
                    <a:pt x="5144" y="270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1117975" y="3812500"/>
              <a:ext cx="26825" cy="137850"/>
            </a:xfrm>
            <a:custGeom>
              <a:rect b="b" l="l" r="r" t="t"/>
              <a:pathLst>
                <a:path extrusionOk="0" h="5514" w="1073">
                  <a:moveTo>
                    <a:pt x="941" y="1"/>
                  </a:moveTo>
                  <a:lnTo>
                    <a:pt x="1" y="24"/>
                  </a:lnTo>
                  <a:lnTo>
                    <a:pt x="132" y="5513"/>
                  </a:lnTo>
                  <a:lnTo>
                    <a:pt x="1072" y="5489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065300" y="3838100"/>
              <a:ext cx="131875" cy="86650"/>
            </a:xfrm>
            <a:custGeom>
              <a:rect b="b" l="l" r="r" t="t"/>
              <a:pathLst>
                <a:path extrusionOk="0" h="3466" w="5275">
                  <a:moveTo>
                    <a:pt x="4834" y="1"/>
                  </a:moveTo>
                  <a:lnTo>
                    <a:pt x="0" y="2632"/>
                  </a:lnTo>
                  <a:lnTo>
                    <a:pt x="453" y="3465"/>
                  </a:lnTo>
                  <a:lnTo>
                    <a:pt x="5275" y="822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950100" y="3716350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4180" y="930"/>
                  </a:moveTo>
                  <a:lnTo>
                    <a:pt x="3323" y="2418"/>
                  </a:lnTo>
                  <a:lnTo>
                    <a:pt x="1608" y="2418"/>
                  </a:lnTo>
                  <a:lnTo>
                    <a:pt x="2465" y="930"/>
                  </a:lnTo>
                  <a:close/>
                  <a:moveTo>
                    <a:pt x="1930" y="1"/>
                  </a:moveTo>
                  <a:lnTo>
                    <a:pt x="1" y="3358"/>
                  </a:lnTo>
                  <a:lnTo>
                    <a:pt x="3870" y="3358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068575" y="3650575"/>
              <a:ext cx="128900" cy="87825"/>
            </a:xfrm>
            <a:custGeom>
              <a:rect b="b" l="l" r="r" t="t"/>
              <a:pathLst>
                <a:path extrusionOk="0" h="3513" w="5156">
                  <a:moveTo>
                    <a:pt x="4680" y="1"/>
                  </a:moveTo>
                  <a:lnTo>
                    <a:pt x="0" y="2703"/>
                  </a:lnTo>
                  <a:lnTo>
                    <a:pt x="477" y="3513"/>
                  </a:lnTo>
                  <a:lnTo>
                    <a:pt x="5156" y="810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1065300" y="3652075"/>
              <a:ext cx="131875" cy="86625"/>
            </a:xfrm>
            <a:custGeom>
              <a:rect b="b" l="l" r="r" t="t"/>
              <a:pathLst>
                <a:path extrusionOk="0" h="3465" w="5275">
                  <a:moveTo>
                    <a:pt x="453" y="0"/>
                  </a:moveTo>
                  <a:lnTo>
                    <a:pt x="0" y="834"/>
                  </a:lnTo>
                  <a:lnTo>
                    <a:pt x="4823" y="3465"/>
                  </a:lnTo>
                  <a:lnTo>
                    <a:pt x="5275" y="264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117675" y="3626475"/>
              <a:ext cx="26825" cy="137825"/>
            </a:xfrm>
            <a:custGeom>
              <a:rect b="b" l="l" r="r" t="t"/>
              <a:pathLst>
                <a:path extrusionOk="0" h="5513" w="1073">
                  <a:moveTo>
                    <a:pt x="132" y="0"/>
                  </a:moveTo>
                  <a:lnTo>
                    <a:pt x="1" y="5489"/>
                  </a:lnTo>
                  <a:lnTo>
                    <a:pt x="942" y="5513"/>
                  </a:lnTo>
                  <a:lnTo>
                    <a:pt x="1073" y="2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845325" y="3776775"/>
              <a:ext cx="145000" cy="83975"/>
            </a:xfrm>
            <a:custGeom>
              <a:rect b="b" l="l" r="r" t="t"/>
              <a:pathLst>
                <a:path extrusionOk="0" h="3359" w="5800">
                  <a:moveTo>
                    <a:pt x="4180" y="930"/>
                  </a:moveTo>
                  <a:lnTo>
                    <a:pt x="3323" y="2418"/>
                  </a:lnTo>
                  <a:lnTo>
                    <a:pt x="1620" y="2418"/>
                  </a:lnTo>
                  <a:lnTo>
                    <a:pt x="2465" y="930"/>
                  </a:lnTo>
                  <a:close/>
                  <a:moveTo>
                    <a:pt x="1930" y="1"/>
                  </a:moveTo>
                  <a:lnTo>
                    <a:pt x="1" y="3358"/>
                  </a:lnTo>
                  <a:lnTo>
                    <a:pt x="3870" y="3358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742350" y="3839000"/>
              <a:ext cx="128900" cy="87825"/>
            </a:xfrm>
            <a:custGeom>
              <a:rect b="b" l="l" r="r" t="t"/>
              <a:pathLst>
                <a:path extrusionOk="0" h="3513" w="5156">
                  <a:moveTo>
                    <a:pt x="4679" y="0"/>
                  </a:moveTo>
                  <a:lnTo>
                    <a:pt x="0" y="2691"/>
                  </a:lnTo>
                  <a:lnTo>
                    <a:pt x="476" y="3513"/>
                  </a:lnTo>
                  <a:lnTo>
                    <a:pt x="5156" y="810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742950" y="3838100"/>
              <a:ext cx="131875" cy="86650"/>
            </a:xfrm>
            <a:custGeom>
              <a:rect b="b" l="l" r="r" t="t"/>
              <a:pathLst>
                <a:path extrusionOk="0" h="3466" w="5275">
                  <a:moveTo>
                    <a:pt x="452" y="1"/>
                  </a:moveTo>
                  <a:lnTo>
                    <a:pt x="0" y="834"/>
                  </a:lnTo>
                  <a:lnTo>
                    <a:pt x="4834" y="3465"/>
                  </a:lnTo>
                  <a:lnTo>
                    <a:pt x="5274" y="26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795625" y="3812500"/>
              <a:ext cx="26800" cy="137850"/>
            </a:xfrm>
            <a:custGeom>
              <a:rect b="b" l="l" r="r" t="t"/>
              <a:pathLst>
                <a:path extrusionOk="0" h="5514" w="1072">
                  <a:moveTo>
                    <a:pt x="131" y="1"/>
                  </a:moveTo>
                  <a:lnTo>
                    <a:pt x="0" y="5489"/>
                  </a:lnTo>
                  <a:lnTo>
                    <a:pt x="941" y="5513"/>
                  </a:lnTo>
                  <a:lnTo>
                    <a:pt x="1072" y="2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1500775" y="3847025"/>
              <a:ext cx="93175" cy="160775"/>
            </a:xfrm>
            <a:custGeom>
              <a:rect b="b" l="l" r="r" t="t"/>
              <a:pathLst>
                <a:path extrusionOk="0" h="6431" w="3727">
                  <a:moveTo>
                    <a:pt x="2274" y="1799"/>
                  </a:moveTo>
                  <a:lnTo>
                    <a:pt x="2679" y="3465"/>
                  </a:lnTo>
                  <a:lnTo>
                    <a:pt x="1429" y="4632"/>
                  </a:lnTo>
                  <a:lnTo>
                    <a:pt x="1024" y="2965"/>
                  </a:lnTo>
                  <a:lnTo>
                    <a:pt x="2274" y="1799"/>
                  </a:lnTo>
                  <a:close/>
                  <a:moveTo>
                    <a:pt x="2822" y="1"/>
                  </a:moveTo>
                  <a:lnTo>
                    <a:pt x="0" y="2656"/>
                  </a:lnTo>
                  <a:lnTo>
                    <a:pt x="893" y="6430"/>
                  </a:lnTo>
                  <a:lnTo>
                    <a:pt x="3727" y="3775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563275" y="3744050"/>
              <a:ext cx="61650" cy="136350"/>
            </a:xfrm>
            <a:custGeom>
              <a:rect b="b" l="l" r="r" t="t"/>
              <a:pathLst>
                <a:path extrusionOk="0" h="5454" w="2466">
                  <a:moveTo>
                    <a:pt x="1560" y="0"/>
                  </a:moveTo>
                  <a:lnTo>
                    <a:pt x="1" y="5179"/>
                  </a:lnTo>
                  <a:lnTo>
                    <a:pt x="894" y="5453"/>
                  </a:lnTo>
                  <a:lnTo>
                    <a:pt x="2465" y="26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1513875" y="3778275"/>
              <a:ext cx="138725" cy="57475"/>
            </a:xfrm>
            <a:custGeom>
              <a:rect b="b" l="l" r="r" t="t"/>
              <a:pathLst>
                <a:path extrusionOk="0" h="2299" w="5549">
                  <a:moveTo>
                    <a:pt x="5310" y="0"/>
                  </a:moveTo>
                  <a:lnTo>
                    <a:pt x="0" y="1393"/>
                  </a:lnTo>
                  <a:lnTo>
                    <a:pt x="238" y="2298"/>
                  </a:lnTo>
                  <a:lnTo>
                    <a:pt x="5549" y="905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528450" y="3748200"/>
              <a:ext cx="109275" cy="117900"/>
            </a:xfrm>
            <a:custGeom>
              <a:rect b="b" l="l" r="r" t="t"/>
              <a:pathLst>
                <a:path extrusionOk="0" h="4716" w="4371">
                  <a:moveTo>
                    <a:pt x="691" y="1"/>
                  </a:moveTo>
                  <a:lnTo>
                    <a:pt x="1" y="620"/>
                  </a:lnTo>
                  <a:lnTo>
                    <a:pt x="3668" y="4716"/>
                  </a:lnTo>
                  <a:lnTo>
                    <a:pt x="4370" y="408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1465950" y="3962825"/>
              <a:ext cx="93175" cy="160750"/>
            </a:xfrm>
            <a:custGeom>
              <a:rect b="b" l="l" r="r" t="t"/>
              <a:pathLst>
                <a:path extrusionOk="0" h="6430" w="3727">
                  <a:moveTo>
                    <a:pt x="2274" y="1798"/>
                  </a:moveTo>
                  <a:lnTo>
                    <a:pt x="2679" y="3465"/>
                  </a:lnTo>
                  <a:lnTo>
                    <a:pt x="1429" y="4632"/>
                  </a:lnTo>
                  <a:lnTo>
                    <a:pt x="1036" y="2965"/>
                  </a:lnTo>
                  <a:lnTo>
                    <a:pt x="2274" y="1798"/>
                  </a:lnTo>
                  <a:close/>
                  <a:moveTo>
                    <a:pt x="2834" y="0"/>
                  </a:moveTo>
                  <a:lnTo>
                    <a:pt x="0" y="2655"/>
                  </a:lnTo>
                  <a:lnTo>
                    <a:pt x="893" y="6430"/>
                  </a:lnTo>
                  <a:lnTo>
                    <a:pt x="3727" y="377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1445100" y="4097950"/>
              <a:ext cx="61350" cy="136050"/>
            </a:xfrm>
            <a:custGeom>
              <a:rect b="b" l="l" r="r" t="t"/>
              <a:pathLst>
                <a:path extrusionOk="0" h="5442" w="2454">
                  <a:moveTo>
                    <a:pt x="1549" y="1"/>
                  </a:moveTo>
                  <a:lnTo>
                    <a:pt x="1" y="5168"/>
                  </a:lnTo>
                  <a:lnTo>
                    <a:pt x="906" y="5442"/>
                  </a:lnTo>
                  <a:lnTo>
                    <a:pt x="2454" y="263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1407000" y="4134575"/>
              <a:ext cx="138750" cy="57750"/>
            </a:xfrm>
            <a:custGeom>
              <a:rect b="b" l="l" r="r" t="t"/>
              <a:pathLst>
                <a:path extrusionOk="0" h="2310" w="5550">
                  <a:moveTo>
                    <a:pt x="5311" y="0"/>
                  </a:moveTo>
                  <a:lnTo>
                    <a:pt x="1" y="1393"/>
                  </a:lnTo>
                  <a:lnTo>
                    <a:pt x="239" y="2310"/>
                  </a:lnTo>
                  <a:lnTo>
                    <a:pt x="5549" y="905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1421600" y="4104500"/>
              <a:ext cx="109250" cy="117900"/>
            </a:xfrm>
            <a:custGeom>
              <a:rect b="b" l="l" r="r" t="t"/>
              <a:pathLst>
                <a:path extrusionOk="0" h="4716" w="4370">
                  <a:moveTo>
                    <a:pt x="703" y="1"/>
                  </a:moveTo>
                  <a:lnTo>
                    <a:pt x="0" y="632"/>
                  </a:lnTo>
                  <a:lnTo>
                    <a:pt x="3679" y="4716"/>
                  </a:lnTo>
                  <a:lnTo>
                    <a:pt x="4370" y="409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1430525" y="3880375"/>
              <a:ext cx="115225" cy="122050"/>
            </a:xfrm>
            <a:custGeom>
              <a:rect b="b" l="l" r="r" t="t"/>
              <a:pathLst>
                <a:path extrusionOk="0" h="4882" w="4609">
                  <a:moveTo>
                    <a:pt x="1298" y="1358"/>
                  </a:moveTo>
                  <a:lnTo>
                    <a:pt x="2929" y="1846"/>
                  </a:lnTo>
                  <a:lnTo>
                    <a:pt x="3322" y="3513"/>
                  </a:lnTo>
                  <a:lnTo>
                    <a:pt x="1691" y="3024"/>
                  </a:lnTo>
                  <a:lnTo>
                    <a:pt x="1298" y="1358"/>
                  </a:lnTo>
                  <a:close/>
                  <a:moveTo>
                    <a:pt x="0" y="0"/>
                  </a:moveTo>
                  <a:lnTo>
                    <a:pt x="893" y="3775"/>
                  </a:lnTo>
                  <a:lnTo>
                    <a:pt x="4608" y="4882"/>
                  </a:lnTo>
                  <a:lnTo>
                    <a:pt x="4608" y="4882"/>
                  </a:lnTo>
                  <a:lnTo>
                    <a:pt x="3727" y="1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1345400" y="3791075"/>
              <a:ext cx="109850" cy="114625"/>
            </a:xfrm>
            <a:custGeom>
              <a:rect b="b" l="l" r="r" t="t"/>
              <a:pathLst>
                <a:path extrusionOk="0" h="4585" w="4394">
                  <a:moveTo>
                    <a:pt x="691" y="0"/>
                  </a:moveTo>
                  <a:lnTo>
                    <a:pt x="0" y="655"/>
                  </a:lnTo>
                  <a:lnTo>
                    <a:pt x="3715" y="4584"/>
                  </a:lnTo>
                  <a:lnTo>
                    <a:pt x="4394" y="394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1372475" y="3780350"/>
              <a:ext cx="58975" cy="138750"/>
            </a:xfrm>
            <a:custGeom>
              <a:rect b="b" l="l" r="r" t="t"/>
              <a:pathLst>
                <a:path extrusionOk="0" h="5550" w="2359">
                  <a:moveTo>
                    <a:pt x="1453" y="1"/>
                  </a:moveTo>
                  <a:lnTo>
                    <a:pt x="1" y="5299"/>
                  </a:lnTo>
                  <a:lnTo>
                    <a:pt x="906" y="5549"/>
                  </a:lnTo>
                  <a:lnTo>
                    <a:pt x="2358" y="25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1332600" y="3824100"/>
              <a:ext cx="139325" cy="51525"/>
            </a:xfrm>
            <a:custGeom>
              <a:rect b="b" l="l" r="r" t="t"/>
              <a:pathLst>
                <a:path extrusionOk="0" h="2061" w="5573">
                  <a:moveTo>
                    <a:pt x="5370" y="1"/>
                  </a:moveTo>
                  <a:lnTo>
                    <a:pt x="0" y="1144"/>
                  </a:lnTo>
                  <a:lnTo>
                    <a:pt x="191" y="2061"/>
                  </a:lnTo>
                  <a:lnTo>
                    <a:pt x="5572" y="918"/>
                  </a:lnTo>
                  <a:lnTo>
                    <a:pt x="5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1513575" y="3968175"/>
              <a:ext cx="115200" cy="122075"/>
            </a:xfrm>
            <a:custGeom>
              <a:rect b="b" l="l" r="r" t="t"/>
              <a:pathLst>
                <a:path extrusionOk="0" h="4883" w="4608">
                  <a:moveTo>
                    <a:pt x="1286" y="1370"/>
                  </a:moveTo>
                  <a:lnTo>
                    <a:pt x="2929" y="1858"/>
                  </a:lnTo>
                  <a:lnTo>
                    <a:pt x="3322" y="3525"/>
                  </a:lnTo>
                  <a:lnTo>
                    <a:pt x="1679" y="3037"/>
                  </a:lnTo>
                  <a:lnTo>
                    <a:pt x="1286" y="1370"/>
                  </a:lnTo>
                  <a:close/>
                  <a:moveTo>
                    <a:pt x="0" y="1"/>
                  </a:moveTo>
                  <a:lnTo>
                    <a:pt x="893" y="3775"/>
                  </a:lnTo>
                  <a:lnTo>
                    <a:pt x="4608" y="4882"/>
                  </a:lnTo>
                  <a:lnTo>
                    <a:pt x="3715" y="1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1604050" y="4065225"/>
              <a:ext cx="109875" cy="114300"/>
            </a:xfrm>
            <a:custGeom>
              <a:rect b="b" l="l" r="r" t="t"/>
              <a:pathLst>
                <a:path extrusionOk="0" h="4572" w="4395">
                  <a:moveTo>
                    <a:pt x="679" y="0"/>
                  </a:moveTo>
                  <a:lnTo>
                    <a:pt x="1" y="643"/>
                  </a:lnTo>
                  <a:lnTo>
                    <a:pt x="3704" y="4572"/>
                  </a:lnTo>
                  <a:lnTo>
                    <a:pt x="4394" y="392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1627875" y="4050925"/>
              <a:ext cx="58950" cy="138725"/>
            </a:xfrm>
            <a:custGeom>
              <a:rect b="b" l="l" r="r" t="t"/>
              <a:pathLst>
                <a:path extrusionOk="0" h="5549" w="2358">
                  <a:moveTo>
                    <a:pt x="1453" y="1"/>
                  </a:moveTo>
                  <a:lnTo>
                    <a:pt x="0" y="5299"/>
                  </a:lnTo>
                  <a:lnTo>
                    <a:pt x="905" y="5549"/>
                  </a:lnTo>
                  <a:lnTo>
                    <a:pt x="2358" y="25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1587975" y="4094675"/>
              <a:ext cx="139325" cy="51525"/>
            </a:xfrm>
            <a:custGeom>
              <a:rect b="b" l="l" r="r" t="t"/>
              <a:pathLst>
                <a:path extrusionOk="0" h="2061" w="5573">
                  <a:moveTo>
                    <a:pt x="5371" y="1"/>
                  </a:moveTo>
                  <a:lnTo>
                    <a:pt x="1" y="1144"/>
                  </a:lnTo>
                  <a:lnTo>
                    <a:pt x="191" y="2061"/>
                  </a:lnTo>
                  <a:lnTo>
                    <a:pt x="5573" y="918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1507025" y="3924125"/>
              <a:ext cx="163125" cy="94375"/>
            </a:xfrm>
            <a:custGeom>
              <a:rect b="b" l="l" r="r" t="t"/>
              <a:pathLst>
                <a:path extrusionOk="0" h="3775" w="6525">
                  <a:moveTo>
                    <a:pt x="3060" y="1048"/>
                  </a:moveTo>
                  <a:lnTo>
                    <a:pt x="4703" y="1548"/>
                  </a:lnTo>
                  <a:lnTo>
                    <a:pt x="3453" y="2727"/>
                  </a:lnTo>
                  <a:lnTo>
                    <a:pt x="1822" y="2227"/>
                  </a:lnTo>
                  <a:lnTo>
                    <a:pt x="3060" y="1048"/>
                  </a:lnTo>
                  <a:close/>
                  <a:moveTo>
                    <a:pt x="2810" y="0"/>
                  </a:moveTo>
                  <a:lnTo>
                    <a:pt x="0" y="2667"/>
                  </a:lnTo>
                  <a:lnTo>
                    <a:pt x="3715" y="3775"/>
                  </a:lnTo>
                  <a:lnTo>
                    <a:pt x="6525" y="1120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1644550" y="3914900"/>
              <a:ext cx="136625" cy="54200"/>
            </a:xfrm>
            <a:custGeom>
              <a:rect b="b" l="l" r="r" t="t"/>
              <a:pathLst>
                <a:path extrusionOk="0" h="2168" w="5465">
                  <a:moveTo>
                    <a:pt x="5251" y="0"/>
                  </a:moveTo>
                  <a:lnTo>
                    <a:pt x="0" y="1251"/>
                  </a:lnTo>
                  <a:lnTo>
                    <a:pt x="214" y="2167"/>
                  </a:lnTo>
                  <a:lnTo>
                    <a:pt x="5465" y="917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1654075" y="3885425"/>
              <a:ext cx="113425" cy="114025"/>
            </a:xfrm>
            <a:custGeom>
              <a:rect b="b" l="l" r="r" t="t"/>
              <a:pathLst>
                <a:path extrusionOk="0" h="4561" w="4537">
                  <a:moveTo>
                    <a:pt x="667" y="1"/>
                  </a:moveTo>
                  <a:lnTo>
                    <a:pt x="0" y="655"/>
                  </a:lnTo>
                  <a:lnTo>
                    <a:pt x="3870" y="4561"/>
                  </a:lnTo>
                  <a:lnTo>
                    <a:pt x="4536" y="390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1678175" y="3873525"/>
              <a:ext cx="64900" cy="137825"/>
            </a:xfrm>
            <a:custGeom>
              <a:rect b="b" l="l" r="r" t="t"/>
              <a:pathLst>
                <a:path extrusionOk="0" h="5513" w="2596">
                  <a:moveTo>
                    <a:pt x="1703" y="0"/>
                  </a:moveTo>
                  <a:lnTo>
                    <a:pt x="0" y="5227"/>
                  </a:lnTo>
                  <a:lnTo>
                    <a:pt x="893" y="5513"/>
                  </a:lnTo>
                  <a:lnTo>
                    <a:pt x="2596" y="298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1389450" y="3951800"/>
              <a:ext cx="163125" cy="94675"/>
            </a:xfrm>
            <a:custGeom>
              <a:rect b="b" l="l" r="r" t="t"/>
              <a:pathLst>
                <a:path extrusionOk="0" h="3787" w="6525">
                  <a:moveTo>
                    <a:pt x="3060" y="1060"/>
                  </a:moveTo>
                  <a:lnTo>
                    <a:pt x="4703" y="1560"/>
                  </a:lnTo>
                  <a:lnTo>
                    <a:pt x="3453" y="2727"/>
                  </a:lnTo>
                  <a:lnTo>
                    <a:pt x="1822" y="2239"/>
                  </a:lnTo>
                  <a:lnTo>
                    <a:pt x="3060" y="1060"/>
                  </a:lnTo>
                  <a:close/>
                  <a:moveTo>
                    <a:pt x="2810" y="1"/>
                  </a:moveTo>
                  <a:lnTo>
                    <a:pt x="0" y="2668"/>
                  </a:lnTo>
                  <a:lnTo>
                    <a:pt x="3703" y="3787"/>
                  </a:lnTo>
                  <a:lnTo>
                    <a:pt x="6525" y="1120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1277825" y="4001800"/>
              <a:ext cx="136950" cy="53900"/>
            </a:xfrm>
            <a:custGeom>
              <a:rect b="b" l="l" r="r" t="t"/>
              <a:pathLst>
                <a:path extrusionOk="0" h="2156" w="5478">
                  <a:moveTo>
                    <a:pt x="5251" y="1"/>
                  </a:moveTo>
                  <a:lnTo>
                    <a:pt x="1" y="1251"/>
                  </a:lnTo>
                  <a:lnTo>
                    <a:pt x="215" y="2156"/>
                  </a:lnTo>
                  <a:lnTo>
                    <a:pt x="5477" y="918"/>
                  </a:lnTo>
                  <a:lnTo>
                    <a:pt x="5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1291825" y="3971450"/>
              <a:ext cx="113425" cy="114025"/>
            </a:xfrm>
            <a:custGeom>
              <a:rect b="b" l="l" r="r" t="t"/>
              <a:pathLst>
                <a:path extrusionOk="0" h="4561" w="4537">
                  <a:moveTo>
                    <a:pt x="667" y="1"/>
                  </a:moveTo>
                  <a:lnTo>
                    <a:pt x="0" y="655"/>
                  </a:lnTo>
                  <a:lnTo>
                    <a:pt x="3870" y="4561"/>
                  </a:lnTo>
                  <a:lnTo>
                    <a:pt x="4536" y="390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1316225" y="3959550"/>
              <a:ext cx="64900" cy="137825"/>
            </a:xfrm>
            <a:custGeom>
              <a:rect b="b" l="l" r="r" t="t"/>
              <a:pathLst>
                <a:path extrusionOk="0" h="5513" w="2596">
                  <a:moveTo>
                    <a:pt x="1703" y="0"/>
                  </a:moveTo>
                  <a:lnTo>
                    <a:pt x="0" y="5215"/>
                  </a:lnTo>
                  <a:lnTo>
                    <a:pt x="893" y="5513"/>
                  </a:lnTo>
                  <a:lnTo>
                    <a:pt x="2596" y="286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1138525" y="4264650"/>
              <a:ext cx="89025" cy="153600"/>
            </a:xfrm>
            <a:custGeom>
              <a:rect b="b" l="l" r="r" t="t"/>
              <a:pathLst>
                <a:path extrusionOk="0" h="6144" w="3561">
                  <a:moveTo>
                    <a:pt x="2382" y="1715"/>
                  </a:moveTo>
                  <a:lnTo>
                    <a:pt x="2572" y="3417"/>
                  </a:lnTo>
                  <a:lnTo>
                    <a:pt x="1191" y="4429"/>
                  </a:lnTo>
                  <a:lnTo>
                    <a:pt x="989" y="2727"/>
                  </a:lnTo>
                  <a:lnTo>
                    <a:pt x="2382" y="1715"/>
                  </a:lnTo>
                  <a:close/>
                  <a:moveTo>
                    <a:pt x="3132" y="0"/>
                  </a:moveTo>
                  <a:lnTo>
                    <a:pt x="0" y="2286"/>
                  </a:lnTo>
                  <a:lnTo>
                    <a:pt x="429" y="6144"/>
                  </a:lnTo>
                  <a:lnTo>
                    <a:pt x="3560" y="3846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1196575" y="4157475"/>
              <a:ext cx="75925" cy="133100"/>
            </a:xfrm>
            <a:custGeom>
              <a:rect b="b" l="l" r="r" t="t"/>
              <a:pathLst>
                <a:path extrusionOk="0" h="5324" w="3037">
                  <a:moveTo>
                    <a:pt x="2179" y="1"/>
                  </a:moveTo>
                  <a:lnTo>
                    <a:pt x="0" y="4942"/>
                  </a:lnTo>
                  <a:lnTo>
                    <a:pt x="857" y="5323"/>
                  </a:lnTo>
                  <a:lnTo>
                    <a:pt x="3036" y="382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1163825" y="4205700"/>
              <a:ext cx="139325" cy="41400"/>
            </a:xfrm>
            <a:custGeom>
              <a:rect b="b" l="l" r="r" t="t"/>
              <a:pathLst>
                <a:path extrusionOk="0" h="1656" w="5573">
                  <a:moveTo>
                    <a:pt x="5454" y="1"/>
                  </a:moveTo>
                  <a:lnTo>
                    <a:pt x="0" y="727"/>
                  </a:lnTo>
                  <a:lnTo>
                    <a:pt x="131" y="1656"/>
                  </a:lnTo>
                  <a:lnTo>
                    <a:pt x="5573" y="929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1184650" y="4163450"/>
              <a:ext cx="97675" cy="125925"/>
            </a:xfrm>
            <a:custGeom>
              <a:rect b="b" l="l" r="r" t="t"/>
              <a:pathLst>
                <a:path extrusionOk="0" h="5037" w="3907">
                  <a:moveTo>
                    <a:pt x="763" y="0"/>
                  </a:moveTo>
                  <a:lnTo>
                    <a:pt x="1" y="536"/>
                  </a:lnTo>
                  <a:lnTo>
                    <a:pt x="3144" y="5036"/>
                  </a:lnTo>
                  <a:lnTo>
                    <a:pt x="3906" y="450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1090000" y="4375375"/>
              <a:ext cx="88725" cy="153300"/>
            </a:xfrm>
            <a:custGeom>
              <a:rect b="b" l="l" r="r" t="t"/>
              <a:pathLst>
                <a:path extrusionOk="0" h="6132" w="3549">
                  <a:moveTo>
                    <a:pt x="2370" y="1715"/>
                  </a:moveTo>
                  <a:lnTo>
                    <a:pt x="2561" y="3417"/>
                  </a:lnTo>
                  <a:lnTo>
                    <a:pt x="1179" y="4418"/>
                  </a:lnTo>
                  <a:lnTo>
                    <a:pt x="989" y="2727"/>
                  </a:lnTo>
                  <a:lnTo>
                    <a:pt x="2370" y="1715"/>
                  </a:lnTo>
                  <a:close/>
                  <a:moveTo>
                    <a:pt x="3120" y="0"/>
                  </a:moveTo>
                  <a:lnTo>
                    <a:pt x="1" y="2286"/>
                  </a:lnTo>
                  <a:lnTo>
                    <a:pt x="429" y="6132"/>
                  </a:lnTo>
                  <a:lnTo>
                    <a:pt x="3549" y="3846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1045050" y="4502475"/>
              <a:ext cx="75925" cy="133075"/>
            </a:xfrm>
            <a:custGeom>
              <a:rect b="b" l="l" r="r" t="t"/>
              <a:pathLst>
                <a:path extrusionOk="0" h="5323" w="3037">
                  <a:moveTo>
                    <a:pt x="2168" y="0"/>
                  </a:moveTo>
                  <a:lnTo>
                    <a:pt x="1" y="4941"/>
                  </a:lnTo>
                  <a:lnTo>
                    <a:pt x="858" y="5322"/>
                  </a:lnTo>
                  <a:lnTo>
                    <a:pt x="3037" y="369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1014100" y="4546225"/>
              <a:ext cx="139325" cy="41700"/>
            </a:xfrm>
            <a:custGeom>
              <a:rect b="b" l="l" r="r" t="t"/>
              <a:pathLst>
                <a:path extrusionOk="0" h="1668" w="5573">
                  <a:moveTo>
                    <a:pt x="5454" y="0"/>
                  </a:moveTo>
                  <a:lnTo>
                    <a:pt x="1" y="727"/>
                  </a:lnTo>
                  <a:lnTo>
                    <a:pt x="132" y="1667"/>
                  </a:lnTo>
                  <a:lnTo>
                    <a:pt x="5573" y="92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1034950" y="4503950"/>
              <a:ext cx="97650" cy="126250"/>
            </a:xfrm>
            <a:custGeom>
              <a:rect b="b" l="l" r="r" t="t"/>
              <a:pathLst>
                <a:path extrusionOk="0" h="5050" w="3906">
                  <a:moveTo>
                    <a:pt x="762" y="1"/>
                  </a:moveTo>
                  <a:lnTo>
                    <a:pt x="0" y="537"/>
                  </a:lnTo>
                  <a:lnTo>
                    <a:pt x="3143" y="5049"/>
                  </a:lnTo>
                  <a:lnTo>
                    <a:pt x="3905" y="4513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1073325" y="4280425"/>
              <a:ext cx="99150" cy="135150"/>
            </a:xfrm>
            <a:custGeom>
              <a:rect b="b" l="l" r="r" t="t"/>
              <a:pathLst>
                <a:path extrusionOk="0" h="5406" w="3966">
                  <a:moveTo>
                    <a:pt x="1108" y="1512"/>
                  </a:moveTo>
                  <a:lnTo>
                    <a:pt x="2668" y="2191"/>
                  </a:lnTo>
                  <a:lnTo>
                    <a:pt x="2858" y="3894"/>
                  </a:lnTo>
                  <a:lnTo>
                    <a:pt x="1287" y="3215"/>
                  </a:lnTo>
                  <a:lnTo>
                    <a:pt x="1108" y="1512"/>
                  </a:lnTo>
                  <a:close/>
                  <a:moveTo>
                    <a:pt x="1" y="0"/>
                  </a:moveTo>
                  <a:lnTo>
                    <a:pt x="418" y="3858"/>
                  </a:lnTo>
                  <a:lnTo>
                    <a:pt x="3966" y="5406"/>
                  </a:lnTo>
                  <a:lnTo>
                    <a:pt x="3549" y="15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997725" y="4183375"/>
              <a:ext cx="98850" cy="122975"/>
            </a:xfrm>
            <a:custGeom>
              <a:rect b="b" l="l" r="r" t="t"/>
              <a:pathLst>
                <a:path extrusionOk="0" h="4919" w="3954">
                  <a:moveTo>
                    <a:pt x="763" y="1"/>
                  </a:moveTo>
                  <a:lnTo>
                    <a:pt x="1" y="560"/>
                  </a:lnTo>
                  <a:lnTo>
                    <a:pt x="3204" y="4918"/>
                  </a:lnTo>
                  <a:lnTo>
                    <a:pt x="3954" y="4358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1011725" y="4178925"/>
              <a:ext cx="73850" cy="136050"/>
            </a:xfrm>
            <a:custGeom>
              <a:rect b="b" l="l" r="r" t="t"/>
              <a:pathLst>
                <a:path extrusionOk="0" h="5442" w="2954">
                  <a:moveTo>
                    <a:pt x="2084" y="0"/>
                  </a:moveTo>
                  <a:lnTo>
                    <a:pt x="0" y="5084"/>
                  </a:lnTo>
                  <a:lnTo>
                    <a:pt x="870" y="5441"/>
                  </a:lnTo>
                  <a:lnTo>
                    <a:pt x="2953" y="357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978975" y="4229225"/>
              <a:ext cx="139025" cy="35150"/>
            </a:xfrm>
            <a:custGeom>
              <a:rect b="b" l="l" r="r" t="t"/>
              <a:pathLst>
                <a:path extrusionOk="0" h="1406" w="5561">
                  <a:moveTo>
                    <a:pt x="5478" y="0"/>
                  </a:moveTo>
                  <a:lnTo>
                    <a:pt x="1" y="465"/>
                  </a:lnTo>
                  <a:lnTo>
                    <a:pt x="84" y="1405"/>
                  </a:lnTo>
                  <a:lnTo>
                    <a:pt x="5561" y="929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1144775" y="4378050"/>
              <a:ext cx="99150" cy="134850"/>
            </a:xfrm>
            <a:custGeom>
              <a:rect b="b" l="l" r="r" t="t"/>
              <a:pathLst>
                <a:path extrusionOk="0" h="5394" w="3966">
                  <a:moveTo>
                    <a:pt x="1108" y="1501"/>
                  </a:moveTo>
                  <a:lnTo>
                    <a:pt x="2679" y="2191"/>
                  </a:lnTo>
                  <a:lnTo>
                    <a:pt x="2858" y="3894"/>
                  </a:lnTo>
                  <a:lnTo>
                    <a:pt x="1286" y="3203"/>
                  </a:lnTo>
                  <a:lnTo>
                    <a:pt x="1108" y="1501"/>
                  </a:lnTo>
                  <a:close/>
                  <a:moveTo>
                    <a:pt x="0" y="0"/>
                  </a:moveTo>
                  <a:lnTo>
                    <a:pt x="417" y="3858"/>
                  </a:lnTo>
                  <a:lnTo>
                    <a:pt x="3965" y="5394"/>
                  </a:lnTo>
                  <a:lnTo>
                    <a:pt x="3549" y="1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1220675" y="4487300"/>
              <a:ext cx="98850" cy="122650"/>
            </a:xfrm>
            <a:custGeom>
              <a:rect b="b" l="l" r="r" t="t"/>
              <a:pathLst>
                <a:path extrusionOk="0" h="4906" w="3954">
                  <a:moveTo>
                    <a:pt x="763" y="0"/>
                  </a:moveTo>
                  <a:lnTo>
                    <a:pt x="1" y="548"/>
                  </a:lnTo>
                  <a:lnTo>
                    <a:pt x="3191" y="4905"/>
                  </a:lnTo>
                  <a:lnTo>
                    <a:pt x="3953" y="435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1231700" y="4478950"/>
              <a:ext cx="74125" cy="136050"/>
            </a:xfrm>
            <a:custGeom>
              <a:rect b="b" l="l" r="r" t="t"/>
              <a:pathLst>
                <a:path extrusionOk="0" h="5442" w="2965">
                  <a:moveTo>
                    <a:pt x="2096" y="1"/>
                  </a:moveTo>
                  <a:lnTo>
                    <a:pt x="0" y="5085"/>
                  </a:lnTo>
                  <a:lnTo>
                    <a:pt x="869" y="5442"/>
                  </a:lnTo>
                  <a:lnTo>
                    <a:pt x="2965" y="358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1199250" y="4529250"/>
              <a:ext cx="139025" cy="35150"/>
            </a:xfrm>
            <a:custGeom>
              <a:rect b="b" l="l" r="r" t="t"/>
              <a:pathLst>
                <a:path extrusionOk="0" h="1406" w="5561">
                  <a:moveTo>
                    <a:pt x="5477" y="1"/>
                  </a:moveTo>
                  <a:lnTo>
                    <a:pt x="0" y="465"/>
                  </a:lnTo>
                  <a:lnTo>
                    <a:pt x="84" y="1406"/>
                  </a:lnTo>
                  <a:lnTo>
                    <a:pt x="5561" y="930"/>
                  </a:lnTo>
                  <a:lnTo>
                    <a:pt x="54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1135550" y="4341725"/>
              <a:ext cx="166700" cy="96775"/>
            </a:xfrm>
            <a:custGeom>
              <a:rect b="b" l="l" r="r" t="t"/>
              <a:pathLst>
                <a:path extrusionOk="0" h="3871" w="6668">
                  <a:moveTo>
                    <a:pt x="3239" y="1084"/>
                  </a:moveTo>
                  <a:lnTo>
                    <a:pt x="4799" y="1775"/>
                  </a:lnTo>
                  <a:lnTo>
                    <a:pt x="3429" y="2787"/>
                  </a:lnTo>
                  <a:lnTo>
                    <a:pt x="1858" y="2096"/>
                  </a:lnTo>
                  <a:lnTo>
                    <a:pt x="3239" y="1084"/>
                  </a:lnTo>
                  <a:close/>
                  <a:moveTo>
                    <a:pt x="3120" y="1"/>
                  </a:moveTo>
                  <a:lnTo>
                    <a:pt x="0" y="2299"/>
                  </a:lnTo>
                  <a:lnTo>
                    <a:pt x="3548" y="3870"/>
                  </a:lnTo>
                  <a:lnTo>
                    <a:pt x="6668" y="1573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1277525" y="4356925"/>
              <a:ext cx="136950" cy="38125"/>
            </a:xfrm>
            <a:custGeom>
              <a:rect b="b" l="l" r="r" t="t"/>
              <a:pathLst>
                <a:path extrusionOk="0" h="1525" w="5478">
                  <a:moveTo>
                    <a:pt x="5370" y="0"/>
                  </a:moveTo>
                  <a:lnTo>
                    <a:pt x="1" y="595"/>
                  </a:lnTo>
                  <a:lnTo>
                    <a:pt x="108" y="1524"/>
                  </a:lnTo>
                  <a:lnTo>
                    <a:pt x="5478" y="941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1292400" y="4314950"/>
              <a:ext cx="102425" cy="123250"/>
            </a:xfrm>
            <a:custGeom>
              <a:rect b="b" l="l" r="r" t="t"/>
              <a:pathLst>
                <a:path extrusionOk="0" h="4930" w="4097">
                  <a:moveTo>
                    <a:pt x="739" y="0"/>
                  </a:moveTo>
                  <a:lnTo>
                    <a:pt x="1" y="572"/>
                  </a:lnTo>
                  <a:lnTo>
                    <a:pt x="3347" y="4930"/>
                  </a:lnTo>
                  <a:lnTo>
                    <a:pt x="4097" y="434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303725" y="4309000"/>
              <a:ext cx="79800" cy="134550"/>
            </a:xfrm>
            <a:custGeom>
              <a:rect b="b" l="l" r="r" t="t"/>
              <a:pathLst>
                <a:path extrusionOk="0" h="5382" w="3192">
                  <a:moveTo>
                    <a:pt x="2334" y="0"/>
                  </a:moveTo>
                  <a:lnTo>
                    <a:pt x="0" y="4977"/>
                  </a:lnTo>
                  <a:lnTo>
                    <a:pt x="858" y="5382"/>
                  </a:lnTo>
                  <a:lnTo>
                    <a:pt x="3191" y="405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1015300" y="4355125"/>
              <a:ext cx="166700" cy="96475"/>
            </a:xfrm>
            <a:custGeom>
              <a:rect b="b" l="l" r="r" t="t"/>
              <a:pathLst>
                <a:path extrusionOk="0" h="3859" w="6668">
                  <a:moveTo>
                    <a:pt x="3239" y="1072"/>
                  </a:moveTo>
                  <a:lnTo>
                    <a:pt x="4810" y="1763"/>
                  </a:lnTo>
                  <a:lnTo>
                    <a:pt x="3429" y="2787"/>
                  </a:lnTo>
                  <a:lnTo>
                    <a:pt x="1858" y="2096"/>
                  </a:lnTo>
                  <a:lnTo>
                    <a:pt x="3239" y="1072"/>
                  </a:lnTo>
                  <a:close/>
                  <a:moveTo>
                    <a:pt x="3132" y="1"/>
                  </a:moveTo>
                  <a:lnTo>
                    <a:pt x="0" y="2299"/>
                  </a:lnTo>
                  <a:lnTo>
                    <a:pt x="3548" y="3858"/>
                  </a:lnTo>
                  <a:lnTo>
                    <a:pt x="6668" y="1560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903075" y="4398300"/>
              <a:ext cx="136950" cy="38125"/>
            </a:xfrm>
            <a:custGeom>
              <a:rect b="b" l="l" r="r" t="t"/>
              <a:pathLst>
                <a:path extrusionOk="0" h="1525" w="5478">
                  <a:moveTo>
                    <a:pt x="5370" y="0"/>
                  </a:moveTo>
                  <a:lnTo>
                    <a:pt x="1" y="583"/>
                  </a:lnTo>
                  <a:lnTo>
                    <a:pt x="108" y="1524"/>
                  </a:lnTo>
                  <a:lnTo>
                    <a:pt x="5477" y="929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922425" y="4355425"/>
              <a:ext cx="102425" cy="123250"/>
            </a:xfrm>
            <a:custGeom>
              <a:rect b="b" l="l" r="r" t="t"/>
              <a:pathLst>
                <a:path extrusionOk="0" h="4930" w="4097">
                  <a:moveTo>
                    <a:pt x="739" y="1"/>
                  </a:moveTo>
                  <a:lnTo>
                    <a:pt x="0" y="584"/>
                  </a:lnTo>
                  <a:lnTo>
                    <a:pt x="3358" y="4930"/>
                  </a:lnTo>
                  <a:lnTo>
                    <a:pt x="4096" y="4358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934025" y="4349775"/>
              <a:ext cx="79500" cy="134275"/>
            </a:xfrm>
            <a:custGeom>
              <a:rect b="b" l="l" r="r" t="t"/>
              <a:pathLst>
                <a:path extrusionOk="0" h="5371" w="3180">
                  <a:moveTo>
                    <a:pt x="2334" y="0"/>
                  </a:moveTo>
                  <a:lnTo>
                    <a:pt x="1" y="4977"/>
                  </a:lnTo>
                  <a:lnTo>
                    <a:pt x="846" y="5370"/>
                  </a:lnTo>
                  <a:lnTo>
                    <a:pt x="3180" y="393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6"/>
          <p:cNvGrpSpPr/>
          <p:nvPr/>
        </p:nvGrpSpPr>
        <p:grpSpPr>
          <a:xfrm>
            <a:off x="-449773" y="585580"/>
            <a:ext cx="853308" cy="1019630"/>
            <a:chOff x="3840250" y="590138"/>
            <a:chExt cx="1090350" cy="1302875"/>
          </a:xfrm>
        </p:grpSpPr>
        <p:sp>
          <p:nvSpPr>
            <p:cNvPr id="706" name="Google Shape;706;p6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6"/>
          <p:cNvGrpSpPr/>
          <p:nvPr/>
        </p:nvGrpSpPr>
        <p:grpSpPr>
          <a:xfrm>
            <a:off x="123839" y="3709342"/>
            <a:ext cx="589376" cy="1019630"/>
            <a:chOff x="3840250" y="590138"/>
            <a:chExt cx="753100" cy="1302875"/>
          </a:xfrm>
        </p:grpSpPr>
        <p:sp>
          <p:nvSpPr>
            <p:cNvPr id="722" name="Google Shape;722;p6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6"/>
          <p:cNvGrpSpPr/>
          <p:nvPr/>
        </p:nvGrpSpPr>
        <p:grpSpPr>
          <a:xfrm>
            <a:off x="7937072" y="4385988"/>
            <a:ext cx="1130709" cy="776777"/>
            <a:chOff x="7525163" y="181861"/>
            <a:chExt cx="1431458" cy="983387"/>
          </a:xfrm>
        </p:grpSpPr>
        <p:grpSp>
          <p:nvGrpSpPr>
            <p:cNvPr id="732" name="Google Shape;732;p6"/>
            <p:cNvGrpSpPr/>
            <p:nvPr/>
          </p:nvGrpSpPr>
          <p:grpSpPr>
            <a:xfrm>
              <a:off x="7809205" y="181861"/>
              <a:ext cx="1147416" cy="956137"/>
              <a:chOff x="739075" y="1055925"/>
              <a:chExt cx="1238575" cy="1032100"/>
            </a:xfrm>
          </p:grpSpPr>
          <p:sp>
            <p:nvSpPr>
              <p:cNvPr id="733" name="Google Shape;733;p6"/>
              <p:cNvSpPr/>
              <p:nvPr/>
            </p:nvSpPr>
            <p:spPr>
              <a:xfrm>
                <a:off x="962300" y="1140200"/>
                <a:ext cx="838825" cy="819775"/>
              </a:xfrm>
              <a:custGeom>
                <a:rect b="b" l="l" r="r" t="t"/>
                <a:pathLst>
                  <a:path extrusionOk="0" h="32791" w="33553">
                    <a:moveTo>
                      <a:pt x="17420" y="0"/>
                    </a:moveTo>
                    <a:cubicBezTo>
                      <a:pt x="11823" y="0"/>
                      <a:pt x="6530" y="2874"/>
                      <a:pt x="3501" y="7726"/>
                    </a:cubicBezTo>
                    <a:cubicBezTo>
                      <a:pt x="1" y="13334"/>
                      <a:pt x="215" y="20501"/>
                      <a:pt x="4049" y="25895"/>
                    </a:cubicBezTo>
                    <a:cubicBezTo>
                      <a:pt x="7165" y="30279"/>
                      <a:pt x="12170" y="32791"/>
                      <a:pt x="17400" y="32791"/>
                    </a:cubicBezTo>
                    <a:cubicBezTo>
                      <a:pt x="18604" y="32791"/>
                      <a:pt x="19820" y="32658"/>
                      <a:pt x="21027" y="32383"/>
                    </a:cubicBezTo>
                    <a:cubicBezTo>
                      <a:pt x="27481" y="30919"/>
                      <a:pt x="32422" y="25728"/>
                      <a:pt x="33553" y="19215"/>
                    </a:cubicBezTo>
                    <a:lnTo>
                      <a:pt x="33553" y="19215"/>
                    </a:lnTo>
                    <a:cubicBezTo>
                      <a:pt x="31409" y="21205"/>
                      <a:pt x="28582" y="22311"/>
                      <a:pt x="25658" y="22311"/>
                    </a:cubicBezTo>
                    <a:cubicBezTo>
                      <a:pt x="25643" y="22311"/>
                      <a:pt x="25627" y="22311"/>
                      <a:pt x="25611" y="22311"/>
                    </a:cubicBezTo>
                    <a:cubicBezTo>
                      <a:pt x="20230" y="22311"/>
                      <a:pt x="15539" y="18656"/>
                      <a:pt x="14217" y="13429"/>
                    </a:cubicBezTo>
                    <a:cubicBezTo>
                      <a:pt x="12907" y="8214"/>
                      <a:pt x="15312" y="2761"/>
                      <a:pt x="20051" y="213"/>
                    </a:cubicBezTo>
                    <a:cubicBezTo>
                      <a:pt x="19172" y="70"/>
                      <a:pt x="18292" y="0"/>
                      <a:pt x="17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6"/>
              <p:cNvSpPr/>
              <p:nvPr/>
            </p:nvSpPr>
            <p:spPr>
              <a:xfrm>
                <a:off x="924500" y="1391075"/>
                <a:ext cx="876625" cy="569275"/>
              </a:xfrm>
              <a:custGeom>
                <a:rect b="b" l="l" r="r" t="t"/>
                <a:pathLst>
                  <a:path extrusionOk="0" h="22771" w="35065">
                    <a:moveTo>
                      <a:pt x="3811" y="0"/>
                    </a:moveTo>
                    <a:cubicBezTo>
                      <a:pt x="1" y="9025"/>
                      <a:pt x="4894" y="19348"/>
                      <a:pt x="14288" y="22098"/>
                    </a:cubicBezTo>
                    <a:cubicBezTo>
                      <a:pt x="15838" y="22554"/>
                      <a:pt x="17397" y="22770"/>
                      <a:pt x="18926" y="22770"/>
                    </a:cubicBezTo>
                    <a:cubicBezTo>
                      <a:pt x="26666" y="22770"/>
                      <a:pt x="33663" y="17233"/>
                      <a:pt x="35065" y="9180"/>
                    </a:cubicBezTo>
                    <a:lnTo>
                      <a:pt x="35065" y="9180"/>
                    </a:lnTo>
                    <a:cubicBezTo>
                      <a:pt x="35064" y="9181"/>
                      <a:pt x="31405" y="16332"/>
                      <a:pt x="21015" y="16332"/>
                    </a:cubicBezTo>
                    <a:cubicBezTo>
                      <a:pt x="19990" y="16332"/>
                      <a:pt x="18900" y="16262"/>
                      <a:pt x="17741" y="16110"/>
                    </a:cubicBezTo>
                    <a:cubicBezTo>
                      <a:pt x="7657" y="14764"/>
                      <a:pt x="4025" y="6847"/>
                      <a:pt x="38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6"/>
              <p:cNvSpPr/>
              <p:nvPr/>
            </p:nvSpPr>
            <p:spPr>
              <a:xfrm>
                <a:off x="1797825" y="1277075"/>
                <a:ext cx="179825" cy="178925"/>
              </a:xfrm>
              <a:custGeom>
                <a:rect b="b" l="l" r="r" t="t"/>
                <a:pathLst>
                  <a:path extrusionOk="0" h="7157" w="7193">
                    <a:moveTo>
                      <a:pt x="3966" y="0"/>
                    </a:moveTo>
                    <a:lnTo>
                      <a:pt x="2430" y="1893"/>
                    </a:lnTo>
                    <a:lnTo>
                      <a:pt x="1" y="2096"/>
                    </a:lnTo>
                    <a:lnTo>
                      <a:pt x="1334" y="4144"/>
                    </a:lnTo>
                    <a:lnTo>
                      <a:pt x="775" y="6513"/>
                    </a:lnTo>
                    <a:lnTo>
                      <a:pt x="3132" y="5882"/>
                    </a:lnTo>
                    <a:lnTo>
                      <a:pt x="5216" y="7156"/>
                    </a:lnTo>
                    <a:lnTo>
                      <a:pt x="5347" y="4715"/>
                    </a:lnTo>
                    <a:lnTo>
                      <a:pt x="7192" y="3132"/>
                    </a:lnTo>
                    <a:lnTo>
                      <a:pt x="4918" y="2251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6"/>
              <p:cNvSpPr/>
              <p:nvPr/>
            </p:nvSpPr>
            <p:spPr>
              <a:xfrm>
                <a:off x="1832950" y="1311300"/>
                <a:ext cx="107475" cy="106875"/>
              </a:xfrm>
              <a:custGeom>
                <a:rect b="b" l="l" r="r" t="t"/>
                <a:pathLst>
                  <a:path extrusionOk="0" h="4275" w="4299">
                    <a:moveTo>
                      <a:pt x="2370" y="1"/>
                    </a:moveTo>
                    <a:lnTo>
                      <a:pt x="1453" y="1132"/>
                    </a:lnTo>
                    <a:lnTo>
                      <a:pt x="1" y="1263"/>
                    </a:lnTo>
                    <a:lnTo>
                      <a:pt x="787" y="2477"/>
                    </a:lnTo>
                    <a:lnTo>
                      <a:pt x="453" y="3906"/>
                    </a:lnTo>
                    <a:lnTo>
                      <a:pt x="1858" y="3525"/>
                    </a:lnTo>
                    <a:lnTo>
                      <a:pt x="3108" y="4275"/>
                    </a:lnTo>
                    <a:lnTo>
                      <a:pt x="3192" y="2822"/>
                    </a:lnTo>
                    <a:lnTo>
                      <a:pt x="4299" y="1870"/>
                    </a:lnTo>
                    <a:lnTo>
                      <a:pt x="2930" y="1346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6"/>
              <p:cNvSpPr/>
              <p:nvPr/>
            </p:nvSpPr>
            <p:spPr>
              <a:xfrm>
                <a:off x="1708525" y="1909300"/>
                <a:ext cx="179825" cy="178600"/>
              </a:xfrm>
              <a:custGeom>
                <a:rect b="b" l="l" r="r" t="t"/>
                <a:pathLst>
                  <a:path extrusionOk="0" h="7144" w="7193">
                    <a:moveTo>
                      <a:pt x="1977" y="0"/>
                    </a:moveTo>
                    <a:lnTo>
                      <a:pt x="1846" y="2429"/>
                    </a:lnTo>
                    <a:lnTo>
                      <a:pt x="1" y="4025"/>
                    </a:lnTo>
                    <a:lnTo>
                      <a:pt x="2275" y="4894"/>
                    </a:lnTo>
                    <a:lnTo>
                      <a:pt x="3216" y="7144"/>
                    </a:lnTo>
                    <a:lnTo>
                      <a:pt x="4763" y="5251"/>
                    </a:lnTo>
                    <a:lnTo>
                      <a:pt x="7192" y="5048"/>
                    </a:lnTo>
                    <a:lnTo>
                      <a:pt x="5859" y="3013"/>
                    </a:lnTo>
                    <a:lnTo>
                      <a:pt x="6418" y="631"/>
                    </a:lnTo>
                    <a:lnTo>
                      <a:pt x="6418" y="631"/>
                    </a:lnTo>
                    <a:lnTo>
                      <a:pt x="4061" y="1262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6"/>
              <p:cNvSpPr/>
              <p:nvPr/>
            </p:nvSpPr>
            <p:spPr>
              <a:xfrm>
                <a:off x="1744550" y="1939950"/>
                <a:ext cx="107475" cy="106875"/>
              </a:xfrm>
              <a:custGeom>
                <a:rect b="b" l="l" r="r" t="t"/>
                <a:pathLst>
                  <a:path extrusionOk="0" h="4275" w="4299">
                    <a:moveTo>
                      <a:pt x="1191" y="1"/>
                    </a:moveTo>
                    <a:lnTo>
                      <a:pt x="1108" y="1453"/>
                    </a:lnTo>
                    <a:lnTo>
                      <a:pt x="1" y="2406"/>
                    </a:lnTo>
                    <a:lnTo>
                      <a:pt x="1370" y="2929"/>
                    </a:lnTo>
                    <a:lnTo>
                      <a:pt x="1929" y="4275"/>
                    </a:lnTo>
                    <a:lnTo>
                      <a:pt x="2846" y="3144"/>
                    </a:lnTo>
                    <a:lnTo>
                      <a:pt x="4299" y="3025"/>
                    </a:lnTo>
                    <a:lnTo>
                      <a:pt x="3513" y="1798"/>
                    </a:lnTo>
                    <a:lnTo>
                      <a:pt x="3846" y="382"/>
                    </a:lnTo>
                    <a:lnTo>
                      <a:pt x="2441" y="75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6"/>
              <p:cNvSpPr/>
              <p:nvPr/>
            </p:nvSpPr>
            <p:spPr>
              <a:xfrm>
                <a:off x="739075" y="1248500"/>
                <a:ext cx="179800" cy="178325"/>
              </a:xfrm>
              <a:custGeom>
                <a:rect b="b" l="l" r="r" t="t"/>
                <a:pathLst>
                  <a:path extrusionOk="0" h="7133" w="7192">
                    <a:moveTo>
                      <a:pt x="3263" y="0"/>
                    </a:moveTo>
                    <a:lnTo>
                      <a:pt x="2286" y="2227"/>
                    </a:lnTo>
                    <a:lnTo>
                      <a:pt x="0" y="3072"/>
                    </a:lnTo>
                    <a:lnTo>
                      <a:pt x="1822" y="4691"/>
                    </a:lnTo>
                    <a:lnTo>
                      <a:pt x="1917" y="7132"/>
                    </a:lnTo>
                    <a:lnTo>
                      <a:pt x="4025" y="5894"/>
                    </a:lnTo>
                    <a:lnTo>
                      <a:pt x="6370" y="6549"/>
                    </a:lnTo>
                    <a:lnTo>
                      <a:pt x="5846" y="4168"/>
                    </a:lnTo>
                    <a:lnTo>
                      <a:pt x="7192" y="2144"/>
                    </a:lnTo>
                    <a:lnTo>
                      <a:pt x="4775" y="1905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6"/>
              <p:cNvSpPr/>
              <p:nvPr/>
            </p:nvSpPr>
            <p:spPr>
              <a:xfrm>
                <a:off x="776275" y="1282725"/>
                <a:ext cx="107475" cy="106600"/>
              </a:xfrm>
              <a:custGeom>
                <a:rect b="b" l="l" r="r" t="t"/>
                <a:pathLst>
                  <a:path extrusionOk="0" h="4264" w="4299">
                    <a:moveTo>
                      <a:pt x="1953" y="1"/>
                    </a:moveTo>
                    <a:lnTo>
                      <a:pt x="1370" y="1334"/>
                    </a:lnTo>
                    <a:lnTo>
                      <a:pt x="1" y="1846"/>
                    </a:lnTo>
                    <a:lnTo>
                      <a:pt x="1084" y="2810"/>
                    </a:lnTo>
                    <a:lnTo>
                      <a:pt x="1144" y="4263"/>
                    </a:lnTo>
                    <a:lnTo>
                      <a:pt x="2406" y="3525"/>
                    </a:lnTo>
                    <a:lnTo>
                      <a:pt x="3811" y="3930"/>
                    </a:lnTo>
                    <a:lnTo>
                      <a:pt x="3489" y="2501"/>
                    </a:lnTo>
                    <a:lnTo>
                      <a:pt x="4299" y="1286"/>
                    </a:lnTo>
                    <a:lnTo>
                      <a:pt x="2858" y="1144"/>
                    </a:lnTo>
                    <a:lnTo>
                      <a:pt x="19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6"/>
              <p:cNvSpPr/>
              <p:nvPr/>
            </p:nvSpPr>
            <p:spPr>
              <a:xfrm>
                <a:off x="1669250" y="1185700"/>
                <a:ext cx="42575" cy="36450"/>
              </a:xfrm>
              <a:custGeom>
                <a:rect b="b" l="l" r="r" t="t"/>
                <a:pathLst>
                  <a:path extrusionOk="0" h="1458" w="1703">
                    <a:moveTo>
                      <a:pt x="977" y="0"/>
                    </a:moveTo>
                    <a:cubicBezTo>
                      <a:pt x="322" y="0"/>
                      <a:pt x="0" y="786"/>
                      <a:pt x="453" y="1238"/>
                    </a:cubicBezTo>
                    <a:cubicBezTo>
                      <a:pt x="604" y="1390"/>
                      <a:pt x="790" y="1458"/>
                      <a:pt x="971" y="1458"/>
                    </a:cubicBezTo>
                    <a:cubicBezTo>
                      <a:pt x="1346" y="1458"/>
                      <a:pt x="1703" y="1168"/>
                      <a:pt x="1703" y="726"/>
                    </a:cubicBezTo>
                    <a:cubicBezTo>
                      <a:pt x="1703" y="322"/>
                      <a:pt x="1381" y="0"/>
                      <a:pt x="9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6"/>
              <p:cNvSpPr/>
              <p:nvPr/>
            </p:nvSpPr>
            <p:spPr>
              <a:xfrm>
                <a:off x="1131375" y="2051575"/>
                <a:ext cx="42900" cy="36450"/>
              </a:xfrm>
              <a:custGeom>
                <a:rect b="b" l="l" r="r" t="t"/>
                <a:pathLst>
                  <a:path extrusionOk="0" h="1458" w="1716">
                    <a:moveTo>
                      <a:pt x="977" y="0"/>
                    </a:moveTo>
                    <a:cubicBezTo>
                      <a:pt x="334" y="0"/>
                      <a:pt x="1" y="786"/>
                      <a:pt x="465" y="1239"/>
                    </a:cubicBezTo>
                    <a:cubicBezTo>
                      <a:pt x="616" y="1390"/>
                      <a:pt x="802" y="1458"/>
                      <a:pt x="983" y="1458"/>
                    </a:cubicBezTo>
                    <a:cubicBezTo>
                      <a:pt x="1358" y="1458"/>
                      <a:pt x="1715" y="1168"/>
                      <a:pt x="1715" y="727"/>
                    </a:cubicBezTo>
                    <a:cubicBezTo>
                      <a:pt x="1715" y="322"/>
                      <a:pt x="1382" y="0"/>
                      <a:pt x="9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6"/>
              <p:cNvSpPr/>
              <p:nvPr/>
            </p:nvSpPr>
            <p:spPr>
              <a:xfrm>
                <a:off x="1915700" y="1744400"/>
                <a:ext cx="42900" cy="36450"/>
              </a:xfrm>
              <a:custGeom>
                <a:rect b="b" l="l" r="r" t="t"/>
                <a:pathLst>
                  <a:path extrusionOk="0" h="1458" w="1716">
                    <a:moveTo>
                      <a:pt x="989" y="0"/>
                    </a:moveTo>
                    <a:cubicBezTo>
                      <a:pt x="334" y="0"/>
                      <a:pt x="1" y="786"/>
                      <a:pt x="465" y="1238"/>
                    </a:cubicBezTo>
                    <a:cubicBezTo>
                      <a:pt x="616" y="1390"/>
                      <a:pt x="802" y="1458"/>
                      <a:pt x="983" y="1458"/>
                    </a:cubicBezTo>
                    <a:cubicBezTo>
                      <a:pt x="1358" y="1458"/>
                      <a:pt x="1715" y="1168"/>
                      <a:pt x="1715" y="726"/>
                    </a:cubicBezTo>
                    <a:cubicBezTo>
                      <a:pt x="1715" y="322"/>
                      <a:pt x="1382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6"/>
              <p:cNvSpPr/>
              <p:nvPr/>
            </p:nvSpPr>
            <p:spPr>
              <a:xfrm>
                <a:off x="811700" y="1614025"/>
                <a:ext cx="36625" cy="36325"/>
              </a:xfrm>
              <a:custGeom>
                <a:rect b="b" l="l" r="r" t="t"/>
                <a:pathLst>
                  <a:path extrusionOk="0" h="1453" w="1465">
                    <a:moveTo>
                      <a:pt x="739" y="0"/>
                    </a:moveTo>
                    <a:cubicBezTo>
                      <a:pt x="334" y="0"/>
                      <a:pt x="0" y="322"/>
                      <a:pt x="0" y="727"/>
                    </a:cubicBezTo>
                    <a:cubicBezTo>
                      <a:pt x="0" y="1131"/>
                      <a:pt x="334" y="1453"/>
                      <a:pt x="739" y="1453"/>
                    </a:cubicBezTo>
                    <a:cubicBezTo>
                      <a:pt x="1131" y="1453"/>
                      <a:pt x="1465" y="1131"/>
                      <a:pt x="1465" y="727"/>
                    </a:cubicBezTo>
                    <a:cubicBezTo>
                      <a:pt x="1465" y="322"/>
                      <a:pt x="1131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6"/>
              <p:cNvSpPr/>
              <p:nvPr/>
            </p:nvSpPr>
            <p:spPr>
              <a:xfrm>
                <a:off x="1119475" y="1055925"/>
                <a:ext cx="36325" cy="36625"/>
              </a:xfrm>
              <a:custGeom>
                <a:rect b="b" l="l" r="r" t="t"/>
                <a:pathLst>
                  <a:path extrusionOk="0" h="1465" w="1453">
                    <a:moveTo>
                      <a:pt x="727" y="0"/>
                    </a:moveTo>
                    <a:cubicBezTo>
                      <a:pt x="322" y="0"/>
                      <a:pt x="0" y="333"/>
                      <a:pt x="0" y="726"/>
                    </a:cubicBezTo>
                    <a:cubicBezTo>
                      <a:pt x="0" y="1131"/>
                      <a:pt x="322" y="1465"/>
                      <a:pt x="727" y="1465"/>
                    </a:cubicBezTo>
                    <a:cubicBezTo>
                      <a:pt x="1132" y="1465"/>
                      <a:pt x="1453" y="1131"/>
                      <a:pt x="1453" y="726"/>
                    </a:cubicBezTo>
                    <a:cubicBezTo>
                      <a:pt x="1453" y="333"/>
                      <a:pt x="1132" y="0"/>
                      <a:pt x="7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6" name="Google Shape;746;p6"/>
            <p:cNvGrpSpPr/>
            <p:nvPr/>
          </p:nvGrpSpPr>
          <p:grpSpPr>
            <a:xfrm>
              <a:off x="7525163" y="658094"/>
              <a:ext cx="1117171" cy="507154"/>
              <a:chOff x="754950" y="1019600"/>
              <a:chExt cx="1446925" cy="656850"/>
            </a:xfrm>
          </p:grpSpPr>
          <p:sp>
            <p:nvSpPr>
              <p:cNvPr id="747" name="Google Shape;747;p6"/>
              <p:cNvSpPr/>
              <p:nvPr/>
            </p:nvSpPr>
            <p:spPr>
              <a:xfrm>
                <a:off x="754950" y="1019600"/>
                <a:ext cx="1446925" cy="656850"/>
              </a:xfrm>
              <a:custGeom>
                <a:rect b="b" l="l" r="r" t="t"/>
                <a:pathLst>
                  <a:path extrusionOk="0" h="26274" w="57877">
                    <a:moveTo>
                      <a:pt x="27032" y="1"/>
                    </a:moveTo>
                    <a:cubicBezTo>
                      <a:pt x="26310" y="1"/>
                      <a:pt x="25577" y="57"/>
                      <a:pt x="24837" y="176"/>
                    </a:cubicBezTo>
                    <a:cubicBezTo>
                      <a:pt x="16859" y="1438"/>
                      <a:pt x="13478" y="9070"/>
                      <a:pt x="13478" y="9070"/>
                    </a:cubicBezTo>
                    <a:cubicBezTo>
                      <a:pt x="13478" y="9070"/>
                      <a:pt x="13105" y="9014"/>
                      <a:pt x="12502" y="9014"/>
                    </a:cubicBezTo>
                    <a:cubicBezTo>
                      <a:pt x="10964" y="9014"/>
                      <a:pt x="7930" y="9376"/>
                      <a:pt x="5775" y="11951"/>
                    </a:cubicBezTo>
                    <a:cubicBezTo>
                      <a:pt x="2774" y="15535"/>
                      <a:pt x="4620" y="20619"/>
                      <a:pt x="4620" y="20619"/>
                    </a:cubicBezTo>
                    <a:cubicBezTo>
                      <a:pt x="0" y="21535"/>
                      <a:pt x="917" y="26274"/>
                      <a:pt x="917" y="26274"/>
                    </a:cubicBezTo>
                    <a:lnTo>
                      <a:pt x="57757" y="26274"/>
                    </a:lnTo>
                    <a:cubicBezTo>
                      <a:pt x="57876" y="18416"/>
                      <a:pt x="50364" y="18190"/>
                      <a:pt x="50364" y="18190"/>
                    </a:cubicBezTo>
                    <a:cubicBezTo>
                      <a:pt x="50364" y="18190"/>
                      <a:pt x="50364" y="13796"/>
                      <a:pt x="47589" y="12070"/>
                    </a:cubicBezTo>
                    <a:cubicBezTo>
                      <a:pt x="46324" y="11277"/>
                      <a:pt x="44890" y="11061"/>
                      <a:pt x="43704" y="11061"/>
                    </a:cubicBezTo>
                    <a:cubicBezTo>
                      <a:pt x="42291" y="11061"/>
                      <a:pt x="41232" y="11367"/>
                      <a:pt x="41232" y="11367"/>
                    </a:cubicBezTo>
                    <a:cubicBezTo>
                      <a:pt x="40087" y="5395"/>
                      <a:pt x="34083" y="1"/>
                      <a:pt x="27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6"/>
              <p:cNvSpPr/>
              <p:nvPr/>
            </p:nvSpPr>
            <p:spPr>
              <a:xfrm>
                <a:off x="861800" y="1157450"/>
                <a:ext cx="1229950" cy="519000"/>
              </a:xfrm>
              <a:custGeom>
                <a:rect b="b" l="l" r="r" t="t"/>
                <a:pathLst>
                  <a:path extrusionOk="0" h="20760" w="49198">
                    <a:moveTo>
                      <a:pt x="21789" y="1"/>
                    </a:moveTo>
                    <a:cubicBezTo>
                      <a:pt x="21352" y="1"/>
                      <a:pt x="20903" y="26"/>
                      <a:pt x="20444" y="79"/>
                    </a:cubicBezTo>
                    <a:cubicBezTo>
                      <a:pt x="13395" y="889"/>
                      <a:pt x="11776" y="7616"/>
                      <a:pt x="11776" y="7616"/>
                    </a:cubicBezTo>
                    <a:cubicBezTo>
                      <a:pt x="11732" y="7615"/>
                      <a:pt x="11689" y="7615"/>
                      <a:pt x="11646" y="7615"/>
                    </a:cubicBezTo>
                    <a:cubicBezTo>
                      <a:pt x="9300" y="7615"/>
                      <a:pt x="7055" y="8563"/>
                      <a:pt x="5430" y="10247"/>
                    </a:cubicBezTo>
                    <a:cubicBezTo>
                      <a:pt x="2656" y="13128"/>
                      <a:pt x="3572" y="16367"/>
                      <a:pt x="3572" y="16367"/>
                    </a:cubicBezTo>
                    <a:cubicBezTo>
                      <a:pt x="1" y="17629"/>
                      <a:pt x="108" y="20760"/>
                      <a:pt x="108" y="20760"/>
                    </a:cubicBezTo>
                    <a:lnTo>
                      <a:pt x="49197" y="20760"/>
                    </a:lnTo>
                    <a:cubicBezTo>
                      <a:pt x="48533" y="15095"/>
                      <a:pt x="43173" y="14985"/>
                      <a:pt x="42758" y="14985"/>
                    </a:cubicBezTo>
                    <a:cubicBezTo>
                      <a:pt x="42741" y="14985"/>
                      <a:pt x="42732" y="14985"/>
                      <a:pt x="42732" y="14985"/>
                    </a:cubicBezTo>
                    <a:cubicBezTo>
                      <a:pt x="42732" y="14985"/>
                      <a:pt x="43315" y="11747"/>
                      <a:pt x="40887" y="9437"/>
                    </a:cubicBezTo>
                    <a:cubicBezTo>
                      <a:pt x="39875" y="8476"/>
                      <a:pt x="38386" y="8195"/>
                      <a:pt x="36991" y="8195"/>
                    </a:cubicBezTo>
                    <a:cubicBezTo>
                      <a:pt x="35035" y="8195"/>
                      <a:pt x="33267" y="8747"/>
                      <a:pt x="33267" y="8747"/>
                    </a:cubicBezTo>
                    <a:cubicBezTo>
                      <a:pt x="31964" y="5185"/>
                      <a:pt x="28051" y="1"/>
                      <a:pt x="21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9" name="Google Shape;749;p6"/>
          <p:cNvGrpSpPr/>
          <p:nvPr/>
        </p:nvGrpSpPr>
        <p:grpSpPr>
          <a:xfrm rot="10800000">
            <a:off x="7692322" y="-52934"/>
            <a:ext cx="1932307" cy="723825"/>
            <a:chOff x="6139625" y="939075"/>
            <a:chExt cx="1818642" cy="681247"/>
          </a:xfrm>
        </p:grpSpPr>
        <p:sp>
          <p:nvSpPr>
            <p:cNvPr id="750" name="Google Shape;750;p6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FFFFFF">
                <a:alpha val="43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7"/>
          <p:cNvGrpSpPr/>
          <p:nvPr/>
        </p:nvGrpSpPr>
        <p:grpSpPr>
          <a:xfrm flipH="1">
            <a:off x="-752825" y="54831"/>
            <a:ext cx="3247893" cy="4545478"/>
            <a:chOff x="1084375" y="253631"/>
            <a:chExt cx="3247893" cy="4545478"/>
          </a:xfrm>
        </p:grpSpPr>
        <p:sp>
          <p:nvSpPr>
            <p:cNvPr id="756" name="Google Shape;756;p7"/>
            <p:cNvSpPr/>
            <p:nvPr/>
          </p:nvSpPr>
          <p:spPr>
            <a:xfrm>
              <a:off x="2591002" y="882624"/>
              <a:ext cx="836680" cy="2371887"/>
            </a:xfrm>
            <a:custGeom>
              <a:rect b="b" l="l" r="r" t="t"/>
              <a:pathLst>
                <a:path extrusionOk="0" h="69962" w="24679">
                  <a:moveTo>
                    <a:pt x="24678" y="0"/>
                  </a:moveTo>
                  <a:cubicBezTo>
                    <a:pt x="24678" y="0"/>
                    <a:pt x="24678" y="0"/>
                    <a:pt x="24677" y="1"/>
                  </a:cubicBezTo>
                  <a:lnTo>
                    <a:pt x="24679" y="1"/>
                  </a:lnTo>
                  <a:cubicBezTo>
                    <a:pt x="24679" y="0"/>
                    <a:pt x="24678" y="0"/>
                    <a:pt x="24678" y="0"/>
                  </a:cubicBezTo>
                  <a:close/>
                  <a:moveTo>
                    <a:pt x="24667" y="1"/>
                  </a:moveTo>
                  <a:lnTo>
                    <a:pt x="24631" y="103"/>
                  </a:lnTo>
                  <a:lnTo>
                    <a:pt x="24631" y="103"/>
                  </a:lnTo>
                  <a:cubicBezTo>
                    <a:pt x="24657" y="40"/>
                    <a:pt x="24672" y="5"/>
                    <a:pt x="24677" y="1"/>
                  </a:cubicBezTo>
                  <a:close/>
                  <a:moveTo>
                    <a:pt x="24631" y="103"/>
                  </a:moveTo>
                  <a:cubicBezTo>
                    <a:pt x="23428" y="3089"/>
                    <a:pt x="95" y="69807"/>
                    <a:pt x="45" y="69807"/>
                  </a:cubicBezTo>
                  <a:cubicBezTo>
                    <a:pt x="45" y="69807"/>
                    <a:pt x="45" y="69807"/>
                    <a:pt x="45" y="69807"/>
                  </a:cubicBezTo>
                  <a:lnTo>
                    <a:pt x="45" y="69807"/>
                  </a:lnTo>
                  <a:cubicBezTo>
                    <a:pt x="0" y="69896"/>
                    <a:pt x="71" y="69961"/>
                    <a:pt x="139" y="69961"/>
                  </a:cubicBezTo>
                  <a:cubicBezTo>
                    <a:pt x="181" y="69961"/>
                    <a:pt x="222" y="69937"/>
                    <a:pt x="235" y="69878"/>
                  </a:cubicBezTo>
                  <a:lnTo>
                    <a:pt x="2463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1296367" y="253733"/>
              <a:ext cx="835595" cy="2371344"/>
            </a:xfrm>
            <a:custGeom>
              <a:rect b="b" l="l" r="r" t="t"/>
              <a:pathLst>
                <a:path extrusionOk="0" h="69946" w="24647">
                  <a:moveTo>
                    <a:pt x="24646" y="0"/>
                  </a:moveTo>
                  <a:cubicBezTo>
                    <a:pt x="24477" y="0"/>
                    <a:pt x="76" y="69807"/>
                    <a:pt x="13" y="69807"/>
                  </a:cubicBezTo>
                  <a:cubicBezTo>
                    <a:pt x="13" y="69807"/>
                    <a:pt x="13" y="69807"/>
                    <a:pt x="13" y="69807"/>
                  </a:cubicBezTo>
                  <a:lnTo>
                    <a:pt x="13" y="69807"/>
                  </a:lnTo>
                  <a:cubicBezTo>
                    <a:pt x="1" y="69855"/>
                    <a:pt x="25" y="69914"/>
                    <a:pt x="84" y="69938"/>
                  </a:cubicBezTo>
                  <a:cubicBezTo>
                    <a:pt x="95" y="69943"/>
                    <a:pt x="106" y="69945"/>
                    <a:pt x="117" y="69945"/>
                  </a:cubicBezTo>
                  <a:cubicBezTo>
                    <a:pt x="156" y="69945"/>
                    <a:pt x="196" y="69916"/>
                    <a:pt x="215" y="69878"/>
                  </a:cubicBezTo>
                  <a:lnTo>
                    <a:pt x="24647" y="1"/>
                  </a:lnTo>
                  <a:cubicBezTo>
                    <a:pt x="24647" y="0"/>
                    <a:pt x="24646" y="0"/>
                    <a:pt x="24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3038888" y="253733"/>
              <a:ext cx="836442" cy="2371717"/>
            </a:xfrm>
            <a:custGeom>
              <a:rect b="b" l="l" r="r" t="t"/>
              <a:pathLst>
                <a:path extrusionOk="0" h="69957" w="24672">
                  <a:moveTo>
                    <a:pt x="24671" y="0"/>
                  </a:moveTo>
                  <a:cubicBezTo>
                    <a:pt x="24502" y="0"/>
                    <a:pt x="101" y="69807"/>
                    <a:pt x="38" y="69807"/>
                  </a:cubicBezTo>
                  <a:cubicBezTo>
                    <a:pt x="38" y="69807"/>
                    <a:pt x="38" y="69807"/>
                    <a:pt x="38" y="69807"/>
                  </a:cubicBezTo>
                  <a:lnTo>
                    <a:pt x="38" y="69807"/>
                  </a:lnTo>
                  <a:cubicBezTo>
                    <a:pt x="1" y="69895"/>
                    <a:pt x="73" y="69956"/>
                    <a:pt x="142" y="69956"/>
                  </a:cubicBezTo>
                  <a:cubicBezTo>
                    <a:pt x="185" y="69956"/>
                    <a:pt x="227" y="69933"/>
                    <a:pt x="240" y="69878"/>
                  </a:cubicBezTo>
                  <a:lnTo>
                    <a:pt x="24672" y="1"/>
                  </a:lnTo>
                  <a:cubicBezTo>
                    <a:pt x="24672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2282557" y="814819"/>
              <a:ext cx="835934" cy="2371243"/>
            </a:xfrm>
            <a:custGeom>
              <a:rect b="b" l="l" r="r" t="t"/>
              <a:pathLst>
                <a:path extrusionOk="0" h="69943" w="24657">
                  <a:moveTo>
                    <a:pt x="24657" y="0"/>
                  </a:moveTo>
                  <a:lnTo>
                    <a:pt x="24650" y="20"/>
                  </a:lnTo>
                  <a:lnTo>
                    <a:pt x="24650" y="20"/>
                  </a:lnTo>
                  <a:cubicBezTo>
                    <a:pt x="24653" y="15"/>
                    <a:pt x="24655" y="12"/>
                    <a:pt x="24656" y="12"/>
                  </a:cubicBezTo>
                  <a:cubicBezTo>
                    <a:pt x="24656" y="12"/>
                    <a:pt x="24656" y="12"/>
                    <a:pt x="24657" y="12"/>
                  </a:cubicBezTo>
                  <a:lnTo>
                    <a:pt x="24657" y="0"/>
                  </a:lnTo>
                  <a:close/>
                  <a:moveTo>
                    <a:pt x="24650" y="20"/>
                  </a:moveTo>
                  <a:cubicBezTo>
                    <a:pt x="24170" y="906"/>
                    <a:pt x="78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8"/>
                    <a:pt x="61" y="69942"/>
                    <a:pt x="125" y="69942"/>
                  </a:cubicBezTo>
                  <a:cubicBezTo>
                    <a:pt x="163" y="69942"/>
                    <a:pt x="203" y="69923"/>
                    <a:pt x="225" y="69878"/>
                  </a:cubicBezTo>
                  <a:lnTo>
                    <a:pt x="24650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1508902" y="1928889"/>
              <a:ext cx="836205" cy="2371107"/>
            </a:xfrm>
            <a:custGeom>
              <a:rect b="b" l="l" r="r" t="t"/>
              <a:pathLst>
                <a:path extrusionOk="0" h="69939" w="24665">
                  <a:moveTo>
                    <a:pt x="24664" y="0"/>
                  </a:moveTo>
                  <a:cubicBezTo>
                    <a:pt x="24490" y="0"/>
                    <a:pt x="98" y="69795"/>
                    <a:pt x="30" y="69795"/>
                  </a:cubicBezTo>
                  <a:cubicBezTo>
                    <a:pt x="30" y="69795"/>
                    <a:pt x="30" y="69795"/>
                    <a:pt x="30" y="69795"/>
                  </a:cubicBezTo>
                  <a:lnTo>
                    <a:pt x="30" y="69795"/>
                  </a:lnTo>
                  <a:cubicBezTo>
                    <a:pt x="1" y="69883"/>
                    <a:pt x="66" y="69939"/>
                    <a:pt x="132" y="69939"/>
                  </a:cubicBezTo>
                  <a:cubicBezTo>
                    <a:pt x="173" y="69939"/>
                    <a:pt x="214" y="69917"/>
                    <a:pt x="233" y="69866"/>
                  </a:cubicBezTo>
                  <a:lnTo>
                    <a:pt x="24664" y="1"/>
                  </a:lnTo>
                  <a:cubicBezTo>
                    <a:pt x="24664" y="0"/>
                    <a:pt x="24664" y="0"/>
                    <a:pt x="24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3205451" y="1755309"/>
              <a:ext cx="835798" cy="2371412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9"/>
                  </a:cubicBezTo>
                  <a:lnTo>
                    <a:pt x="24652" y="1"/>
                  </a:lnTo>
                  <a:cubicBezTo>
                    <a:pt x="24652" y="1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2155355" y="2399931"/>
              <a:ext cx="646283" cy="1830871"/>
            </a:xfrm>
            <a:custGeom>
              <a:rect b="b" l="l" r="r" t="t"/>
              <a:pathLst>
                <a:path extrusionOk="0" h="54004" w="19063">
                  <a:moveTo>
                    <a:pt x="19049" y="0"/>
                  </a:moveTo>
                  <a:cubicBezTo>
                    <a:pt x="18880" y="0"/>
                    <a:pt x="76" y="53865"/>
                    <a:pt x="12" y="53865"/>
                  </a:cubicBezTo>
                  <a:cubicBezTo>
                    <a:pt x="12" y="53865"/>
                    <a:pt x="12" y="53865"/>
                    <a:pt x="12" y="53865"/>
                  </a:cubicBezTo>
                  <a:lnTo>
                    <a:pt x="12" y="53865"/>
                  </a:lnTo>
                  <a:cubicBezTo>
                    <a:pt x="0" y="53913"/>
                    <a:pt x="24" y="53972"/>
                    <a:pt x="84" y="53996"/>
                  </a:cubicBezTo>
                  <a:cubicBezTo>
                    <a:pt x="94" y="54001"/>
                    <a:pt x="105" y="54003"/>
                    <a:pt x="116" y="54003"/>
                  </a:cubicBezTo>
                  <a:cubicBezTo>
                    <a:pt x="156" y="54003"/>
                    <a:pt x="196" y="53974"/>
                    <a:pt x="215" y="53936"/>
                  </a:cubicBezTo>
                  <a:lnTo>
                    <a:pt x="19062" y="1"/>
                  </a:lnTo>
                  <a:lnTo>
                    <a:pt x="19050" y="1"/>
                  </a:lnTo>
                  <a:cubicBezTo>
                    <a:pt x="19050" y="1"/>
                    <a:pt x="19050" y="0"/>
                    <a:pt x="19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785116" y="253699"/>
              <a:ext cx="313056" cy="880651"/>
            </a:xfrm>
            <a:custGeom>
              <a:rect b="b" l="l" r="r" t="t"/>
              <a:pathLst>
                <a:path extrusionOk="0" h="25976" w="9234">
                  <a:moveTo>
                    <a:pt x="9232" y="0"/>
                  </a:moveTo>
                  <a:cubicBezTo>
                    <a:pt x="9076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15"/>
                    <a:pt x="71" y="25976"/>
                    <a:pt x="137" y="25976"/>
                  </a:cubicBezTo>
                  <a:cubicBezTo>
                    <a:pt x="179" y="25976"/>
                    <a:pt x="218" y="25952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2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3046245" y="443824"/>
              <a:ext cx="312818" cy="880482"/>
            </a:xfrm>
            <a:custGeom>
              <a:rect b="b" l="l" r="r" t="t"/>
              <a:pathLst>
                <a:path extrusionOk="0" h="25971" w="9227">
                  <a:moveTo>
                    <a:pt x="9225" y="0"/>
                  </a:moveTo>
                  <a:cubicBezTo>
                    <a:pt x="9057" y="0"/>
                    <a:pt x="75" y="25838"/>
                    <a:pt x="23" y="25838"/>
                  </a:cubicBezTo>
                  <a:cubicBezTo>
                    <a:pt x="23" y="25838"/>
                    <a:pt x="23" y="25838"/>
                    <a:pt x="23" y="25838"/>
                  </a:cubicBezTo>
                  <a:lnTo>
                    <a:pt x="23" y="25838"/>
                  </a:lnTo>
                  <a:cubicBezTo>
                    <a:pt x="0" y="25914"/>
                    <a:pt x="65" y="25971"/>
                    <a:pt x="127" y="25971"/>
                  </a:cubicBezTo>
                  <a:cubicBezTo>
                    <a:pt x="162" y="25971"/>
                    <a:pt x="196" y="25953"/>
                    <a:pt x="214" y="25910"/>
                  </a:cubicBezTo>
                  <a:lnTo>
                    <a:pt x="9227" y="13"/>
                  </a:lnTo>
                  <a:lnTo>
                    <a:pt x="9227" y="2"/>
                  </a:lnTo>
                  <a:cubicBezTo>
                    <a:pt x="9226" y="1"/>
                    <a:pt x="9226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1142586" y="443824"/>
              <a:ext cx="312445" cy="880685"/>
            </a:xfrm>
            <a:custGeom>
              <a:rect b="b" l="l" r="r" t="t"/>
              <a:pathLst>
                <a:path extrusionOk="0" h="25977" w="9216">
                  <a:moveTo>
                    <a:pt x="9214" y="0"/>
                  </a:moveTo>
                  <a:cubicBezTo>
                    <a:pt x="9047" y="0"/>
                    <a:pt x="76" y="25838"/>
                    <a:pt x="12" y="25838"/>
                  </a:cubicBezTo>
                  <a:cubicBezTo>
                    <a:pt x="12" y="25838"/>
                    <a:pt x="12" y="25838"/>
                    <a:pt x="12" y="25838"/>
                  </a:cubicBezTo>
                  <a:lnTo>
                    <a:pt x="12" y="25838"/>
                  </a:lnTo>
                  <a:cubicBezTo>
                    <a:pt x="0" y="25886"/>
                    <a:pt x="24" y="25945"/>
                    <a:pt x="84" y="25969"/>
                  </a:cubicBezTo>
                  <a:cubicBezTo>
                    <a:pt x="94" y="25974"/>
                    <a:pt x="105" y="25977"/>
                    <a:pt x="116" y="25977"/>
                  </a:cubicBezTo>
                  <a:cubicBezTo>
                    <a:pt x="156" y="25977"/>
                    <a:pt x="196" y="25947"/>
                    <a:pt x="215" y="25910"/>
                  </a:cubicBezTo>
                  <a:lnTo>
                    <a:pt x="9216" y="13"/>
                  </a:lnTo>
                  <a:lnTo>
                    <a:pt x="9216" y="2"/>
                  </a:lnTo>
                  <a:cubicBezTo>
                    <a:pt x="9216" y="1"/>
                    <a:pt x="9215" y="0"/>
                    <a:pt x="9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2642365" y="3000141"/>
              <a:ext cx="313056" cy="880380"/>
            </a:xfrm>
            <a:custGeom>
              <a:rect b="b" l="l" r="r" t="t"/>
              <a:pathLst>
                <a:path extrusionOk="0" h="25968" w="9234">
                  <a:moveTo>
                    <a:pt x="9232" y="0"/>
                  </a:moveTo>
                  <a:cubicBezTo>
                    <a:pt x="9064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08"/>
                    <a:pt x="69" y="25967"/>
                    <a:pt x="136" y="25967"/>
                  </a:cubicBezTo>
                  <a:cubicBezTo>
                    <a:pt x="175" y="25967"/>
                    <a:pt x="215" y="25947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3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1142586" y="1309626"/>
              <a:ext cx="241013" cy="677135"/>
            </a:xfrm>
            <a:custGeom>
              <a:rect b="b" l="l" r="r" t="t"/>
              <a:pathLst>
                <a:path extrusionOk="0" h="19973" w="7109">
                  <a:moveTo>
                    <a:pt x="7107" y="1"/>
                  </a:moveTo>
                  <a:cubicBezTo>
                    <a:pt x="6952" y="1"/>
                    <a:pt x="76" y="19838"/>
                    <a:pt x="12" y="19838"/>
                  </a:cubicBezTo>
                  <a:cubicBezTo>
                    <a:pt x="12" y="19838"/>
                    <a:pt x="12" y="19838"/>
                    <a:pt x="12" y="19838"/>
                  </a:cubicBezTo>
                  <a:lnTo>
                    <a:pt x="12" y="19838"/>
                  </a:lnTo>
                  <a:cubicBezTo>
                    <a:pt x="0" y="19886"/>
                    <a:pt x="24" y="19945"/>
                    <a:pt x="84" y="19969"/>
                  </a:cubicBezTo>
                  <a:cubicBezTo>
                    <a:pt x="92" y="19971"/>
                    <a:pt x="100" y="19972"/>
                    <a:pt x="108" y="19972"/>
                  </a:cubicBezTo>
                  <a:cubicBezTo>
                    <a:pt x="150" y="19972"/>
                    <a:pt x="195" y="19947"/>
                    <a:pt x="215" y="19898"/>
                  </a:cubicBezTo>
                  <a:lnTo>
                    <a:pt x="7109" y="2"/>
                  </a:lnTo>
                  <a:cubicBezTo>
                    <a:pt x="7108" y="1"/>
                    <a:pt x="7107" y="1"/>
                    <a:pt x="7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1484459" y="692058"/>
              <a:ext cx="313293" cy="880855"/>
            </a:xfrm>
            <a:custGeom>
              <a:rect b="b" l="l" r="r" t="t"/>
              <a:pathLst>
                <a:path extrusionOk="0" h="25982" w="9241">
                  <a:moveTo>
                    <a:pt x="9239" y="1"/>
                  </a:moveTo>
                  <a:cubicBezTo>
                    <a:pt x="9071" y="1"/>
                    <a:pt x="88" y="25838"/>
                    <a:pt x="37" y="25838"/>
                  </a:cubicBezTo>
                  <a:cubicBezTo>
                    <a:pt x="37" y="25838"/>
                    <a:pt x="37" y="25838"/>
                    <a:pt x="37" y="25838"/>
                  </a:cubicBezTo>
                  <a:lnTo>
                    <a:pt x="37" y="25838"/>
                  </a:lnTo>
                  <a:cubicBezTo>
                    <a:pt x="0" y="25919"/>
                    <a:pt x="72" y="25982"/>
                    <a:pt x="141" y="25982"/>
                  </a:cubicBezTo>
                  <a:cubicBezTo>
                    <a:pt x="184" y="25982"/>
                    <a:pt x="225" y="25957"/>
                    <a:pt x="239" y="25898"/>
                  </a:cubicBezTo>
                  <a:lnTo>
                    <a:pt x="9240" y="2"/>
                  </a:lnTo>
                  <a:cubicBezTo>
                    <a:pt x="9240" y="1"/>
                    <a:pt x="9239" y="1"/>
                    <a:pt x="9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2264792" y="499526"/>
              <a:ext cx="312818" cy="880177"/>
            </a:xfrm>
            <a:custGeom>
              <a:rect b="b" l="l" r="r" t="t"/>
              <a:pathLst>
                <a:path extrusionOk="0" h="25962" w="9227">
                  <a:moveTo>
                    <a:pt x="9225" y="0"/>
                  </a:moveTo>
                  <a:cubicBezTo>
                    <a:pt x="9057" y="0"/>
                    <a:pt x="74" y="25826"/>
                    <a:pt x="23" y="25826"/>
                  </a:cubicBezTo>
                  <a:cubicBezTo>
                    <a:pt x="23" y="25826"/>
                    <a:pt x="23" y="25826"/>
                    <a:pt x="23" y="25826"/>
                  </a:cubicBezTo>
                  <a:lnTo>
                    <a:pt x="23" y="25826"/>
                  </a:lnTo>
                  <a:cubicBezTo>
                    <a:pt x="0" y="25908"/>
                    <a:pt x="62" y="25962"/>
                    <a:pt x="125" y="25962"/>
                  </a:cubicBezTo>
                  <a:cubicBezTo>
                    <a:pt x="164" y="25962"/>
                    <a:pt x="203" y="25942"/>
                    <a:pt x="225" y="25898"/>
                  </a:cubicBezTo>
                  <a:lnTo>
                    <a:pt x="9226" y="2"/>
                  </a:lnTo>
                  <a:cubicBezTo>
                    <a:pt x="9226" y="1"/>
                    <a:pt x="9225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1812228" y="1509041"/>
              <a:ext cx="312479" cy="880346"/>
            </a:xfrm>
            <a:custGeom>
              <a:rect b="b" l="l" r="r" t="t"/>
              <a:pathLst>
                <a:path extrusionOk="0" h="25967" w="9217">
                  <a:moveTo>
                    <a:pt x="9215" y="1"/>
                  </a:moveTo>
                  <a:cubicBezTo>
                    <a:pt x="9047" y="1"/>
                    <a:pt x="76" y="25827"/>
                    <a:pt x="13" y="25827"/>
                  </a:cubicBezTo>
                  <a:cubicBezTo>
                    <a:pt x="13" y="25827"/>
                    <a:pt x="13" y="25827"/>
                    <a:pt x="13" y="25827"/>
                  </a:cubicBezTo>
                  <a:lnTo>
                    <a:pt x="13" y="25827"/>
                  </a:lnTo>
                  <a:cubicBezTo>
                    <a:pt x="1" y="25886"/>
                    <a:pt x="25" y="25946"/>
                    <a:pt x="84" y="25958"/>
                  </a:cubicBezTo>
                  <a:cubicBezTo>
                    <a:pt x="97" y="25964"/>
                    <a:pt x="110" y="25967"/>
                    <a:pt x="123" y="25967"/>
                  </a:cubicBezTo>
                  <a:cubicBezTo>
                    <a:pt x="160" y="25967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1361969" y="2550899"/>
              <a:ext cx="486636" cy="1374001"/>
            </a:xfrm>
            <a:custGeom>
              <a:rect b="b" l="l" r="r" t="t"/>
              <a:pathLst>
                <a:path extrusionOk="0" h="40528" w="14354">
                  <a:moveTo>
                    <a:pt x="14352" y="0"/>
                  </a:moveTo>
                  <a:cubicBezTo>
                    <a:pt x="14184" y="0"/>
                    <a:pt x="98" y="40387"/>
                    <a:pt x="30" y="40387"/>
                  </a:cubicBezTo>
                  <a:cubicBezTo>
                    <a:pt x="30" y="40387"/>
                    <a:pt x="30" y="40387"/>
                    <a:pt x="30" y="40387"/>
                  </a:cubicBezTo>
                  <a:lnTo>
                    <a:pt x="30" y="40387"/>
                  </a:lnTo>
                  <a:cubicBezTo>
                    <a:pt x="0" y="40469"/>
                    <a:pt x="69" y="40528"/>
                    <a:pt x="136" y="40528"/>
                  </a:cubicBezTo>
                  <a:cubicBezTo>
                    <a:pt x="176" y="40528"/>
                    <a:pt x="215" y="40507"/>
                    <a:pt x="233" y="40458"/>
                  </a:cubicBezTo>
                  <a:lnTo>
                    <a:pt x="14354" y="1"/>
                  </a:lnTo>
                  <a:cubicBezTo>
                    <a:pt x="14353" y="0"/>
                    <a:pt x="14353" y="0"/>
                    <a:pt x="14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1557349" y="253665"/>
              <a:ext cx="168156" cy="467210"/>
            </a:xfrm>
            <a:custGeom>
              <a:rect b="b" l="l" r="r" t="t"/>
              <a:pathLst>
                <a:path extrusionOk="0" h="13781" w="4960">
                  <a:moveTo>
                    <a:pt x="4956" y="1"/>
                  </a:moveTo>
                  <a:cubicBezTo>
                    <a:pt x="4795" y="1"/>
                    <a:pt x="77" y="13647"/>
                    <a:pt x="30" y="13647"/>
                  </a:cubicBezTo>
                  <a:cubicBezTo>
                    <a:pt x="1" y="13727"/>
                    <a:pt x="64" y="13780"/>
                    <a:pt x="127" y="13780"/>
                  </a:cubicBezTo>
                  <a:cubicBezTo>
                    <a:pt x="167" y="13780"/>
                    <a:pt x="206" y="13758"/>
                    <a:pt x="220" y="13707"/>
                  </a:cubicBezTo>
                  <a:lnTo>
                    <a:pt x="4959" y="3"/>
                  </a:lnTo>
                  <a:cubicBezTo>
                    <a:pt x="4958" y="1"/>
                    <a:pt x="4957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3165751" y="253631"/>
              <a:ext cx="120659" cy="332923"/>
            </a:xfrm>
            <a:custGeom>
              <a:rect b="b" l="l" r="r" t="t"/>
              <a:pathLst>
                <a:path extrusionOk="0" h="9820" w="3559">
                  <a:moveTo>
                    <a:pt x="3555" y="1"/>
                  </a:moveTo>
                  <a:cubicBezTo>
                    <a:pt x="3395" y="1"/>
                    <a:pt x="70" y="9695"/>
                    <a:pt x="22" y="9695"/>
                  </a:cubicBezTo>
                  <a:cubicBezTo>
                    <a:pt x="0" y="9769"/>
                    <a:pt x="60" y="9820"/>
                    <a:pt x="123" y="9820"/>
                  </a:cubicBezTo>
                  <a:cubicBezTo>
                    <a:pt x="162" y="9820"/>
                    <a:pt x="202" y="9800"/>
                    <a:pt x="225" y="9755"/>
                  </a:cubicBezTo>
                  <a:lnTo>
                    <a:pt x="3559" y="4"/>
                  </a:lnTo>
                  <a:cubicBezTo>
                    <a:pt x="3558" y="2"/>
                    <a:pt x="3556" y="1"/>
                    <a:pt x="3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1884135" y="1181678"/>
              <a:ext cx="167919" cy="467278"/>
            </a:xfrm>
            <a:custGeom>
              <a:rect b="b" l="l" r="r" t="t"/>
              <a:pathLst>
                <a:path extrusionOk="0" h="13783" w="4953">
                  <a:moveTo>
                    <a:pt x="4950" y="0"/>
                  </a:moveTo>
                  <a:cubicBezTo>
                    <a:pt x="4792" y="0"/>
                    <a:pt x="86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8"/>
                    <a:pt x="67" y="13782"/>
                    <a:pt x="131" y="13782"/>
                  </a:cubicBezTo>
                  <a:cubicBezTo>
                    <a:pt x="170" y="13782"/>
                    <a:pt x="208" y="13763"/>
                    <a:pt x="225" y="13718"/>
                  </a:cubicBezTo>
                  <a:lnTo>
                    <a:pt x="4952" y="2"/>
                  </a:lnTo>
                  <a:cubicBezTo>
                    <a:pt x="4952" y="1"/>
                    <a:pt x="4951" y="0"/>
                    <a:pt x="4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164349" y="1089226"/>
              <a:ext cx="167919" cy="467176"/>
            </a:xfrm>
            <a:custGeom>
              <a:rect b="b" l="l" r="r" t="t"/>
              <a:pathLst>
                <a:path extrusionOk="0" h="13780" w="4953">
                  <a:moveTo>
                    <a:pt x="4938" y="0"/>
                  </a:moveTo>
                  <a:cubicBezTo>
                    <a:pt x="4788" y="0"/>
                    <a:pt x="75" y="13647"/>
                    <a:pt x="24" y="13647"/>
                  </a:cubicBezTo>
                  <a:cubicBezTo>
                    <a:pt x="24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3"/>
                    <a:pt x="65" y="13780"/>
                    <a:pt x="127" y="13780"/>
                  </a:cubicBezTo>
                  <a:cubicBezTo>
                    <a:pt x="162" y="13780"/>
                    <a:pt x="197" y="13762"/>
                    <a:pt x="214" y="13719"/>
                  </a:cubicBezTo>
                  <a:lnTo>
                    <a:pt x="4953" y="3"/>
                  </a:lnTo>
                  <a:lnTo>
                    <a:pt x="4941" y="3"/>
                  </a:lnTo>
                  <a:cubicBezTo>
                    <a:pt x="4940" y="1"/>
                    <a:pt x="4939" y="0"/>
                    <a:pt x="4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3308176" y="3561227"/>
              <a:ext cx="298749" cy="839968"/>
            </a:xfrm>
            <a:custGeom>
              <a:rect b="b" l="l" r="r" t="t"/>
              <a:pathLst>
                <a:path extrusionOk="0" h="24776" w="8812">
                  <a:moveTo>
                    <a:pt x="8810" y="0"/>
                  </a:moveTo>
                  <a:cubicBezTo>
                    <a:pt x="8646" y="0"/>
                    <a:pt x="76" y="24635"/>
                    <a:pt x="24" y="24635"/>
                  </a:cubicBezTo>
                  <a:cubicBezTo>
                    <a:pt x="24" y="24635"/>
                    <a:pt x="24" y="24635"/>
                    <a:pt x="24" y="24635"/>
                  </a:cubicBezTo>
                  <a:lnTo>
                    <a:pt x="24" y="24635"/>
                  </a:lnTo>
                  <a:cubicBezTo>
                    <a:pt x="1" y="24695"/>
                    <a:pt x="36" y="24754"/>
                    <a:pt x="84" y="24766"/>
                  </a:cubicBezTo>
                  <a:cubicBezTo>
                    <a:pt x="99" y="24772"/>
                    <a:pt x="115" y="24775"/>
                    <a:pt x="129" y="24775"/>
                  </a:cubicBezTo>
                  <a:cubicBezTo>
                    <a:pt x="172" y="24775"/>
                    <a:pt x="209" y="24751"/>
                    <a:pt x="227" y="24707"/>
                  </a:cubicBezTo>
                  <a:lnTo>
                    <a:pt x="8811" y="1"/>
                  </a:lnTo>
                  <a:cubicBezTo>
                    <a:pt x="8811" y="1"/>
                    <a:pt x="8810" y="0"/>
                    <a:pt x="8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3454906" y="2184752"/>
              <a:ext cx="200838" cy="561086"/>
            </a:xfrm>
            <a:custGeom>
              <a:rect b="b" l="l" r="r" t="t"/>
              <a:pathLst>
                <a:path extrusionOk="0" h="16550" w="5924">
                  <a:moveTo>
                    <a:pt x="5921" y="0"/>
                  </a:moveTo>
                  <a:cubicBezTo>
                    <a:pt x="5755" y="0"/>
                    <a:pt x="82" y="16409"/>
                    <a:pt x="30" y="16409"/>
                  </a:cubicBezTo>
                  <a:cubicBezTo>
                    <a:pt x="30" y="16409"/>
                    <a:pt x="30" y="16409"/>
                    <a:pt x="30" y="16409"/>
                  </a:cubicBezTo>
                  <a:lnTo>
                    <a:pt x="30" y="16409"/>
                  </a:lnTo>
                  <a:cubicBezTo>
                    <a:pt x="0" y="16491"/>
                    <a:pt x="64" y="16550"/>
                    <a:pt x="128" y="16550"/>
                  </a:cubicBezTo>
                  <a:cubicBezTo>
                    <a:pt x="165" y="16550"/>
                    <a:pt x="203" y="16529"/>
                    <a:pt x="221" y="16480"/>
                  </a:cubicBezTo>
                  <a:lnTo>
                    <a:pt x="5924" y="2"/>
                  </a:lnTo>
                  <a:cubicBezTo>
                    <a:pt x="5923" y="1"/>
                    <a:pt x="5922" y="0"/>
                    <a:pt x="5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2076294" y="2774892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6" y="16544"/>
                    <a:pt x="130" y="16544"/>
                  </a:cubicBezTo>
                  <a:cubicBezTo>
                    <a:pt x="169" y="16544"/>
                    <a:pt x="207" y="16525"/>
                    <a:pt x="225" y="16480"/>
                  </a:cubicBezTo>
                  <a:lnTo>
                    <a:pt x="5916" y="14"/>
                  </a:ln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3522982" y="1387534"/>
              <a:ext cx="200974" cy="561120"/>
            </a:xfrm>
            <a:custGeom>
              <a:rect b="b" l="l" r="r" t="t"/>
              <a:pathLst>
                <a:path extrusionOk="0" h="16551" w="5928">
                  <a:moveTo>
                    <a:pt x="5926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7" y="16550"/>
                    <a:pt x="131" y="16550"/>
                  </a:cubicBezTo>
                  <a:cubicBezTo>
                    <a:pt x="170" y="16550"/>
                    <a:pt x="207" y="16529"/>
                    <a:pt x="225" y="16481"/>
                  </a:cubicBezTo>
                  <a:lnTo>
                    <a:pt x="5928" y="2"/>
                  </a:lnTo>
                  <a:cubicBezTo>
                    <a:pt x="5927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2474683" y="4238124"/>
              <a:ext cx="200601" cy="560815"/>
            </a:xfrm>
            <a:custGeom>
              <a:rect b="b" l="l" r="r" t="t"/>
              <a:pathLst>
                <a:path extrusionOk="0" h="16542" w="5917">
                  <a:moveTo>
                    <a:pt x="5914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5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2779839" y="3868384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4"/>
                    <a:pt x="123" y="16544"/>
                  </a:cubicBezTo>
                  <a:cubicBezTo>
                    <a:pt x="159" y="16544"/>
                    <a:pt x="196" y="16525"/>
                    <a:pt x="214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1270602" y="4105701"/>
              <a:ext cx="201008" cy="560951"/>
            </a:xfrm>
            <a:custGeom>
              <a:rect b="b" l="l" r="r" t="t"/>
              <a:pathLst>
                <a:path extrusionOk="0" h="16546" w="5929">
                  <a:moveTo>
                    <a:pt x="5926" y="1"/>
                  </a:moveTo>
                  <a:cubicBezTo>
                    <a:pt x="5763" y="1"/>
                    <a:pt x="86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6" y="16545"/>
                    <a:pt x="130" y="16545"/>
                  </a:cubicBezTo>
                  <a:cubicBezTo>
                    <a:pt x="169" y="16545"/>
                    <a:pt x="207" y="16526"/>
                    <a:pt x="225" y="16481"/>
                  </a:cubicBezTo>
                  <a:lnTo>
                    <a:pt x="5928" y="3"/>
                  </a:lnTo>
                  <a:cubicBezTo>
                    <a:pt x="5927" y="2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1719776" y="3396529"/>
              <a:ext cx="496570" cy="1402580"/>
            </a:xfrm>
            <a:custGeom>
              <a:rect b="b" l="l" r="r" t="t"/>
              <a:pathLst>
                <a:path extrusionOk="0" h="41371" w="14647">
                  <a:moveTo>
                    <a:pt x="14645" y="1"/>
                  </a:moveTo>
                  <a:cubicBezTo>
                    <a:pt x="14476" y="1"/>
                    <a:pt x="89" y="41233"/>
                    <a:pt x="37" y="41233"/>
                  </a:cubicBezTo>
                  <a:cubicBezTo>
                    <a:pt x="37" y="41233"/>
                    <a:pt x="37" y="41233"/>
                    <a:pt x="37" y="41233"/>
                  </a:cubicBezTo>
                  <a:lnTo>
                    <a:pt x="37" y="41233"/>
                  </a:lnTo>
                  <a:cubicBezTo>
                    <a:pt x="1" y="41313"/>
                    <a:pt x="67" y="41371"/>
                    <a:pt x="135" y="41371"/>
                  </a:cubicBezTo>
                  <a:cubicBezTo>
                    <a:pt x="178" y="41371"/>
                    <a:pt x="221" y="41348"/>
                    <a:pt x="240" y="41292"/>
                  </a:cubicBezTo>
                  <a:lnTo>
                    <a:pt x="14646" y="2"/>
                  </a:lnTo>
                  <a:cubicBezTo>
                    <a:pt x="14646" y="1"/>
                    <a:pt x="14646" y="1"/>
                    <a:pt x="14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1147637" y="2184785"/>
              <a:ext cx="496333" cy="1402275"/>
            </a:xfrm>
            <a:custGeom>
              <a:rect b="b" l="l" r="r" t="t"/>
              <a:pathLst>
                <a:path extrusionOk="0" h="41362" w="14640">
                  <a:moveTo>
                    <a:pt x="14638" y="0"/>
                  </a:moveTo>
                  <a:cubicBezTo>
                    <a:pt x="14469" y="0"/>
                    <a:pt x="98" y="41220"/>
                    <a:pt x="30" y="41220"/>
                  </a:cubicBezTo>
                  <a:cubicBezTo>
                    <a:pt x="30" y="41220"/>
                    <a:pt x="30" y="41220"/>
                    <a:pt x="30" y="41220"/>
                  </a:cubicBezTo>
                  <a:lnTo>
                    <a:pt x="30" y="41220"/>
                  </a:lnTo>
                  <a:cubicBezTo>
                    <a:pt x="0" y="41303"/>
                    <a:pt x="69" y="41361"/>
                    <a:pt x="136" y="41361"/>
                  </a:cubicBezTo>
                  <a:cubicBezTo>
                    <a:pt x="176" y="41361"/>
                    <a:pt x="215" y="41341"/>
                    <a:pt x="232" y="41292"/>
                  </a:cubicBezTo>
                  <a:lnTo>
                    <a:pt x="14639" y="1"/>
                  </a:lnTo>
                  <a:cubicBezTo>
                    <a:pt x="14639" y="1"/>
                    <a:pt x="14638" y="0"/>
                    <a:pt x="14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2424982" y="253699"/>
              <a:ext cx="495722" cy="1402445"/>
            </a:xfrm>
            <a:custGeom>
              <a:rect b="b" l="l" r="r" t="t"/>
              <a:pathLst>
                <a:path extrusionOk="0" h="41367" w="14622">
                  <a:moveTo>
                    <a:pt x="14621" y="1"/>
                  </a:moveTo>
                  <a:cubicBezTo>
                    <a:pt x="14464" y="1"/>
                    <a:pt x="80" y="41221"/>
                    <a:pt x="24" y="41221"/>
                  </a:cubicBezTo>
                  <a:cubicBezTo>
                    <a:pt x="24" y="41221"/>
                    <a:pt x="24" y="41221"/>
                    <a:pt x="24" y="41221"/>
                  </a:cubicBezTo>
                  <a:lnTo>
                    <a:pt x="24" y="41221"/>
                  </a:lnTo>
                  <a:cubicBezTo>
                    <a:pt x="1" y="41281"/>
                    <a:pt x="36" y="41340"/>
                    <a:pt x="84" y="41364"/>
                  </a:cubicBezTo>
                  <a:cubicBezTo>
                    <a:pt x="94" y="41366"/>
                    <a:pt x="104" y="41367"/>
                    <a:pt x="114" y="41367"/>
                  </a:cubicBezTo>
                  <a:cubicBezTo>
                    <a:pt x="162" y="41367"/>
                    <a:pt x="207" y="41342"/>
                    <a:pt x="227" y="41293"/>
                  </a:cubicBezTo>
                  <a:lnTo>
                    <a:pt x="14622" y="2"/>
                  </a:lnTo>
                  <a:cubicBezTo>
                    <a:pt x="14621" y="1"/>
                    <a:pt x="14621" y="1"/>
                    <a:pt x="14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844356" y="2813643"/>
              <a:ext cx="408152" cy="1149905"/>
            </a:xfrm>
            <a:custGeom>
              <a:rect b="b" l="l" r="r" t="t"/>
              <a:pathLst>
                <a:path extrusionOk="0" h="33918" w="12039">
                  <a:moveTo>
                    <a:pt x="12025" y="1"/>
                  </a:moveTo>
                  <a:cubicBezTo>
                    <a:pt x="11869" y="1"/>
                    <a:pt x="105" y="33768"/>
                    <a:pt x="37" y="33768"/>
                  </a:cubicBezTo>
                  <a:cubicBezTo>
                    <a:pt x="37" y="33768"/>
                    <a:pt x="37" y="33768"/>
                    <a:pt x="37" y="33768"/>
                  </a:cubicBezTo>
                  <a:lnTo>
                    <a:pt x="37" y="33768"/>
                  </a:lnTo>
                  <a:cubicBezTo>
                    <a:pt x="0" y="33856"/>
                    <a:pt x="73" y="33917"/>
                    <a:pt x="142" y="33917"/>
                  </a:cubicBezTo>
                  <a:cubicBezTo>
                    <a:pt x="184" y="33917"/>
                    <a:pt x="226" y="33894"/>
                    <a:pt x="239" y="33839"/>
                  </a:cubicBezTo>
                  <a:lnTo>
                    <a:pt x="12038" y="2"/>
                  </a:lnTo>
                  <a:lnTo>
                    <a:pt x="12027" y="2"/>
                  </a:lnTo>
                  <a:cubicBezTo>
                    <a:pt x="12026" y="1"/>
                    <a:pt x="12026" y="1"/>
                    <a:pt x="1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2837880" y="3532545"/>
              <a:ext cx="407779" cy="1150108"/>
            </a:xfrm>
            <a:custGeom>
              <a:rect b="b" l="l" r="r" t="t"/>
              <a:pathLst>
                <a:path extrusionOk="0" h="33924" w="12028">
                  <a:moveTo>
                    <a:pt x="12026" y="1"/>
                  </a:moveTo>
                  <a:cubicBezTo>
                    <a:pt x="11858" y="1"/>
                    <a:pt x="101" y="33780"/>
                    <a:pt x="37" y="33780"/>
                  </a:cubicBezTo>
                  <a:cubicBezTo>
                    <a:pt x="37" y="33780"/>
                    <a:pt x="37" y="33780"/>
                    <a:pt x="37" y="33780"/>
                  </a:cubicBezTo>
                  <a:lnTo>
                    <a:pt x="37" y="33780"/>
                  </a:lnTo>
                  <a:cubicBezTo>
                    <a:pt x="1" y="33861"/>
                    <a:pt x="73" y="33923"/>
                    <a:pt x="141" y="33923"/>
                  </a:cubicBezTo>
                  <a:cubicBezTo>
                    <a:pt x="184" y="33923"/>
                    <a:pt x="226" y="33899"/>
                    <a:pt x="240" y="33839"/>
                  </a:cubicBezTo>
                  <a:lnTo>
                    <a:pt x="12027" y="2"/>
                  </a:lnTo>
                  <a:cubicBezTo>
                    <a:pt x="12027" y="1"/>
                    <a:pt x="12026" y="1"/>
                    <a:pt x="1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1084375" y="1863017"/>
              <a:ext cx="200737" cy="560578"/>
            </a:xfrm>
            <a:custGeom>
              <a:rect b="b" l="l" r="r" t="t"/>
              <a:pathLst>
                <a:path extrusionOk="0" h="16535" w="5921">
                  <a:moveTo>
                    <a:pt x="5918" y="1"/>
                  </a:moveTo>
                  <a:cubicBezTo>
                    <a:pt x="5917" y="1"/>
                    <a:pt x="5915" y="1"/>
                    <a:pt x="5914" y="3"/>
                  </a:cubicBezTo>
                  <a:lnTo>
                    <a:pt x="5920" y="3"/>
                  </a:lnTo>
                  <a:cubicBezTo>
                    <a:pt x="5920" y="1"/>
                    <a:pt x="5919" y="1"/>
                    <a:pt x="5918" y="1"/>
                  </a:cubicBezTo>
                  <a:close/>
                  <a:moveTo>
                    <a:pt x="5908" y="3"/>
                  </a:moveTo>
                  <a:lnTo>
                    <a:pt x="5904" y="16"/>
                  </a:lnTo>
                  <a:lnTo>
                    <a:pt x="5904" y="16"/>
                  </a:lnTo>
                  <a:cubicBezTo>
                    <a:pt x="5908" y="10"/>
                    <a:pt x="5911" y="5"/>
                    <a:pt x="5914" y="3"/>
                  </a:cubicBezTo>
                  <a:close/>
                  <a:moveTo>
                    <a:pt x="5904" y="16"/>
                  </a:moveTo>
                  <a:lnTo>
                    <a:pt x="5904" y="16"/>
                  </a:lnTo>
                  <a:cubicBezTo>
                    <a:pt x="5552" y="577"/>
                    <a:pt x="77" y="16410"/>
                    <a:pt x="15" y="16410"/>
                  </a:cubicBezTo>
                  <a:cubicBezTo>
                    <a:pt x="15" y="16410"/>
                    <a:pt x="15" y="16410"/>
                    <a:pt x="15" y="16410"/>
                  </a:cubicBezTo>
                  <a:lnTo>
                    <a:pt x="15" y="16410"/>
                  </a:lnTo>
                  <a:cubicBezTo>
                    <a:pt x="0" y="16483"/>
                    <a:pt x="58" y="16534"/>
                    <a:pt x="119" y="16534"/>
                  </a:cubicBezTo>
                  <a:cubicBezTo>
                    <a:pt x="156" y="16534"/>
                    <a:pt x="195" y="16515"/>
                    <a:pt x="217" y="16469"/>
                  </a:cubicBezTo>
                  <a:lnTo>
                    <a:pt x="5904" y="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7"/>
          <p:cNvGrpSpPr/>
          <p:nvPr/>
        </p:nvGrpSpPr>
        <p:grpSpPr>
          <a:xfrm>
            <a:off x="92" y="3965566"/>
            <a:ext cx="9143914" cy="1439744"/>
            <a:chOff x="92" y="3965566"/>
            <a:chExt cx="9143914" cy="1439744"/>
          </a:xfrm>
        </p:grpSpPr>
        <p:grpSp>
          <p:nvGrpSpPr>
            <p:cNvPr id="790" name="Google Shape;790;p7"/>
            <p:cNvGrpSpPr/>
            <p:nvPr/>
          </p:nvGrpSpPr>
          <p:grpSpPr>
            <a:xfrm flipH="1">
              <a:off x="5408251" y="3965566"/>
              <a:ext cx="3735756" cy="1175806"/>
              <a:chOff x="6399850" y="1440950"/>
              <a:chExt cx="1637125" cy="515275"/>
            </a:xfrm>
          </p:grpSpPr>
          <p:sp>
            <p:nvSpPr>
              <p:cNvPr id="791" name="Google Shape;791;p7"/>
              <p:cNvSpPr/>
              <p:nvPr/>
            </p:nvSpPr>
            <p:spPr>
              <a:xfrm>
                <a:off x="6399850" y="1440950"/>
                <a:ext cx="1637125" cy="515275"/>
              </a:xfrm>
              <a:custGeom>
                <a:rect b="b" l="l" r="r" t="t"/>
                <a:pathLst>
                  <a:path extrusionOk="0" h="20611" w="65485">
                    <a:moveTo>
                      <a:pt x="19574" y="1"/>
                    </a:moveTo>
                    <a:cubicBezTo>
                      <a:pt x="14776" y="1"/>
                      <a:pt x="10620" y="2918"/>
                      <a:pt x="8561" y="7192"/>
                    </a:cubicBezTo>
                    <a:cubicBezTo>
                      <a:pt x="6703" y="5359"/>
                      <a:pt x="4203" y="4323"/>
                      <a:pt x="1584" y="4311"/>
                    </a:cubicBezTo>
                    <a:cubicBezTo>
                      <a:pt x="1060" y="4311"/>
                      <a:pt x="524" y="4358"/>
                      <a:pt x="0" y="4442"/>
                    </a:cubicBezTo>
                    <a:lnTo>
                      <a:pt x="0" y="20610"/>
                    </a:lnTo>
                    <a:lnTo>
                      <a:pt x="65484" y="20610"/>
                    </a:lnTo>
                    <a:cubicBezTo>
                      <a:pt x="65342" y="17562"/>
                      <a:pt x="63008" y="15134"/>
                      <a:pt x="60127" y="15134"/>
                    </a:cubicBezTo>
                    <a:cubicBezTo>
                      <a:pt x="59257" y="15134"/>
                      <a:pt x="58400" y="15360"/>
                      <a:pt x="57638" y="15788"/>
                    </a:cubicBezTo>
                    <a:cubicBezTo>
                      <a:pt x="57138" y="10883"/>
                      <a:pt x="53269" y="7073"/>
                      <a:pt x="48566" y="7073"/>
                    </a:cubicBezTo>
                    <a:cubicBezTo>
                      <a:pt x="44946" y="7073"/>
                      <a:pt x="41803" y="9347"/>
                      <a:pt x="40338" y="12633"/>
                    </a:cubicBezTo>
                    <a:cubicBezTo>
                      <a:pt x="38898" y="10859"/>
                      <a:pt x="36767" y="9740"/>
                      <a:pt x="34409" y="9740"/>
                    </a:cubicBezTo>
                    <a:cubicBezTo>
                      <a:pt x="33457" y="9740"/>
                      <a:pt x="32528" y="9919"/>
                      <a:pt x="31647" y="10276"/>
                    </a:cubicBezTo>
                    <a:cubicBezTo>
                      <a:pt x="30361" y="4394"/>
                      <a:pt x="25444" y="1"/>
                      <a:pt x="19574" y="1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7"/>
              <p:cNvSpPr/>
              <p:nvPr/>
            </p:nvSpPr>
            <p:spPr>
              <a:xfrm>
                <a:off x="6611775" y="1618075"/>
                <a:ext cx="87525" cy="137225"/>
              </a:xfrm>
              <a:custGeom>
                <a:rect b="b" l="l" r="r" t="t"/>
                <a:pathLst>
                  <a:path extrusionOk="0" h="5489" w="3501">
                    <a:moveTo>
                      <a:pt x="155" y="0"/>
                    </a:moveTo>
                    <a:lnTo>
                      <a:pt x="0" y="226"/>
                    </a:lnTo>
                    <a:cubicBezTo>
                      <a:pt x="24" y="238"/>
                      <a:pt x="2393" y="2250"/>
                      <a:pt x="3251" y="5489"/>
                    </a:cubicBezTo>
                    <a:lnTo>
                      <a:pt x="3501" y="5417"/>
                    </a:lnTo>
                    <a:cubicBezTo>
                      <a:pt x="2620" y="2084"/>
                      <a:pt x="179" y="24"/>
                      <a:pt x="1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7"/>
              <p:cNvSpPr/>
              <p:nvPr/>
            </p:nvSpPr>
            <p:spPr>
              <a:xfrm>
                <a:off x="6614450" y="1738400"/>
                <a:ext cx="197075" cy="81800"/>
              </a:xfrm>
              <a:custGeom>
                <a:rect b="b" l="l" r="r" t="t"/>
                <a:pathLst>
                  <a:path extrusionOk="0" h="3272" w="7883">
                    <a:moveTo>
                      <a:pt x="5807" y="1"/>
                    </a:moveTo>
                    <a:cubicBezTo>
                      <a:pt x="3510" y="1"/>
                      <a:pt x="1204" y="1175"/>
                      <a:pt x="0" y="3117"/>
                    </a:cubicBezTo>
                    <a:lnTo>
                      <a:pt x="227" y="3271"/>
                    </a:lnTo>
                    <a:cubicBezTo>
                      <a:pt x="1375" y="1403"/>
                      <a:pt x="3597" y="275"/>
                      <a:pt x="5804" y="275"/>
                    </a:cubicBezTo>
                    <a:cubicBezTo>
                      <a:pt x="6481" y="275"/>
                      <a:pt x="7156" y="381"/>
                      <a:pt x="7799" y="604"/>
                    </a:cubicBezTo>
                    <a:lnTo>
                      <a:pt x="7882" y="342"/>
                    </a:lnTo>
                    <a:cubicBezTo>
                      <a:pt x="7213" y="111"/>
                      <a:pt x="6510" y="1"/>
                      <a:pt x="5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7"/>
              <p:cNvSpPr/>
              <p:nvPr/>
            </p:nvSpPr>
            <p:spPr>
              <a:xfrm>
                <a:off x="7377650" y="1755275"/>
                <a:ext cx="33650" cy="109275"/>
              </a:xfrm>
              <a:custGeom>
                <a:rect b="b" l="l" r="r" t="t"/>
                <a:pathLst>
                  <a:path extrusionOk="0" h="4371" w="1346">
                    <a:moveTo>
                      <a:pt x="1107" y="1"/>
                    </a:moveTo>
                    <a:cubicBezTo>
                      <a:pt x="1095" y="25"/>
                      <a:pt x="143" y="2120"/>
                      <a:pt x="0" y="4358"/>
                    </a:cubicBezTo>
                    <a:lnTo>
                      <a:pt x="262" y="4370"/>
                    </a:lnTo>
                    <a:cubicBezTo>
                      <a:pt x="405" y="2192"/>
                      <a:pt x="1334" y="144"/>
                      <a:pt x="1345" y="132"/>
                    </a:cubicBez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7"/>
              <p:cNvSpPr/>
              <p:nvPr/>
            </p:nvSpPr>
            <p:spPr>
              <a:xfrm>
                <a:off x="7338050" y="1863025"/>
                <a:ext cx="86050" cy="27725"/>
              </a:xfrm>
              <a:custGeom>
                <a:rect b="b" l="l" r="r" t="t"/>
                <a:pathLst>
                  <a:path extrusionOk="0" h="1109" w="3442">
                    <a:moveTo>
                      <a:pt x="1597" y="1"/>
                    </a:moveTo>
                    <a:cubicBezTo>
                      <a:pt x="955" y="1"/>
                      <a:pt x="363" y="320"/>
                      <a:pt x="1" y="834"/>
                    </a:cubicBezTo>
                    <a:lnTo>
                      <a:pt x="203" y="1013"/>
                    </a:lnTo>
                    <a:cubicBezTo>
                      <a:pt x="529" y="558"/>
                      <a:pt x="1050" y="286"/>
                      <a:pt x="1608" y="286"/>
                    </a:cubicBezTo>
                    <a:cubicBezTo>
                      <a:pt x="1620" y="286"/>
                      <a:pt x="1632" y="286"/>
                      <a:pt x="1644" y="287"/>
                    </a:cubicBezTo>
                    <a:cubicBezTo>
                      <a:pt x="1655" y="286"/>
                      <a:pt x="1667" y="286"/>
                      <a:pt x="1679" y="286"/>
                    </a:cubicBezTo>
                    <a:cubicBezTo>
                      <a:pt x="2297" y="286"/>
                      <a:pt x="2877" y="594"/>
                      <a:pt x="3239" y="1108"/>
                    </a:cubicBezTo>
                    <a:lnTo>
                      <a:pt x="3441" y="930"/>
                    </a:lnTo>
                    <a:cubicBezTo>
                      <a:pt x="3025" y="346"/>
                      <a:pt x="2346" y="1"/>
                      <a:pt x="1632" y="1"/>
                    </a:cubicBezTo>
                    <a:cubicBezTo>
                      <a:pt x="1620" y="1"/>
                      <a:pt x="1608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7"/>
              <p:cNvSpPr/>
              <p:nvPr/>
            </p:nvSpPr>
            <p:spPr>
              <a:xfrm>
                <a:off x="7095750" y="1694550"/>
                <a:ext cx="96475" cy="82475"/>
              </a:xfrm>
              <a:custGeom>
                <a:rect b="b" l="l" r="r" t="t"/>
                <a:pathLst>
                  <a:path extrusionOk="0" h="3299" w="3859">
                    <a:moveTo>
                      <a:pt x="3775" y="1"/>
                    </a:moveTo>
                    <a:cubicBezTo>
                      <a:pt x="3680" y="25"/>
                      <a:pt x="1334" y="858"/>
                      <a:pt x="1" y="3156"/>
                    </a:cubicBezTo>
                    <a:lnTo>
                      <a:pt x="227" y="3299"/>
                    </a:lnTo>
                    <a:cubicBezTo>
                      <a:pt x="1501" y="1096"/>
                      <a:pt x="3835" y="275"/>
                      <a:pt x="3858" y="263"/>
                    </a:cubicBez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7"/>
              <p:cNvSpPr/>
              <p:nvPr/>
            </p:nvSpPr>
            <p:spPr>
              <a:xfrm>
                <a:off x="7779175" y="1832675"/>
                <a:ext cx="63125" cy="78000"/>
              </a:xfrm>
              <a:custGeom>
                <a:rect b="b" l="l" r="r" t="t"/>
                <a:pathLst>
                  <a:path extrusionOk="0" h="3120" w="2525">
                    <a:moveTo>
                      <a:pt x="2418" y="0"/>
                    </a:moveTo>
                    <a:cubicBezTo>
                      <a:pt x="1263" y="679"/>
                      <a:pt x="405" y="1751"/>
                      <a:pt x="1" y="3025"/>
                    </a:cubicBezTo>
                    <a:lnTo>
                      <a:pt x="251" y="3120"/>
                    </a:lnTo>
                    <a:cubicBezTo>
                      <a:pt x="632" y="1917"/>
                      <a:pt x="1441" y="905"/>
                      <a:pt x="2525" y="250"/>
                    </a:cubicBez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" name="Google Shape;798;p7"/>
            <p:cNvGrpSpPr/>
            <p:nvPr/>
          </p:nvGrpSpPr>
          <p:grpSpPr>
            <a:xfrm>
              <a:off x="7257616" y="4479889"/>
              <a:ext cx="1774449" cy="664693"/>
              <a:chOff x="6139625" y="939075"/>
              <a:chExt cx="1818642" cy="681247"/>
            </a:xfrm>
          </p:grpSpPr>
          <p:sp>
            <p:nvSpPr>
              <p:cNvPr id="799" name="Google Shape;799;p7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7"/>
            <p:cNvGrpSpPr/>
            <p:nvPr/>
          </p:nvGrpSpPr>
          <p:grpSpPr>
            <a:xfrm>
              <a:off x="6039314" y="4795710"/>
              <a:ext cx="879493" cy="364228"/>
              <a:chOff x="5525375" y="1545600"/>
              <a:chExt cx="289650" cy="119950"/>
            </a:xfrm>
          </p:grpSpPr>
          <p:sp>
            <p:nvSpPr>
              <p:cNvPr id="804" name="Google Shape;804;p7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7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6" name="Google Shape;806;p7"/>
            <p:cNvGrpSpPr/>
            <p:nvPr/>
          </p:nvGrpSpPr>
          <p:grpSpPr>
            <a:xfrm>
              <a:off x="92" y="4290965"/>
              <a:ext cx="2275667" cy="852445"/>
              <a:chOff x="6139625" y="939075"/>
              <a:chExt cx="1818642" cy="681247"/>
            </a:xfrm>
          </p:grpSpPr>
          <p:sp>
            <p:nvSpPr>
              <p:cNvPr id="807" name="Google Shape;807;p7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7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7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7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7"/>
            <p:cNvGrpSpPr/>
            <p:nvPr/>
          </p:nvGrpSpPr>
          <p:grpSpPr>
            <a:xfrm>
              <a:off x="1336717" y="4552865"/>
              <a:ext cx="2275667" cy="852445"/>
              <a:chOff x="6139625" y="939075"/>
              <a:chExt cx="1818642" cy="681247"/>
            </a:xfrm>
          </p:grpSpPr>
          <p:sp>
            <p:nvSpPr>
              <p:cNvPr id="812" name="Google Shape;812;p7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7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7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7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6" name="Google Shape;816;p7"/>
          <p:cNvGrpSpPr/>
          <p:nvPr/>
        </p:nvGrpSpPr>
        <p:grpSpPr>
          <a:xfrm>
            <a:off x="-369508" y="-118985"/>
            <a:ext cx="3358392" cy="1026245"/>
            <a:chOff x="-369508" y="-118985"/>
            <a:chExt cx="3358392" cy="1026245"/>
          </a:xfrm>
        </p:grpSpPr>
        <p:grpSp>
          <p:nvGrpSpPr>
            <p:cNvPr id="817" name="Google Shape;817;p7"/>
            <p:cNvGrpSpPr/>
            <p:nvPr/>
          </p:nvGrpSpPr>
          <p:grpSpPr>
            <a:xfrm>
              <a:off x="-369508" y="-118985"/>
              <a:ext cx="2275667" cy="852445"/>
              <a:chOff x="6139625" y="939075"/>
              <a:chExt cx="1818642" cy="681247"/>
            </a:xfrm>
          </p:grpSpPr>
          <p:sp>
            <p:nvSpPr>
              <p:cNvPr id="818" name="Google Shape;818;p7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7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7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7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2" name="Google Shape;822;p7"/>
            <p:cNvGrpSpPr/>
            <p:nvPr/>
          </p:nvGrpSpPr>
          <p:grpSpPr>
            <a:xfrm>
              <a:off x="713217" y="54815"/>
              <a:ext cx="2275667" cy="852445"/>
              <a:chOff x="6139625" y="939075"/>
              <a:chExt cx="1818642" cy="681247"/>
            </a:xfrm>
          </p:grpSpPr>
          <p:sp>
            <p:nvSpPr>
              <p:cNvPr id="823" name="Google Shape;823;p7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7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7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7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7" name="Google Shape;827;p7"/>
          <p:cNvGrpSpPr/>
          <p:nvPr/>
        </p:nvGrpSpPr>
        <p:grpSpPr>
          <a:xfrm>
            <a:off x="304393" y="1279721"/>
            <a:ext cx="1032343" cy="1233562"/>
            <a:chOff x="3840250" y="590138"/>
            <a:chExt cx="1090350" cy="1302875"/>
          </a:xfrm>
        </p:grpSpPr>
        <p:sp>
          <p:nvSpPr>
            <p:cNvPr id="828" name="Google Shape;828;p7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7"/>
          <p:cNvGrpSpPr/>
          <p:nvPr/>
        </p:nvGrpSpPr>
        <p:grpSpPr>
          <a:xfrm>
            <a:off x="8007625" y="287975"/>
            <a:ext cx="875050" cy="580000"/>
            <a:chOff x="8007625" y="287975"/>
            <a:chExt cx="875050" cy="580000"/>
          </a:xfrm>
        </p:grpSpPr>
        <p:sp>
          <p:nvSpPr>
            <p:cNvPr id="844" name="Google Shape;844;p7"/>
            <p:cNvSpPr/>
            <p:nvPr/>
          </p:nvSpPr>
          <p:spPr>
            <a:xfrm>
              <a:off x="8469800" y="733450"/>
              <a:ext cx="412875" cy="134525"/>
            </a:xfrm>
            <a:custGeom>
              <a:rect b="b" l="l" r="r" t="t"/>
              <a:pathLst>
                <a:path extrusionOk="0" h="5381" w="16515">
                  <a:moveTo>
                    <a:pt x="9593" y="0"/>
                  </a:moveTo>
                  <a:cubicBezTo>
                    <a:pt x="9305" y="0"/>
                    <a:pt x="8880" y="202"/>
                    <a:pt x="8430" y="666"/>
                  </a:cubicBezTo>
                  <a:cubicBezTo>
                    <a:pt x="7823" y="535"/>
                    <a:pt x="7263" y="416"/>
                    <a:pt x="6846" y="368"/>
                  </a:cubicBezTo>
                  <a:cubicBezTo>
                    <a:pt x="6508" y="321"/>
                    <a:pt x="6247" y="275"/>
                    <a:pt x="5964" y="275"/>
                  </a:cubicBezTo>
                  <a:cubicBezTo>
                    <a:pt x="5389" y="275"/>
                    <a:pt x="4727" y="464"/>
                    <a:pt x="3155" y="1214"/>
                  </a:cubicBezTo>
                  <a:cubicBezTo>
                    <a:pt x="810" y="2333"/>
                    <a:pt x="0" y="2428"/>
                    <a:pt x="0" y="2428"/>
                  </a:cubicBezTo>
                  <a:cubicBezTo>
                    <a:pt x="245" y="2489"/>
                    <a:pt x="494" y="2516"/>
                    <a:pt x="748" y="2516"/>
                  </a:cubicBezTo>
                  <a:cubicBezTo>
                    <a:pt x="2033" y="2516"/>
                    <a:pt x="3418" y="1822"/>
                    <a:pt x="4810" y="1345"/>
                  </a:cubicBezTo>
                  <a:cubicBezTo>
                    <a:pt x="5336" y="1165"/>
                    <a:pt x="5774" y="1096"/>
                    <a:pt x="6169" y="1096"/>
                  </a:cubicBezTo>
                  <a:cubicBezTo>
                    <a:pt x="6795" y="1096"/>
                    <a:pt x="7315" y="1269"/>
                    <a:pt x="7906" y="1452"/>
                  </a:cubicBezTo>
                  <a:cubicBezTo>
                    <a:pt x="7787" y="1809"/>
                    <a:pt x="7894" y="2023"/>
                    <a:pt x="7537" y="2238"/>
                  </a:cubicBezTo>
                  <a:cubicBezTo>
                    <a:pt x="6931" y="2625"/>
                    <a:pt x="7224" y="2941"/>
                    <a:pt x="7523" y="2941"/>
                  </a:cubicBezTo>
                  <a:cubicBezTo>
                    <a:pt x="7647" y="2941"/>
                    <a:pt x="7772" y="2887"/>
                    <a:pt x="7835" y="2761"/>
                  </a:cubicBezTo>
                  <a:cubicBezTo>
                    <a:pt x="8085" y="2238"/>
                    <a:pt x="8168" y="2392"/>
                    <a:pt x="8740" y="2095"/>
                  </a:cubicBezTo>
                  <a:cubicBezTo>
                    <a:pt x="8906" y="1999"/>
                    <a:pt x="9049" y="1880"/>
                    <a:pt x="9180" y="1749"/>
                  </a:cubicBezTo>
                  <a:cubicBezTo>
                    <a:pt x="10621" y="2011"/>
                    <a:pt x="12823" y="2321"/>
                    <a:pt x="13693" y="3393"/>
                  </a:cubicBezTo>
                  <a:cubicBezTo>
                    <a:pt x="14873" y="4865"/>
                    <a:pt x="15651" y="5381"/>
                    <a:pt x="16224" y="5381"/>
                  </a:cubicBezTo>
                  <a:cubicBezTo>
                    <a:pt x="16327" y="5381"/>
                    <a:pt x="16423" y="5364"/>
                    <a:pt x="16514" y="5333"/>
                  </a:cubicBezTo>
                  <a:cubicBezTo>
                    <a:pt x="15121" y="4881"/>
                    <a:pt x="14705" y="3190"/>
                    <a:pt x="13919" y="2523"/>
                  </a:cubicBezTo>
                  <a:cubicBezTo>
                    <a:pt x="13121" y="1845"/>
                    <a:pt x="12561" y="1654"/>
                    <a:pt x="11168" y="1309"/>
                  </a:cubicBezTo>
                  <a:cubicBezTo>
                    <a:pt x="10740" y="1202"/>
                    <a:pt x="10252" y="1083"/>
                    <a:pt x="9763" y="964"/>
                  </a:cubicBezTo>
                  <a:cubicBezTo>
                    <a:pt x="9871" y="785"/>
                    <a:pt x="9942" y="571"/>
                    <a:pt x="9966" y="356"/>
                  </a:cubicBezTo>
                  <a:cubicBezTo>
                    <a:pt x="9966" y="129"/>
                    <a:pt x="9823" y="0"/>
                    <a:pt x="9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8203438" y="423400"/>
              <a:ext cx="356275" cy="115250"/>
            </a:xfrm>
            <a:custGeom>
              <a:rect b="b" l="l" r="r" t="t"/>
              <a:pathLst>
                <a:path extrusionOk="0" h="4610" w="14251">
                  <a:moveTo>
                    <a:pt x="13921" y="0"/>
                  </a:moveTo>
                  <a:cubicBezTo>
                    <a:pt x="13917" y="0"/>
                    <a:pt x="13912" y="0"/>
                    <a:pt x="13907" y="0"/>
                  </a:cubicBezTo>
                  <a:cubicBezTo>
                    <a:pt x="13526" y="24"/>
                    <a:pt x="10931" y="429"/>
                    <a:pt x="9657" y="751"/>
                  </a:cubicBezTo>
                  <a:cubicBezTo>
                    <a:pt x="8395" y="1060"/>
                    <a:pt x="7061" y="2798"/>
                    <a:pt x="6764" y="2882"/>
                  </a:cubicBezTo>
                  <a:cubicBezTo>
                    <a:pt x="6714" y="2893"/>
                    <a:pt x="6635" y="2898"/>
                    <a:pt x="6531" y="2898"/>
                  </a:cubicBezTo>
                  <a:cubicBezTo>
                    <a:pt x="5987" y="2898"/>
                    <a:pt x="4776" y="2759"/>
                    <a:pt x="3716" y="2679"/>
                  </a:cubicBezTo>
                  <a:cubicBezTo>
                    <a:pt x="3669" y="2675"/>
                    <a:pt x="3620" y="2674"/>
                    <a:pt x="3570" y="2674"/>
                  </a:cubicBezTo>
                  <a:cubicBezTo>
                    <a:pt x="2264" y="2674"/>
                    <a:pt x="1" y="3965"/>
                    <a:pt x="1" y="3965"/>
                  </a:cubicBezTo>
                  <a:cubicBezTo>
                    <a:pt x="1" y="4098"/>
                    <a:pt x="151" y="4148"/>
                    <a:pt x="390" y="4148"/>
                  </a:cubicBezTo>
                  <a:cubicBezTo>
                    <a:pt x="1120" y="4148"/>
                    <a:pt x="2680" y="3680"/>
                    <a:pt x="3335" y="3644"/>
                  </a:cubicBezTo>
                  <a:cubicBezTo>
                    <a:pt x="3413" y="3638"/>
                    <a:pt x="3495" y="3636"/>
                    <a:pt x="3580" y="3636"/>
                  </a:cubicBezTo>
                  <a:cubicBezTo>
                    <a:pt x="4430" y="3636"/>
                    <a:pt x="5574" y="3891"/>
                    <a:pt x="5823" y="4096"/>
                  </a:cubicBezTo>
                  <a:cubicBezTo>
                    <a:pt x="6098" y="4314"/>
                    <a:pt x="6595" y="4609"/>
                    <a:pt x="7046" y="4609"/>
                  </a:cubicBezTo>
                  <a:cubicBezTo>
                    <a:pt x="7063" y="4609"/>
                    <a:pt x="7080" y="4609"/>
                    <a:pt x="7097" y="4608"/>
                  </a:cubicBezTo>
                  <a:cubicBezTo>
                    <a:pt x="7550" y="4572"/>
                    <a:pt x="8847" y="3668"/>
                    <a:pt x="8978" y="3489"/>
                  </a:cubicBezTo>
                  <a:cubicBezTo>
                    <a:pt x="9097" y="3310"/>
                    <a:pt x="8443" y="3227"/>
                    <a:pt x="8443" y="3227"/>
                  </a:cubicBezTo>
                  <a:lnTo>
                    <a:pt x="9050" y="2465"/>
                  </a:lnTo>
                  <a:cubicBezTo>
                    <a:pt x="9657" y="1703"/>
                    <a:pt x="11002" y="1346"/>
                    <a:pt x="11895" y="1120"/>
                  </a:cubicBezTo>
                  <a:cubicBezTo>
                    <a:pt x="12777" y="896"/>
                    <a:pt x="14250" y="0"/>
                    <a:pt x="13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8007625" y="287975"/>
              <a:ext cx="274450" cy="38525"/>
            </a:xfrm>
            <a:custGeom>
              <a:rect b="b" l="l" r="r" t="t"/>
              <a:pathLst>
                <a:path extrusionOk="0" h="1541" w="10978">
                  <a:moveTo>
                    <a:pt x="10977" y="0"/>
                  </a:moveTo>
                  <a:cubicBezTo>
                    <a:pt x="10406" y="274"/>
                    <a:pt x="7656" y="250"/>
                    <a:pt x="6155" y="334"/>
                  </a:cubicBezTo>
                  <a:lnTo>
                    <a:pt x="5965" y="345"/>
                  </a:lnTo>
                  <a:cubicBezTo>
                    <a:pt x="5835" y="237"/>
                    <a:pt x="5645" y="79"/>
                    <a:pt x="5459" y="79"/>
                  </a:cubicBezTo>
                  <a:cubicBezTo>
                    <a:pt x="5441" y="79"/>
                    <a:pt x="5423" y="80"/>
                    <a:pt x="5405" y="84"/>
                  </a:cubicBezTo>
                  <a:cubicBezTo>
                    <a:pt x="5286" y="107"/>
                    <a:pt x="5239" y="274"/>
                    <a:pt x="5227" y="405"/>
                  </a:cubicBezTo>
                  <a:cubicBezTo>
                    <a:pt x="4179" y="488"/>
                    <a:pt x="3286" y="619"/>
                    <a:pt x="2262" y="679"/>
                  </a:cubicBezTo>
                  <a:cubicBezTo>
                    <a:pt x="2124" y="689"/>
                    <a:pt x="1993" y="693"/>
                    <a:pt x="1870" y="693"/>
                  </a:cubicBezTo>
                  <a:cubicBezTo>
                    <a:pt x="817" y="693"/>
                    <a:pt x="274" y="369"/>
                    <a:pt x="274" y="369"/>
                  </a:cubicBezTo>
                  <a:lnTo>
                    <a:pt x="274" y="369"/>
                  </a:lnTo>
                  <a:cubicBezTo>
                    <a:pt x="274" y="369"/>
                    <a:pt x="0" y="417"/>
                    <a:pt x="1226" y="834"/>
                  </a:cubicBezTo>
                  <a:cubicBezTo>
                    <a:pt x="1686" y="993"/>
                    <a:pt x="2296" y="1040"/>
                    <a:pt x="2899" y="1040"/>
                  </a:cubicBezTo>
                  <a:cubicBezTo>
                    <a:pt x="3799" y="1040"/>
                    <a:pt x="4684" y="934"/>
                    <a:pt x="5032" y="934"/>
                  </a:cubicBezTo>
                  <a:cubicBezTo>
                    <a:pt x="5080" y="934"/>
                    <a:pt x="5117" y="936"/>
                    <a:pt x="5143" y="941"/>
                  </a:cubicBezTo>
                  <a:cubicBezTo>
                    <a:pt x="5489" y="1000"/>
                    <a:pt x="5608" y="1346"/>
                    <a:pt x="6013" y="1488"/>
                  </a:cubicBezTo>
                  <a:cubicBezTo>
                    <a:pt x="6115" y="1526"/>
                    <a:pt x="6220" y="1541"/>
                    <a:pt x="6319" y="1541"/>
                  </a:cubicBezTo>
                  <a:cubicBezTo>
                    <a:pt x="6603" y="1541"/>
                    <a:pt x="6840" y="1416"/>
                    <a:pt x="6822" y="1310"/>
                  </a:cubicBezTo>
                  <a:cubicBezTo>
                    <a:pt x="6800" y="1175"/>
                    <a:pt x="6830" y="614"/>
                    <a:pt x="8284" y="614"/>
                  </a:cubicBezTo>
                  <a:cubicBezTo>
                    <a:pt x="8368" y="614"/>
                    <a:pt x="8456" y="615"/>
                    <a:pt x="8549" y="619"/>
                  </a:cubicBezTo>
                  <a:cubicBezTo>
                    <a:pt x="8634" y="623"/>
                    <a:pt x="8716" y="624"/>
                    <a:pt x="8796" y="624"/>
                  </a:cubicBezTo>
                  <a:cubicBezTo>
                    <a:pt x="10342" y="624"/>
                    <a:pt x="10977" y="0"/>
                    <a:pt x="10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7"/>
          <p:cNvSpPr txBox="1"/>
          <p:nvPr>
            <p:ph type="title"/>
          </p:nvPr>
        </p:nvSpPr>
        <p:spPr>
          <a:xfrm>
            <a:off x="2960650" y="823359"/>
            <a:ext cx="49368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48" name="Google Shape;848;p7"/>
          <p:cNvSpPr txBox="1"/>
          <p:nvPr>
            <p:ph idx="1" type="subTitle"/>
          </p:nvPr>
        </p:nvSpPr>
        <p:spPr>
          <a:xfrm>
            <a:off x="2960650" y="2092909"/>
            <a:ext cx="4936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8"/>
          <p:cNvGrpSpPr/>
          <p:nvPr/>
        </p:nvGrpSpPr>
        <p:grpSpPr>
          <a:xfrm>
            <a:off x="-45" y="609133"/>
            <a:ext cx="9144065" cy="4554073"/>
            <a:chOff x="-45" y="609133"/>
            <a:chExt cx="9144065" cy="4554073"/>
          </a:xfrm>
        </p:grpSpPr>
        <p:grpSp>
          <p:nvGrpSpPr>
            <p:cNvPr id="851" name="Google Shape;851;p8"/>
            <p:cNvGrpSpPr/>
            <p:nvPr/>
          </p:nvGrpSpPr>
          <p:grpSpPr>
            <a:xfrm>
              <a:off x="-45" y="2239055"/>
              <a:ext cx="9144065" cy="2915489"/>
              <a:chOff x="-45" y="1762005"/>
              <a:chExt cx="9144065" cy="2915489"/>
            </a:xfrm>
          </p:grpSpPr>
          <p:sp>
            <p:nvSpPr>
              <p:cNvPr id="852" name="Google Shape;852;p8"/>
              <p:cNvSpPr/>
              <p:nvPr/>
            </p:nvSpPr>
            <p:spPr>
              <a:xfrm>
                <a:off x="-1" y="1762005"/>
                <a:ext cx="9144020" cy="2915489"/>
              </a:xfrm>
              <a:custGeom>
                <a:rect b="b" l="l" r="r" t="t"/>
                <a:pathLst>
                  <a:path extrusionOk="0" h="67212" w="210801">
                    <a:moveTo>
                      <a:pt x="0" y="0"/>
                    </a:moveTo>
                    <a:lnTo>
                      <a:pt x="0" y="67199"/>
                    </a:lnTo>
                    <a:lnTo>
                      <a:pt x="210800" y="67211"/>
                    </a:lnTo>
                    <a:lnTo>
                      <a:pt x="210800" y="72"/>
                    </a:lnTo>
                    <a:cubicBezTo>
                      <a:pt x="204204" y="977"/>
                      <a:pt x="200073" y="7692"/>
                      <a:pt x="202252" y="13990"/>
                    </a:cubicBezTo>
                    <a:cubicBezTo>
                      <a:pt x="194477" y="14598"/>
                      <a:pt x="187619" y="19300"/>
                      <a:pt x="184261" y="26325"/>
                    </a:cubicBezTo>
                    <a:cubicBezTo>
                      <a:pt x="182373" y="25253"/>
                      <a:pt x="180354" y="24757"/>
                      <a:pt x="178378" y="24757"/>
                    </a:cubicBezTo>
                    <a:cubicBezTo>
                      <a:pt x="172892" y="24757"/>
                      <a:pt x="167737" y="28579"/>
                      <a:pt x="166616" y="34505"/>
                    </a:cubicBezTo>
                    <a:cubicBezTo>
                      <a:pt x="165261" y="33333"/>
                      <a:pt x="163603" y="32768"/>
                      <a:pt x="161959" y="32768"/>
                    </a:cubicBezTo>
                    <a:cubicBezTo>
                      <a:pt x="159659" y="32768"/>
                      <a:pt x="157384" y="33873"/>
                      <a:pt x="155996" y="35969"/>
                    </a:cubicBezTo>
                    <a:cubicBezTo>
                      <a:pt x="152897" y="33060"/>
                      <a:pt x="149002" y="31662"/>
                      <a:pt x="145141" y="31662"/>
                    </a:cubicBezTo>
                    <a:cubicBezTo>
                      <a:pt x="139804" y="31662"/>
                      <a:pt x="134530" y="34332"/>
                      <a:pt x="131505" y="39374"/>
                    </a:cubicBezTo>
                    <a:cubicBezTo>
                      <a:pt x="130181" y="38911"/>
                      <a:pt x="128806" y="38683"/>
                      <a:pt x="127437" y="38683"/>
                    </a:cubicBezTo>
                    <a:cubicBezTo>
                      <a:pt x="125147" y="38683"/>
                      <a:pt x="122874" y="39321"/>
                      <a:pt x="120884" y="40565"/>
                    </a:cubicBezTo>
                    <a:cubicBezTo>
                      <a:pt x="117981" y="36124"/>
                      <a:pt x="113249" y="33870"/>
                      <a:pt x="108505" y="33870"/>
                    </a:cubicBezTo>
                    <a:cubicBezTo>
                      <a:pt x="104142" y="33870"/>
                      <a:pt x="99770" y="35775"/>
                      <a:pt x="96798" y="39636"/>
                    </a:cubicBezTo>
                    <a:cubicBezTo>
                      <a:pt x="94861" y="38237"/>
                      <a:pt x="92575" y="37532"/>
                      <a:pt x="90283" y="37532"/>
                    </a:cubicBezTo>
                    <a:cubicBezTo>
                      <a:pt x="88264" y="37532"/>
                      <a:pt x="86242" y="38080"/>
                      <a:pt x="84451" y="39184"/>
                    </a:cubicBezTo>
                    <a:cubicBezTo>
                      <a:pt x="81426" y="34310"/>
                      <a:pt x="76226" y="31658"/>
                      <a:pt x="70923" y="31658"/>
                    </a:cubicBezTo>
                    <a:cubicBezTo>
                      <a:pt x="67794" y="31658"/>
                      <a:pt x="64628" y="32581"/>
                      <a:pt x="61853" y="34517"/>
                    </a:cubicBezTo>
                    <a:cubicBezTo>
                      <a:pt x="61460" y="34731"/>
                      <a:pt x="61079" y="34957"/>
                      <a:pt x="60698" y="35195"/>
                    </a:cubicBezTo>
                    <a:cubicBezTo>
                      <a:pt x="57702" y="32225"/>
                      <a:pt x="53697" y="30626"/>
                      <a:pt x="49601" y="30626"/>
                    </a:cubicBezTo>
                    <a:cubicBezTo>
                      <a:pt x="48050" y="30626"/>
                      <a:pt x="46486" y="30855"/>
                      <a:pt x="44958" y="31326"/>
                    </a:cubicBezTo>
                    <a:cubicBezTo>
                      <a:pt x="44192" y="26339"/>
                      <a:pt x="39908" y="23025"/>
                      <a:pt x="35298" y="23025"/>
                    </a:cubicBezTo>
                    <a:cubicBezTo>
                      <a:pt x="33821" y="23025"/>
                      <a:pt x="32312" y="23365"/>
                      <a:pt x="30873" y="24099"/>
                    </a:cubicBezTo>
                    <a:cubicBezTo>
                      <a:pt x="28412" y="16666"/>
                      <a:pt x="21484" y="11657"/>
                      <a:pt x="13661" y="11657"/>
                    </a:cubicBezTo>
                    <a:cubicBezTo>
                      <a:pt x="13652" y="11657"/>
                      <a:pt x="13642" y="11657"/>
                      <a:pt x="13633" y="11657"/>
                    </a:cubicBezTo>
                    <a:cubicBezTo>
                      <a:pt x="12895" y="11657"/>
                      <a:pt x="12157" y="11692"/>
                      <a:pt x="11430" y="11788"/>
                    </a:cubicBezTo>
                    <a:cubicBezTo>
                      <a:pt x="11121" y="5537"/>
                      <a:pt x="6227" y="489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3" name="Google Shape;853;p8"/>
              <p:cNvGrpSpPr/>
              <p:nvPr/>
            </p:nvGrpSpPr>
            <p:grpSpPr>
              <a:xfrm>
                <a:off x="-45" y="2273686"/>
                <a:ext cx="9144020" cy="1930082"/>
                <a:chOff x="1062625" y="3292200"/>
                <a:chExt cx="5270025" cy="1112375"/>
              </a:xfrm>
            </p:grpSpPr>
            <p:sp>
              <p:nvSpPr>
                <p:cNvPr id="854" name="Google Shape;854;p8"/>
                <p:cNvSpPr/>
                <p:nvPr/>
              </p:nvSpPr>
              <p:spPr>
                <a:xfrm>
                  <a:off x="1291825" y="3292200"/>
                  <a:ext cx="61925" cy="195300"/>
                </a:xfrm>
                <a:custGeom>
                  <a:rect b="b" l="l" r="r" t="t"/>
                  <a:pathLst>
                    <a:path extrusionOk="0" h="7812" w="2477">
                      <a:moveTo>
                        <a:pt x="2119" y="1"/>
                      </a:moveTo>
                      <a:cubicBezTo>
                        <a:pt x="2119" y="36"/>
                        <a:pt x="2191" y="4311"/>
                        <a:pt x="0" y="7656"/>
                      </a:cubicBezTo>
                      <a:lnTo>
                        <a:pt x="226" y="7811"/>
                      </a:lnTo>
                      <a:cubicBezTo>
                        <a:pt x="2477" y="4382"/>
                        <a:pt x="2405" y="24"/>
                        <a:pt x="2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8"/>
                <p:cNvSpPr/>
                <p:nvPr/>
              </p:nvSpPr>
              <p:spPr>
                <a:xfrm>
                  <a:off x="1705250" y="3596400"/>
                  <a:ext cx="130400" cy="180700"/>
                </a:xfrm>
                <a:custGeom>
                  <a:rect b="b" l="l" r="r" t="t"/>
                  <a:pathLst>
                    <a:path extrusionOk="0" h="7228" w="5216">
                      <a:moveTo>
                        <a:pt x="5109" y="1"/>
                      </a:moveTo>
                      <a:cubicBezTo>
                        <a:pt x="5061" y="13"/>
                        <a:pt x="537" y="1965"/>
                        <a:pt x="1" y="7204"/>
                      </a:cubicBezTo>
                      <a:lnTo>
                        <a:pt x="287" y="7228"/>
                      </a:lnTo>
                      <a:cubicBezTo>
                        <a:pt x="799" y="2168"/>
                        <a:pt x="5180" y="275"/>
                        <a:pt x="5216" y="263"/>
                      </a:cubicBezTo>
                      <a:lnTo>
                        <a:pt x="510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8"/>
                <p:cNvSpPr/>
                <p:nvPr/>
              </p:nvSpPr>
              <p:spPr>
                <a:xfrm>
                  <a:off x="2055300" y="3776775"/>
                  <a:ext cx="132475" cy="100050"/>
                </a:xfrm>
                <a:custGeom>
                  <a:rect b="b" l="l" r="r" t="t"/>
                  <a:pathLst>
                    <a:path extrusionOk="0" h="4002" w="5299">
                      <a:moveTo>
                        <a:pt x="5204" y="1"/>
                      </a:moveTo>
                      <a:cubicBezTo>
                        <a:pt x="5061" y="49"/>
                        <a:pt x="1632" y="1203"/>
                        <a:pt x="1" y="3847"/>
                      </a:cubicBezTo>
                      <a:lnTo>
                        <a:pt x="239" y="4001"/>
                      </a:lnTo>
                      <a:cubicBezTo>
                        <a:pt x="1810" y="1442"/>
                        <a:pt x="5251" y="287"/>
                        <a:pt x="5299" y="275"/>
                      </a:cubicBezTo>
                      <a:lnTo>
                        <a:pt x="5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8"/>
                <p:cNvSpPr/>
                <p:nvPr/>
              </p:nvSpPr>
              <p:spPr>
                <a:xfrm>
                  <a:off x="1256100" y="4267025"/>
                  <a:ext cx="273275" cy="91100"/>
                </a:xfrm>
                <a:custGeom>
                  <a:rect b="b" l="l" r="r" t="t"/>
                  <a:pathLst>
                    <a:path extrusionOk="0" h="3644" w="10931">
                      <a:moveTo>
                        <a:pt x="5465" y="0"/>
                      </a:moveTo>
                      <a:cubicBezTo>
                        <a:pt x="3108" y="12"/>
                        <a:pt x="977" y="1382"/>
                        <a:pt x="0" y="3525"/>
                      </a:cubicBezTo>
                      <a:lnTo>
                        <a:pt x="250" y="3644"/>
                      </a:lnTo>
                      <a:lnTo>
                        <a:pt x="262" y="3644"/>
                      </a:lnTo>
                      <a:cubicBezTo>
                        <a:pt x="1191" y="1596"/>
                        <a:pt x="3227" y="298"/>
                        <a:pt x="5465" y="298"/>
                      </a:cubicBezTo>
                      <a:cubicBezTo>
                        <a:pt x="5475" y="298"/>
                        <a:pt x="5486" y="298"/>
                        <a:pt x="5496" y="298"/>
                      </a:cubicBezTo>
                      <a:cubicBezTo>
                        <a:pt x="7722" y="298"/>
                        <a:pt x="9744" y="1605"/>
                        <a:pt x="10680" y="3632"/>
                      </a:cubicBezTo>
                      <a:lnTo>
                        <a:pt x="10930" y="3513"/>
                      </a:lnTo>
                      <a:cubicBezTo>
                        <a:pt x="9954" y="1370"/>
                        <a:pt x="7811" y="0"/>
                        <a:pt x="5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8"/>
                <p:cNvSpPr/>
                <p:nvPr/>
              </p:nvSpPr>
              <p:spPr>
                <a:xfrm>
                  <a:off x="1750200" y="3837475"/>
                  <a:ext cx="399775" cy="160800"/>
                </a:xfrm>
                <a:custGeom>
                  <a:rect b="b" l="l" r="r" t="t"/>
                  <a:pathLst>
                    <a:path extrusionOk="0" h="6432" w="15991">
                      <a:moveTo>
                        <a:pt x="7500" y="0"/>
                      </a:moveTo>
                      <a:cubicBezTo>
                        <a:pt x="4494" y="0"/>
                        <a:pt x="1647" y="1518"/>
                        <a:pt x="1" y="4097"/>
                      </a:cubicBezTo>
                      <a:lnTo>
                        <a:pt x="239" y="4240"/>
                      </a:lnTo>
                      <a:cubicBezTo>
                        <a:pt x="1827" y="1753"/>
                        <a:pt x="4562" y="284"/>
                        <a:pt x="7462" y="284"/>
                      </a:cubicBezTo>
                      <a:cubicBezTo>
                        <a:pt x="7866" y="284"/>
                        <a:pt x="8273" y="313"/>
                        <a:pt x="8680" y="371"/>
                      </a:cubicBezTo>
                      <a:cubicBezTo>
                        <a:pt x="12014" y="835"/>
                        <a:pt x="14765" y="3205"/>
                        <a:pt x="15717" y="6431"/>
                      </a:cubicBezTo>
                      <a:lnTo>
                        <a:pt x="15991" y="6360"/>
                      </a:lnTo>
                      <a:cubicBezTo>
                        <a:pt x="15003" y="3026"/>
                        <a:pt x="12157" y="573"/>
                        <a:pt x="8728" y="85"/>
                      </a:cubicBezTo>
                      <a:cubicBezTo>
                        <a:pt x="8318" y="28"/>
                        <a:pt x="7907" y="0"/>
                        <a:pt x="75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8"/>
                <p:cNvSpPr/>
                <p:nvPr/>
              </p:nvSpPr>
              <p:spPr>
                <a:xfrm>
                  <a:off x="1062625" y="3558950"/>
                  <a:ext cx="310475" cy="143450"/>
                </a:xfrm>
                <a:custGeom>
                  <a:rect b="b" l="l" r="r" t="t"/>
                  <a:pathLst>
                    <a:path extrusionOk="0" h="5738" w="12419">
                      <a:moveTo>
                        <a:pt x="2451" y="0"/>
                      </a:moveTo>
                      <a:cubicBezTo>
                        <a:pt x="1350" y="0"/>
                        <a:pt x="470" y="120"/>
                        <a:pt x="0" y="201"/>
                      </a:cubicBezTo>
                      <a:lnTo>
                        <a:pt x="0" y="487"/>
                      </a:lnTo>
                      <a:cubicBezTo>
                        <a:pt x="444" y="406"/>
                        <a:pt x="1338" y="276"/>
                        <a:pt x="2469" y="276"/>
                      </a:cubicBezTo>
                      <a:cubicBezTo>
                        <a:pt x="5342" y="276"/>
                        <a:pt x="9742" y="1115"/>
                        <a:pt x="12169" y="5737"/>
                      </a:cubicBezTo>
                      <a:lnTo>
                        <a:pt x="12419" y="5606"/>
                      </a:lnTo>
                      <a:cubicBezTo>
                        <a:pt x="9923" y="857"/>
                        <a:pt x="5396" y="0"/>
                        <a:pt x="24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8"/>
                <p:cNvSpPr/>
                <p:nvPr/>
              </p:nvSpPr>
              <p:spPr>
                <a:xfrm>
                  <a:off x="1304625" y="3684825"/>
                  <a:ext cx="174450" cy="93475"/>
                </a:xfrm>
                <a:custGeom>
                  <a:rect b="b" l="l" r="r" t="t"/>
                  <a:pathLst>
                    <a:path extrusionOk="0" h="3739" w="6978">
                      <a:moveTo>
                        <a:pt x="5356" y="0"/>
                      </a:moveTo>
                      <a:cubicBezTo>
                        <a:pt x="2878" y="0"/>
                        <a:pt x="676" y="1420"/>
                        <a:pt x="0" y="3655"/>
                      </a:cubicBezTo>
                      <a:lnTo>
                        <a:pt x="262" y="3738"/>
                      </a:lnTo>
                      <a:cubicBezTo>
                        <a:pt x="975" y="1417"/>
                        <a:pt x="3199" y="288"/>
                        <a:pt x="5391" y="288"/>
                      </a:cubicBezTo>
                      <a:cubicBezTo>
                        <a:pt x="5908" y="288"/>
                        <a:pt x="6424" y="351"/>
                        <a:pt x="6918" y="476"/>
                      </a:cubicBezTo>
                      <a:lnTo>
                        <a:pt x="6977" y="202"/>
                      </a:lnTo>
                      <a:cubicBezTo>
                        <a:pt x="6432" y="66"/>
                        <a:pt x="5888" y="0"/>
                        <a:pt x="53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8"/>
                <p:cNvSpPr/>
                <p:nvPr/>
              </p:nvSpPr>
              <p:spPr>
                <a:xfrm>
                  <a:off x="1685025" y="4165825"/>
                  <a:ext cx="174750" cy="93475"/>
                </a:xfrm>
                <a:custGeom>
                  <a:rect b="b" l="l" r="r" t="t"/>
                  <a:pathLst>
                    <a:path extrusionOk="0" h="3739" w="6990">
                      <a:moveTo>
                        <a:pt x="5368" y="1"/>
                      </a:moveTo>
                      <a:cubicBezTo>
                        <a:pt x="2890" y="1"/>
                        <a:pt x="686" y="1420"/>
                        <a:pt x="0" y="3656"/>
                      </a:cubicBezTo>
                      <a:lnTo>
                        <a:pt x="274" y="3739"/>
                      </a:lnTo>
                      <a:cubicBezTo>
                        <a:pt x="987" y="1418"/>
                        <a:pt x="3203" y="289"/>
                        <a:pt x="5392" y="289"/>
                      </a:cubicBezTo>
                      <a:cubicBezTo>
                        <a:pt x="5909" y="289"/>
                        <a:pt x="6424" y="351"/>
                        <a:pt x="6918" y="477"/>
                      </a:cubicBezTo>
                      <a:lnTo>
                        <a:pt x="6989" y="203"/>
                      </a:lnTo>
                      <a:cubicBezTo>
                        <a:pt x="6444" y="66"/>
                        <a:pt x="5900" y="1"/>
                        <a:pt x="53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8"/>
                <p:cNvSpPr/>
                <p:nvPr/>
              </p:nvSpPr>
              <p:spPr>
                <a:xfrm>
                  <a:off x="1062625" y="4001450"/>
                  <a:ext cx="235475" cy="162025"/>
                </a:xfrm>
                <a:custGeom>
                  <a:rect b="b" l="l" r="r" t="t"/>
                  <a:pathLst>
                    <a:path extrusionOk="0" h="6481" w="9419">
                      <a:moveTo>
                        <a:pt x="242" y="0"/>
                      </a:moveTo>
                      <a:cubicBezTo>
                        <a:pt x="150" y="0"/>
                        <a:pt x="69" y="1"/>
                        <a:pt x="0" y="3"/>
                      </a:cubicBezTo>
                      <a:lnTo>
                        <a:pt x="0" y="289"/>
                      </a:lnTo>
                      <a:cubicBezTo>
                        <a:pt x="71" y="287"/>
                        <a:pt x="155" y="286"/>
                        <a:pt x="252" y="286"/>
                      </a:cubicBezTo>
                      <a:cubicBezTo>
                        <a:pt x="1966" y="286"/>
                        <a:pt x="7634" y="722"/>
                        <a:pt x="9144" y="6480"/>
                      </a:cubicBezTo>
                      <a:lnTo>
                        <a:pt x="9418" y="6409"/>
                      </a:lnTo>
                      <a:cubicBezTo>
                        <a:pt x="7857" y="457"/>
                        <a:pt x="2004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8"/>
                <p:cNvSpPr/>
                <p:nvPr/>
              </p:nvSpPr>
              <p:spPr>
                <a:xfrm>
                  <a:off x="1409700" y="4132250"/>
                  <a:ext cx="338450" cy="140150"/>
                </a:xfrm>
                <a:custGeom>
                  <a:rect b="b" l="l" r="r" t="t"/>
                  <a:pathLst>
                    <a:path extrusionOk="0" h="5606" w="13538">
                      <a:moveTo>
                        <a:pt x="7648" y="0"/>
                      </a:moveTo>
                      <a:cubicBezTo>
                        <a:pt x="6371" y="0"/>
                        <a:pt x="5164" y="266"/>
                        <a:pt x="4155" y="677"/>
                      </a:cubicBezTo>
                      <a:cubicBezTo>
                        <a:pt x="1715" y="1677"/>
                        <a:pt x="119" y="3546"/>
                        <a:pt x="0" y="5582"/>
                      </a:cubicBezTo>
                      <a:lnTo>
                        <a:pt x="286" y="5606"/>
                      </a:lnTo>
                      <a:cubicBezTo>
                        <a:pt x="393" y="3677"/>
                        <a:pt x="1917" y="1891"/>
                        <a:pt x="4262" y="939"/>
                      </a:cubicBezTo>
                      <a:cubicBezTo>
                        <a:pt x="5240" y="542"/>
                        <a:pt x="6410" y="284"/>
                        <a:pt x="7649" y="284"/>
                      </a:cubicBezTo>
                      <a:cubicBezTo>
                        <a:pt x="9534" y="284"/>
                        <a:pt x="11579" y="882"/>
                        <a:pt x="13347" y="2498"/>
                      </a:cubicBezTo>
                      <a:lnTo>
                        <a:pt x="13537" y="2296"/>
                      </a:lnTo>
                      <a:cubicBezTo>
                        <a:pt x="11711" y="620"/>
                        <a:pt x="9597" y="0"/>
                        <a:pt x="7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8"/>
                <p:cNvSpPr/>
                <p:nvPr/>
              </p:nvSpPr>
              <p:spPr>
                <a:xfrm>
                  <a:off x="4959525" y="3895550"/>
                  <a:ext cx="152150" cy="127725"/>
                </a:xfrm>
                <a:custGeom>
                  <a:rect b="b" l="l" r="r" t="t"/>
                  <a:pathLst>
                    <a:path extrusionOk="0" h="5109" w="6086">
                      <a:moveTo>
                        <a:pt x="156" y="0"/>
                      </a:moveTo>
                      <a:lnTo>
                        <a:pt x="1" y="227"/>
                      </a:lnTo>
                      <a:cubicBezTo>
                        <a:pt x="1465" y="1203"/>
                        <a:pt x="4168" y="3132"/>
                        <a:pt x="5883" y="5108"/>
                      </a:cubicBezTo>
                      <a:lnTo>
                        <a:pt x="6085" y="4930"/>
                      </a:lnTo>
                      <a:cubicBezTo>
                        <a:pt x="4347" y="2917"/>
                        <a:pt x="1620" y="977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8"/>
                <p:cNvSpPr/>
                <p:nvPr/>
              </p:nvSpPr>
              <p:spPr>
                <a:xfrm>
                  <a:off x="4958650" y="4001950"/>
                  <a:ext cx="358700" cy="125200"/>
                </a:xfrm>
                <a:custGeom>
                  <a:rect b="b" l="l" r="r" t="t"/>
                  <a:pathLst>
                    <a:path extrusionOk="0" h="5008" w="14348">
                      <a:moveTo>
                        <a:pt x="9933" y="1"/>
                      </a:moveTo>
                      <a:cubicBezTo>
                        <a:pt x="3151" y="1"/>
                        <a:pt x="40" y="4805"/>
                        <a:pt x="0" y="4865"/>
                      </a:cubicBezTo>
                      <a:lnTo>
                        <a:pt x="238" y="5008"/>
                      </a:lnTo>
                      <a:cubicBezTo>
                        <a:pt x="268" y="4958"/>
                        <a:pt x="3299" y="286"/>
                        <a:pt x="9935" y="286"/>
                      </a:cubicBezTo>
                      <a:cubicBezTo>
                        <a:pt x="11241" y="286"/>
                        <a:pt x="12686" y="467"/>
                        <a:pt x="14276" y="900"/>
                      </a:cubicBezTo>
                      <a:lnTo>
                        <a:pt x="14347" y="626"/>
                      </a:lnTo>
                      <a:cubicBezTo>
                        <a:pt x="12732" y="185"/>
                        <a:pt x="11262" y="1"/>
                        <a:pt x="9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8"/>
                <p:cNvSpPr/>
                <p:nvPr/>
              </p:nvSpPr>
              <p:spPr>
                <a:xfrm>
                  <a:off x="5919775" y="3973500"/>
                  <a:ext cx="217025" cy="46200"/>
                </a:xfrm>
                <a:custGeom>
                  <a:rect b="b" l="l" r="r" t="t"/>
                  <a:pathLst>
                    <a:path extrusionOk="0" h="1848" w="8681">
                      <a:moveTo>
                        <a:pt x="3908" y="1"/>
                      </a:moveTo>
                      <a:cubicBezTo>
                        <a:pt x="1546" y="1"/>
                        <a:pt x="23" y="1182"/>
                        <a:pt x="1" y="1204"/>
                      </a:cubicBezTo>
                      <a:lnTo>
                        <a:pt x="167" y="1419"/>
                      </a:lnTo>
                      <a:cubicBezTo>
                        <a:pt x="190" y="1404"/>
                        <a:pt x="1639" y="282"/>
                        <a:pt x="3898" y="282"/>
                      </a:cubicBezTo>
                      <a:cubicBezTo>
                        <a:pt x="5208" y="282"/>
                        <a:pt x="6791" y="659"/>
                        <a:pt x="8525" y="1847"/>
                      </a:cubicBezTo>
                      <a:lnTo>
                        <a:pt x="8680" y="1609"/>
                      </a:lnTo>
                      <a:cubicBezTo>
                        <a:pt x="6896" y="389"/>
                        <a:pt x="5264" y="1"/>
                        <a:pt x="3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8"/>
                <p:cNvSpPr/>
                <p:nvPr/>
              </p:nvSpPr>
              <p:spPr>
                <a:xfrm>
                  <a:off x="5504250" y="3653750"/>
                  <a:ext cx="398575" cy="164725"/>
                </a:xfrm>
                <a:custGeom>
                  <a:rect b="b" l="l" r="r" t="t"/>
                  <a:pathLst>
                    <a:path extrusionOk="0" h="6589" w="15943">
                      <a:moveTo>
                        <a:pt x="8559" y="0"/>
                      </a:moveTo>
                      <a:cubicBezTo>
                        <a:pt x="8094" y="0"/>
                        <a:pt x="7625" y="37"/>
                        <a:pt x="7156" y="112"/>
                      </a:cubicBezTo>
                      <a:cubicBezTo>
                        <a:pt x="3727" y="659"/>
                        <a:pt x="929" y="3160"/>
                        <a:pt x="0" y="6517"/>
                      </a:cubicBezTo>
                      <a:lnTo>
                        <a:pt x="274" y="6589"/>
                      </a:lnTo>
                      <a:cubicBezTo>
                        <a:pt x="1167" y="3350"/>
                        <a:pt x="3882" y="921"/>
                        <a:pt x="7204" y="398"/>
                      </a:cubicBezTo>
                      <a:cubicBezTo>
                        <a:pt x="7661" y="324"/>
                        <a:pt x="8119" y="288"/>
                        <a:pt x="8573" y="288"/>
                      </a:cubicBezTo>
                      <a:cubicBezTo>
                        <a:pt x="11413" y="288"/>
                        <a:pt x="14105" y="1700"/>
                        <a:pt x="15717" y="4112"/>
                      </a:cubicBezTo>
                      <a:lnTo>
                        <a:pt x="15943" y="3957"/>
                      </a:lnTo>
                      <a:cubicBezTo>
                        <a:pt x="14288" y="1460"/>
                        <a:pt x="11497" y="0"/>
                        <a:pt x="8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8"/>
                <p:cNvSpPr/>
                <p:nvPr/>
              </p:nvSpPr>
              <p:spPr>
                <a:xfrm>
                  <a:off x="6118900" y="3342925"/>
                  <a:ext cx="151825" cy="18050"/>
                </a:xfrm>
                <a:custGeom>
                  <a:rect b="b" l="l" r="r" t="t"/>
                  <a:pathLst>
                    <a:path extrusionOk="0" h="722" w="6073">
                      <a:moveTo>
                        <a:pt x="1089" y="0"/>
                      </a:moveTo>
                      <a:cubicBezTo>
                        <a:pt x="433" y="0"/>
                        <a:pt x="13" y="19"/>
                        <a:pt x="1" y="19"/>
                      </a:cubicBezTo>
                      <a:lnTo>
                        <a:pt x="13" y="293"/>
                      </a:lnTo>
                      <a:cubicBezTo>
                        <a:pt x="25" y="293"/>
                        <a:pt x="400" y="277"/>
                        <a:pt x="995" y="277"/>
                      </a:cubicBezTo>
                      <a:cubicBezTo>
                        <a:pt x="2184" y="277"/>
                        <a:pt x="4247" y="341"/>
                        <a:pt x="6025" y="722"/>
                      </a:cubicBezTo>
                      <a:lnTo>
                        <a:pt x="6073" y="436"/>
                      </a:lnTo>
                      <a:cubicBezTo>
                        <a:pt x="4320" y="65"/>
                        <a:pt x="2301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8"/>
                <p:cNvSpPr/>
                <p:nvPr/>
              </p:nvSpPr>
              <p:spPr>
                <a:xfrm>
                  <a:off x="6029900" y="3733925"/>
                  <a:ext cx="302750" cy="243500"/>
                </a:xfrm>
                <a:custGeom>
                  <a:rect b="b" l="l" r="r" t="t"/>
                  <a:pathLst>
                    <a:path extrusionOk="0" h="9740" w="12110">
                      <a:moveTo>
                        <a:pt x="12109" y="0"/>
                      </a:moveTo>
                      <a:cubicBezTo>
                        <a:pt x="10693" y="72"/>
                        <a:pt x="2096" y="834"/>
                        <a:pt x="1" y="9680"/>
                      </a:cubicBezTo>
                      <a:lnTo>
                        <a:pt x="263" y="9740"/>
                      </a:lnTo>
                      <a:cubicBezTo>
                        <a:pt x="2323" y="1108"/>
                        <a:pt x="10716" y="346"/>
                        <a:pt x="12109" y="274"/>
                      </a:cubicBezTo>
                      <a:lnTo>
                        <a:pt x="121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8"/>
                <p:cNvSpPr/>
                <p:nvPr/>
              </p:nvSpPr>
              <p:spPr>
                <a:xfrm>
                  <a:off x="5594150" y="4131075"/>
                  <a:ext cx="277725" cy="144300"/>
                </a:xfrm>
                <a:custGeom>
                  <a:rect b="b" l="l" r="r" t="t"/>
                  <a:pathLst>
                    <a:path extrusionOk="0" h="5772" w="11109">
                      <a:moveTo>
                        <a:pt x="9236" y="0"/>
                      </a:moveTo>
                      <a:cubicBezTo>
                        <a:pt x="6724" y="0"/>
                        <a:pt x="2312" y="757"/>
                        <a:pt x="0" y="5653"/>
                      </a:cubicBezTo>
                      <a:lnTo>
                        <a:pt x="262" y="5772"/>
                      </a:lnTo>
                      <a:cubicBezTo>
                        <a:pt x="2509" y="1014"/>
                        <a:pt x="6795" y="279"/>
                        <a:pt x="9234" y="279"/>
                      </a:cubicBezTo>
                      <a:cubicBezTo>
                        <a:pt x="10311" y="279"/>
                        <a:pt x="11027" y="422"/>
                        <a:pt x="11049" y="426"/>
                      </a:cubicBezTo>
                      <a:lnTo>
                        <a:pt x="11109" y="152"/>
                      </a:lnTo>
                      <a:cubicBezTo>
                        <a:pt x="11087" y="148"/>
                        <a:pt x="10347" y="0"/>
                        <a:pt x="92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8"/>
                <p:cNvSpPr/>
                <p:nvPr/>
              </p:nvSpPr>
              <p:spPr>
                <a:xfrm>
                  <a:off x="6049850" y="4242475"/>
                  <a:ext cx="282800" cy="162100"/>
                </a:xfrm>
                <a:custGeom>
                  <a:rect b="b" l="l" r="r" t="t"/>
                  <a:pathLst>
                    <a:path extrusionOk="0" h="6484" w="11312">
                      <a:moveTo>
                        <a:pt x="10908" y="1"/>
                      </a:moveTo>
                      <a:cubicBezTo>
                        <a:pt x="2825" y="1"/>
                        <a:pt x="36" y="6305"/>
                        <a:pt x="1" y="6364"/>
                      </a:cubicBezTo>
                      <a:lnTo>
                        <a:pt x="262" y="6483"/>
                      </a:lnTo>
                      <a:cubicBezTo>
                        <a:pt x="858" y="5257"/>
                        <a:pt x="1691" y="4161"/>
                        <a:pt x="2715" y="3257"/>
                      </a:cubicBezTo>
                      <a:cubicBezTo>
                        <a:pt x="4238" y="1883"/>
                        <a:pt x="6880" y="275"/>
                        <a:pt x="10923" y="275"/>
                      </a:cubicBezTo>
                      <a:cubicBezTo>
                        <a:pt x="11051" y="275"/>
                        <a:pt x="11180" y="277"/>
                        <a:pt x="11311" y="280"/>
                      </a:cubicBezTo>
                      <a:lnTo>
                        <a:pt x="11311" y="6"/>
                      </a:lnTo>
                      <a:cubicBezTo>
                        <a:pt x="11176" y="3"/>
                        <a:pt x="11041" y="1"/>
                        <a:pt x="109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5968900" y="4295300"/>
                  <a:ext cx="117875" cy="61650"/>
                </a:xfrm>
                <a:custGeom>
                  <a:rect b="b" l="l" r="r" t="t"/>
                  <a:pathLst>
                    <a:path extrusionOk="0" h="2466" w="4715">
                      <a:moveTo>
                        <a:pt x="12" y="1"/>
                      </a:moveTo>
                      <a:lnTo>
                        <a:pt x="0" y="286"/>
                      </a:lnTo>
                      <a:cubicBezTo>
                        <a:pt x="24" y="286"/>
                        <a:pt x="3036" y="501"/>
                        <a:pt x="4489" y="2465"/>
                      </a:cubicBezTo>
                      <a:lnTo>
                        <a:pt x="4715" y="2298"/>
                      </a:lnTo>
                      <a:cubicBezTo>
                        <a:pt x="3191" y="227"/>
                        <a:pt x="143" y="12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8"/>
                <p:cNvSpPr/>
                <p:nvPr/>
              </p:nvSpPr>
              <p:spPr>
                <a:xfrm>
                  <a:off x="5550975" y="4130700"/>
                  <a:ext cx="117900" cy="61925"/>
                </a:xfrm>
                <a:custGeom>
                  <a:rect b="b" l="l" r="r" t="t"/>
                  <a:pathLst>
                    <a:path extrusionOk="0" h="2477" w="4716">
                      <a:moveTo>
                        <a:pt x="13" y="0"/>
                      </a:moveTo>
                      <a:lnTo>
                        <a:pt x="1" y="286"/>
                      </a:lnTo>
                      <a:cubicBezTo>
                        <a:pt x="36" y="286"/>
                        <a:pt x="3037" y="500"/>
                        <a:pt x="4501" y="2477"/>
                      </a:cubicBezTo>
                      <a:lnTo>
                        <a:pt x="4716" y="2298"/>
                      </a:lnTo>
                      <a:cubicBezTo>
                        <a:pt x="3192" y="227"/>
                        <a:pt x="144" y="12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8"/>
                <p:cNvSpPr/>
                <p:nvPr/>
              </p:nvSpPr>
              <p:spPr>
                <a:xfrm>
                  <a:off x="5776600" y="4078600"/>
                  <a:ext cx="33075" cy="61050"/>
                </a:xfrm>
                <a:custGeom>
                  <a:rect b="b" l="l" r="r" t="t"/>
                  <a:pathLst>
                    <a:path extrusionOk="0" h="2442" w="1323">
                      <a:moveTo>
                        <a:pt x="1120" y="1"/>
                      </a:moveTo>
                      <a:cubicBezTo>
                        <a:pt x="1072" y="48"/>
                        <a:pt x="1" y="1132"/>
                        <a:pt x="108" y="2442"/>
                      </a:cubicBezTo>
                      <a:lnTo>
                        <a:pt x="394" y="2418"/>
                      </a:lnTo>
                      <a:cubicBezTo>
                        <a:pt x="286" y="1239"/>
                        <a:pt x="1310" y="203"/>
                        <a:pt x="1322" y="203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8"/>
                <p:cNvSpPr/>
                <p:nvPr/>
              </p:nvSpPr>
              <p:spPr>
                <a:xfrm>
                  <a:off x="3053950" y="3973825"/>
                  <a:ext cx="121450" cy="181000"/>
                </a:xfrm>
                <a:custGeom>
                  <a:rect b="b" l="l" r="r" t="t"/>
                  <a:pathLst>
                    <a:path extrusionOk="0" h="7240" w="4858">
                      <a:moveTo>
                        <a:pt x="4715" y="1"/>
                      </a:moveTo>
                      <a:cubicBezTo>
                        <a:pt x="4679" y="25"/>
                        <a:pt x="679" y="2299"/>
                        <a:pt x="0" y="7204"/>
                      </a:cubicBezTo>
                      <a:lnTo>
                        <a:pt x="274" y="7240"/>
                      </a:lnTo>
                      <a:cubicBezTo>
                        <a:pt x="941" y="2477"/>
                        <a:pt x="4810" y="263"/>
                        <a:pt x="4858" y="239"/>
                      </a:cubicBezTo>
                      <a:lnTo>
                        <a:pt x="47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8"/>
                <p:cNvSpPr/>
                <p:nvPr/>
              </p:nvSpPr>
              <p:spPr>
                <a:xfrm>
                  <a:off x="2577400" y="3874725"/>
                  <a:ext cx="142600" cy="280100"/>
                </a:xfrm>
                <a:custGeom>
                  <a:rect b="b" l="l" r="r" t="t"/>
                  <a:pathLst>
                    <a:path extrusionOk="0" h="11204" w="5704">
                      <a:moveTo>
                        <a:pt x="203" y="0"/>
                      </a:moveTo>
                      <a:lnTo>
                        <a:pt x="0" y="191"/>
                      </a:lnTo>
                      <a:cubicBezTo>
                        <a:pt x="48" y="238"/>
                        <a:pt x="4286" y="4512"/>
                        <a:pt x="5429" y="11204"/>
                      </a:cubicBezTo>
                      <a:lnTo>
                        <a:pt x="5703" y="11168"/>
                      </a:lnTo>
                      <a:cubicBezTo>
                        <a:pt x="4548" y="4382"/>
                        <a:pt x="238" y="36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8"/>
                <p:cNvSpPr/>
                <p:nvPr/>
              </p:nvSpPr>
              <p:spPr>
                <a:xfrm>
                  <a:off x="2566075" y="4147200"/>
                  <a:ext cx="328650" cy="68050"/>
                </a:xfrm>
                <a:custGeom>
                  <a:rect b="b" l="l" r="r" t="t"/>
                  <a:pathLst>
                    <a:path extrusionOk="0" h="2722" w="13146">
                      <a:moveTo>
                        <a:pt x="7538" y="1"/>
                      </a:moveTo>
                      <a:cubicBezTo>
                        <a:pt x="2751" y="1"/>
                        <a:pt x="36" y="2484"/>
                        <a:pt x="1" y="2519"/>
                      </a:cubicBezTo>
                      <a:lnTo>
                        <a:pt x="203" y="2722"/>
                      </a:lnTo>
                      <a:cubicBezTo>
                        <a:pt x="203" y="2710"/>
                        <a:pt x="1394" y="1603"/>
                        <a:pt x="3561" y="900"/>
                      </a:cubicBezTo>
                      <a:cubicBezTo>
                        <a:pt x="4575" y="564"/>
                        <a:pt x="5907" y="279"/>
                        <a:pt x="7516" y="279"/>
                      </a:cubicBezTo>
                      <a:cubicBezTo>
                        <a:pt x="9100" y="279"/>
                        <a:pt x="10953" y="555"/>
                        <a:pt x="13038" y="1329"/>
                      </a:cubicBezTo>
                      <a:lnTo>
                        <a:pt x="13145" y="1067"/>
                      </a:lnTo>
                      <a:cubicBezTo>
                        <a:pt x="11050" y="291"/>
                        <a:pt x="9173" y="1"/>
                        <a:pt x="75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8"/>
                <p:cNvSpPr/>
                <p:nvPr/>
              </p:nvSpPr>
              <p:spPr>
                <a:xfrm>
                  <a:off x="2086850" y="3969875"/>
                  <a:ext cx="265825" cy="135250"/>
                </a:xfrm>
                <a:custGeom>
                  <a:rect b="b" l="l" r="r" t="t"/>
                  <a:pathLst>
                    <a:path extrusionOk="0" h="5410" w="10633">
                      <a:moveTo>
                        <a:pt x="5422" y="1"/>
                      </a:moveTo>
                      <a:cubicBezTo>
                        <a:pt x="5177" y="1"/>
                        <a:pt x="4929" y="17"/>
                        <a:pt x="4680" y="52"/>
                      </a:cubicBezTo>
                      <a:cubicBezTo>
                        <a:pt x="2001" y="409"/>
                        <a:pt x="1" y="2707"/>
                        <a:pt x="1" y="5409"/>
                      </a:cubicBezTo>
                      <a:lnTo>
                        <a:pt x="286" y="5409"/>
                      </a:lnTo>
                      <a:cubicBezTo>
                        <a:pt x="275" y="2838"/>
                        <a:pt x="2180" y="671"/>
                        <a:pt x="4716" y="325"/>
                      </a:cubicBezTo>
                      <a:cubicBezTo>
                        <a:pt x="4955" y="292"/>
                        <a:pt x="5193" y="276"/>
                        <a:pt x="5429" y="276"/>
                      </a:cubicBezTo>
                      <a:cubicBezTo>
                        <a:pt x="7702" y="276"/>
                        <a:pt x="9744" y="1795"/>
                        <a:pt x="10359" y="4028"/>
                      </a:cubicBezTo>
                      <a:lnTo>
                        <a:pt x="10633" y="3957"/>
                      </a:lnTo>
                      <a:cubicBezTo>
                        <a:pt x="9974" y="1592"/>
                        <a:pt x="7817" y="1"/>
                        <a:pt x="54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8"/>
                <p:cNvSpPr/>
                <p:nvPr/>
              </p:nvSpPr>
              <p:spPr>
                <a:xfrm>
                  <a:off x="4647000" y="4078925"/>
                  <a:ext cx="412875" cy="244675"/>
                </a:xfrm>
                <a:custGeom>
                  <a:rect b="b" l="l" r="r" t="t"/>
                  <a:pathLst>
                    <a:path extrusionOk="0" h="9787" w="16515">
                      <a:moveTo>
                        <a:pt x="7555" y="1"/>
                      </a:moveTo>
                      <a:cubicBezTo>
                        <a:pt x="4397" y="1"/>
                        <a:pt x="1411" y="1795"/>
                        <a:pt x="0" y="4786"/>
                      </a:cubicBezTo>
                      <a:lnTo>
                        <a:pt x="250" y="4905"/>
                      </a:lnTo>
                      <a:cubicBezTo>
                        <a:pt x="1614" y="2017"/>
                        <a:pt x="4502" y="274"/>
                        <a:pt x="7556" y="274"/>
                      </a:cubicBezTo>
                      <a:cubicBezTo>
                        <a:pt x="8368" y="274"/>
                        <a:pt x="9192" y="397"/>
                        <a:pt x="10002" y="655"/>
                      </a:cubicBezTo>
                      <a:cubicBezTo>
                        <a:pt x="13847" y="1869"/>
                        <a:pt x="16205" y="5750"/>
                        <a:pt x="15526" y="9739"/>
                      </a:cubicBezTo>
                      <a:lnTo>
                        <a:pt x="15800" y="9787"/>
                      </a:lnTo>
                      <a:cubicBezTo>
                        <a:pt x="16514" y="5667"/>
                        <a:pt x="14062" y="1655"/>
                        <a:pt x="10085" y="393"/>
                      </a:cubicBezTo>
                      <a:cubicBezTo>
                        <a:pt x="9247" y="127"/>
                        <a:pt x="8395" y="1"/>
                        <a:pt x="7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8"/>
                <p:cNvSpPr/>
                <p:nvPr/>
              </p:nvSpPr>
              <p:spPr>
                <a:xfrm>
                  <a:off x="3960900" y="4008350"/>
                  <a:ext cx="125925" cy="147075"/>
                </a:xfrm>
                <a:custGeom>
                  <a:rect b="b" l="l" r="r" t="t"/>
                  <a:pathLst>
                    <a:path extrusionOk="0" h="5883" w="5037">
                      <a:moveTo>
                        <a:pt x="4894" y="1"/>
                      </a:moveTo>
                      <a:cubicBezTo>
                        <a:pt x="4846" y="25"/>
                        <a:pt x="1155" y="2394"/>
                        <a:pt x="0" y="5799"/>
                      </a:cubicBezTo>
                      <a:lnTo>
                        <a:pt x="262" y="5883"/>
                      </a:lnTo>
                      <a:cubicBezTo>
                        <a:pt x="1394" y="2585"/>
                        <a:pt x="5001" y="263"/>
                        <a:pt x="5037" y="239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4349050" y="3978300"/>
                  <a:ext cx="174750" cy="148850"/>
                </a:xfrm>
                <a:custGeom>
                  <a:rect b="b" l="l" r="r" t="t"/>
                  <a:pathLst>
                    <a:path extrusionOk="0" h="5954" w="6990">
                      <a:moveTo>
                        <a:pt x="107" y="0"/>
                      </a:moveTo>
                      <a:lnTo>
                        <a:pt x="0" y="262"/>
                      </a:lnTo>
                      <a:cubicBezTo>
                        <a:pt x="48" y="274"/>
                        <a:pt x="4298" y="1965"/>
                        <a:pt x="6751" y="5954"/>
                      </a:cubicBezTo>
                      <a:lnTo>
                        <a:pt x="6989" y="5811"/>
                      </a:lnTo>
                      <a:cubicBezTo>
                        <a:pt x="4477" y="1739"/>
                        <a:pt x="143" y="12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8"/>
                <p:cNvSpPr/>
                <p:nvPr/>
              </p:nvSpPr>
              <p:spPr>
                <a:xfrm>
                  <a:off x="4423450" y="4191275"/>
                  <a:ext cx="390550" cy="133225"/>
                </a:xfrm>
                <a:custGeom>
                  <a:rect b="b" l="l" r="r" t="t"/>
                  <a:pathLst>
                    <a:path extrusionOk="0" h="5329" w="15622">
                      <a:moveTo>
                        <a:pt x="6592" y="0"/>
                      </a:moveTo>
                      <a:cubicBezTo>
                        <a:pt x="3992" y="0"/>
                        <a:pt x="1554" y="937"/>
                        <a:pt x="1" y="2590"/>
                      </a:cubicBezTo>
                      <a:lnTo>
                        <a:pt x="215" y="2780"/>
                      </a:lnTo>
                      <a:cubicBezTo>
                        <a:pt x="1708" y="1187"/>
                        <a:pt x="4070" y="277"/>
                        <a:pt x="6590" y="277"/>
                      </a:cubicBezTo>
                      <a:cubicBezTo>
                        <a:pt x="7065" y="277"/>
                        <a:pt x="7545" y="309"/>
                        <a:pt x="8026" y="375"/>
                      </a:cubicBezTo>
                      <a:cubicBezTo>
                        <a:pt x="11276" y="816"/>
                        <a:pt x="13955" y="2626"/>
                        <a:pt x="15384" y="5328"/>
                      </a:cubicBezTo>
                      <a:lnTo>
                        <a:pt x="15622" y="5197"/>
                      </a:lnTo>
                      <a:cubicBezTo>
                        <a:pt x="14157" y="2411"/>
                        <a:pt x="11407" y="542"/>
                        <a:pt x="8073" y="102"/>
                      </a:cubicBezTo>
                      <a:cubicBezTo>
                        <a:pt x="7577" y="34"/>
                        <a:pt x="7081" y="0"/>
                        <a:pt x="65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8"/>
                <p:cNvSpPr/>
                <p:nvPr/>
              </p:nvSpPr>
              <p:spPr>
                <a:xfrm>
                  <a:off x="3413500" y="3986025"/>
                  <a:ext cx="72075" cy="153925"/>
                </a:xfrm>
                <a:custGeom>
                  <a:rect b="b" l="l" r="r" t="t"/>
                  <a:pathLst>
                    <a:path extrusionOk="0" h="6157" w="2883">
                      <a:moveTo>
                        <a:pt x="2644" y="1"/>
                      </a:moveTo>
                      <a:cubicBezTo>
                        <a:pt x="2620" y="37"/>
                        <a:pt x="739" y="2847"/>
                        <a:pt x="1" y="6085"/>
                      </a:cubicBezTo>
                      <a:lnTo>
                        <a:pt x="275" y="6156"/>
                      </a:lnTo>
                      <a:cubicBezTo>
                        <a:pt x="1001" y="2966"/>
                        <a:pt x="2858" y="191"/>
                        <a:pt x="2882" y="168"/>
                      </a:cubicBezTo>
                      <a:lnTo>
                        <a:pt x="26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8"/>
                <p:cNvSpPr/>
                <p:nvPr/>
              </p:nvSpPr>
              <p:spPr>
                <a:xfrm>
                  <a:off x="3261100" y="4132950"/>
                  <a:ext cx="271500" cy="110575"/>
                </a:xfrm>
                <a:custGeom>
                  <a:rect b="b" l="l" r="r" t="t"/>
                  <a:pathLst>
                    <a:path extrusionOk="0" h="4423" w="10860">
                      <a:moveTo>
                        <a:pt x="4374" y="0"/>
                      </a:moveTo>
                      <a:cubicBezTo>
                        <a:pt x="2176" y="0"/>
                        <a:pt x="286" y="873"/>
                        <a:pt x="1" y="1375"/>
                      </a:cubicBezTo>
                      <a:lnTo>
                        <a:pt x="251" y="1518"/>
                      </a:lnTo>
                      <a:cubicBezTo>
                        <a:pt x="469" y="1128"/>
                        <a:pt x="2285" y="275"/>
                        <a:pt x="4417" y="275"/>
                      </a:cubicBezTo>
                      <a:cubicBezTo>
                        <a:pt x="4500" y="275"/>
                        <a:pt x="4584" y="277"/>
                        <a:pt x="4668" y="279"/>
                      </a:cubicBezTo>
                      <a:cubicBezTo>
                        <a:pt x="6514" y="351"/>
                        <a:pt x="9050" y="1125"/>
                        <a:pt x="10597" y="4423"/>
                      </a:cubicBezTo>
                      <a:lnTo>
                        <a:pt x="10859" y="4304"/>
                      </a:lnTo>
                      <a:cubicBezTo>
                        <a:pt x="9252" y="875"/>
                        <a:pt x="6609" y="77"/>
                        <a:pt x="4668" y="6"/>
                      </a:cubicBezTo>
                      <a:cubicBezTo>
                        <a:pt x="4570" y="2"/>
                        <a:pt x="4472" y="0"/>
                        <a:pt x="43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85" name="Google Shape;885;p8"/>
            <p:cNvGrpSpPr/>
            <p:nvPr/>
          </p:nvGrpSpPr>
          <p:grpSpPr>
            <a:xfrm>
              <a:off x="0" y="3185737"/>
              <a:ext cx="9144017" cy="1977469"/>
              <a:chOff x="0" y="3174687"/>
              <a:chExt cx="9144017" cy="1977469"/>
            </a:xfrm>
          </p:grpSpPr>
          <p:sp>
            <p:nvSpPr>
              <p:cNvPr id="886" name="Google Shape;886;p8"/>
              <p:cNvSpPr/>
              <p:nvPr/>
            </p:nvSpPr>
            <p:spPr>
              <a:xfrm>
                <a:off x="0" y="3174687"/>
                <a:ext cx="9144014" cy="1977466"/>
              </a:xfrm>
              <a:custGeom>
                <a:rect b="b" l="l" r="r" t="t"/>
                <a:pathLst>
                  <a:path extrusionOk="0" h="45590" w="210813">
                    <a:moveTo>
                      <a:pt x="210812" y="1"/>
                    </a:moveTo>
                    <a:cubicBezTo>
                      <a:pt x="204573" y="489"/>
                      <a:pt x="199680" y="5537"/>
                      <a:pt x="199370" y="11788"/>
                    </a:cubicBezTo>
                    <a:cubicBezTo>
                      <a:pt x="198644" y="11693"/>
                      <a:pt x="197906" y="11645"/>
                      <a:pt x="197168" y="11645"/>
                    </a:cubicBezTo>
                    <a:cubicBezTo>
                      <a:pt x="189333" y="11645"/>
                      <a:pt x="182392" y="16658"/>
                      <a:pt x="179939" y="24087"/>
                    </a:cubicBezTo>
                    <a:cubicBezTo>
                      <a:pt x="178503" y="23362"/>
                      <a:pt x="176997" y="23026"/>
                      <a:pt x="175525" y="23026"/>
                    </a:cubicBezTo>
                    <a:cubicBezTo>
                      <a:pt x="170907" y="23026"/>
                      <a:pt x="166622" y="26334"/>
                      <a:pt x="165854" y="31326"/>
                    </a:cubicBezTo>
                    <a:cubicBezTo>
                      <a:pt x="164327" y="30855"/>
                      <a:pt x="162763" y="30626"/>
                      <a:pt x="161212" y="30626"/>
                    </a:cubicBezTo>
                    <a:cubicBezTo>
                      <a:pt x="157116" y="30626"/>
                      <a:pt x="153111" y="32225"/>
                      <a:pt x="150114" y="35196"/>
                    </a:cubicBezTo>
                    <a:cubicBezTo>
                      <a:pt x="149733" y="34958"/>
                      <a:pt x="149352" y="34731"/>
                      <a:pt x="148959" y="34517"/>
                    </a:cubicBezTo>
                    <a:cubicBezTo>
                      <a:pt x="146184" y="32582"/>
                      <a:pt x="143017" y="31658"/>
                      <a:pt x="139886" y="31658"/>
                    </a:cubicBezTo>
                    <a:cubicBezTo>
                      <a:pt x="134581" y="31658"/>
                      <a:pt x="129379" y="34310"/>
                      <a:pt x="126361" y="39184"/>
                    </a:cubicBezTo>
                    <a:cubicBezTo>
                      <a:pt x="124571" y="38080"/>
                      <a:pt x="122548" y="37532"/>
                      <a:pt x="120529" y="37532"/>
                    </a:cubicBezTo>
                    <a:cubicBezTo>
                      <a:pt x="118238" y="37532"/>
                      <a:pt x="115951" y="38238"/>
                      <a:pt x="114014" y="39637"/>
                    </a:cubicBezTo>
                    <a:cubicBezTo>
                      <a:pt x="111038" y="35771"/>
                      <a:pt x="106664" y="33866"/>
                      <a:pt x="102302" y="33866"/>
                    </a:cubicBezTo>
                    <a:cubicBezTo>
                      <a:pt x="97554" y="33866"/>
                      <a:pt x="92820" y="36123"/>
                      <a:pt x="89916" y="40565"/>
                    </a:cubicBezTo>
                    <a:cubicBezTo>
                      <a:pt x="87927" y="39321"/>
                      <a:pt x="85653" y="38683"/>
                      <a:pt x="83367" y="38683"/>
                    </a:cubicBezTo>
                    <a:cubicBezTo>
                      <a:pt x="81999" y="38683"/>
                      <a:pt x="80627" y="38911"/>
                      <a:pt x="79308" y="39375"/>
                    </a:cubicBezTo>
                    <a:cubicBezTo>
                      <a:pt x="76282" y="34325"/>
                      <a:pt x="71001" y="31649"/>
                      <a:pt x="65657" y="31649"/>
                    </a:cubicBezTo>
                    <a:cubicBezTo>
                      <a:pt x="61791" y="31649"/>
                      <a:pt x="57892" y="33050"/>
                      <a:pt x="54793" y="35970"/>
                    </a:cubicBezTo>
                    <a:cubicBezTo>
                      <a:pt x="53402" y="33870"/>
                      <a:pt x="51127" y="32761"/>
                      <a:pt x="48825" y="32761"/>
                    </a:cubicBezTo>
                    <a:cubicBezTo>
                      <a:pt x="47184" y="32761"/>
                      <a:pt x="45530" y="33324"/>
                      <a:pt x="44172" y="34493"/>
                    </a:cubicBezTo>
                    <a:cubicBezTo>
                      <a:pt x="43052" y="28577"/>
                      <a:pt x="37904" y="24757"/>
                      <a:pt x="32422" y="24757"/>
                    </a:cubicBezTo>
                    <a:cubicBezTo>
                      <a:pt x="30447" y="24757"/>
                      <a:pt x="28428" y="25253"/>
                      <a:pt x="26539" y="26326"/>
                    </a:cubicBezTo>
                    <a:cubicBezTo>
                      <a:pt x="23170" y="19301"/>
                      <a:pt x="16312" y="14598"/>
                      <a:pt x="8549" y="13979"/>
                    </a:cubicBezTo>
                    <a:cubicBezTo>
                      <a:pt x="10716" y="7680"/>
                      <a:pt x="6596" y="977"/>
                      <a:pt x="0" y="72"/>
                    </a:cubicBezTo>
                    <a:lnTo>
                      <a:pt x="0" y="45590"/>
                    </a:lnTo>
                    <a:lnTo>
                      <a:pt x="210812" y="45590"/>
                    </a:lnTo>
                    <a:lnTo>
                      <a:pt x="210812" y="1"/>
                    </a:ln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7" name="Google Shape;887;p8"/>
              <p:cNvGrpSpPr/>
              <p:nvPr/>
            </p:nvGrpSpPr>
            <p:grpSpPr>
              <a:xfrm>
                <a:off x="3" y="3685994"/>
                <a:ext cx="9144014" cy="1466162"/>
                <a:chOff x="1212350" y="1446150"/>
                <a:chExt cx="5270325" cy="845050"/>
              </a:xfrm>
            </p:grpSpPr>
            <p:sp>
              <p:nvSpPr>
                <p:cNvPr id="888" name="Google Shape;888;p8"/>
                <p:cNvSpPr/>
                <p:nvPr/>
              </p:nvSpPr>
              <p:spPr>
                <a:xfrm>
                  <a:off x="6191250" y="1446150"/>
                  <a:ext cx="61925" cy="195575"/>
                </a:xfrm>
                <a:custGeom>
                  <a:rect b="b" l="l" r="r" t="t"/>
                  <a:pathLst>
                    <a:path extrusionOk="0" h="7823" w="2477">
                      <a:moveTo>
                        <a:pt x="83" y="0"/>
                      </a:moveTo>
                      <a:cubicBezTo>
                        <a:pt x="83" y="36"/>
                        <a:pt x="0" y="4394"/>
                        <a:pt x="2250" y="7823"/>
                      </a:cubicBezTo>
                      <a:lnTo>
                        <a:pt x="2477" y="7668"/>
                      </a:lnTo>
                      <a:cubicBezTo>
                        <a:pt x="286" y="4322"/>
                        <a:pt x="357" y="48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8"/>
                <p:cNvSpPr/>
                <p:nvPr/>
              </p:nvSpPr>
              <p:spPr>
                <a:xfrm>
                  <a:off x="5709325" y="1750350"/>
                  <a:ext cx="130400" cy="181000"/>
                </a:xfrm>
                <a:custGeom>
                  <a:rect b="b" l="l" r="r" t="t"/>
                  <a:pathLst>
                    <a:path extrusionOk="0" h="7240" w="5216">
                      <a:moveTo>
                        <a:pt x="108" y="0"/>
                      </a:moveTo>
                      <a:lnTo>
                        <a:pt x="1" y="262"/>
                      </a:lnTo>
                      <a:cubicBezTo>
                        <a:pt x="48" y="286"/>
                        <a:pt x="4418" y="2167"/>
                        <a:pt x="4942" y="7239"/>
                      </a:cubicBezTo>
                      <a:lnTo>
                        <a:pt x="5216" y="7215"/>
                      </a:lnTo>
                      <a:cubicBezTo>
                        <a:pt x="4680" y="1977"/>
                        <a:pt x="156" y="24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8"/>
                <p:cNvSpPr/>
                <p:nvPr/>
              </p:nvSpPr>
              <p:spPr>
                <a:xfrm>
                  <a:off x="5357500" y="1931025"/>
                  <a:ext cx="132475" cy="100025"/>
                </a:xfrm>
                <a:custGeom>
                  <a:rect b="b" l="l" r="r" t="t"/>
                  <a:pathLst>
                    <a:path extrusionOk="0" h="4001" w="5299">
                      <a:moveTo>
                        <a:pt x="84" y="0"/>
                      </a:moveTo>
                      <a:lnTo>
                        <a:pt x="1" y="274"/>
                      </a:lnTo>
                      <a:cubicBezTo>
                        <a:pt x="36" y="286"/>
                        <a:pt x="3489" y="1429"/>
                        <a:pt x="5061" y="4001"/>
                      </a:cubicBezTo>
                      <a:lnTo>
                        <a:pt x="5299" y="3846"/>
                      </a:lnTo>
                      <a:cubicBezTo>
                        <a:pt x="3668" y="1203"/>
                        <a:pt x="239" y="48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8"/>
                <p:cNvSpPr/>
                <p:nvPr/>
              </p:nvSpPr>
              <p:spPr>
                <a:xfrm>
                  <a:off x="5395300" y="1991925"/>
                  <a:ext cx="399775" cy="160875"/>
                </a:xfrm>
                <a:custGeom>
                  <a:rect b="b" l="l" r="r" t="t"/>
                  <a:pathLst>
                    <a:path extrusionOk="0" h="6435" w="15991">
                      <a:moveTo>
                        <a:pt x="8515" y="0"/>
                      </a:moveTo>
                      <a:cubicBezTo>
                        <a:pt x="8100" y="0"/>
                        <a:pt x="7682" y="29"/>
                        <a:pt x="7264" y="88"/>
                      </a:cubicBezTo>
                      <a:cubicBezTo>
                        <a:pt x="3823" y="577"/>
                        <a:pt x="989" y="3017"/>
                        <a:pt x="1" y="6351"/>
                      </a:cubicBezTo>
                      <a:lnTo>
                        <a:pt x="275" y="6435"/>
                      </a:lnTo>
                      <a:cubicBezTo>
                        <a:pt x="1227" y="3208"/>
                        <a:pt x="3977" y="839"/>
                        <a:pt x="7311" y="362"/>
                      </a:cubicBezTo>
                      <a:cubicBezTo>
                        <a:pt x="7709" y="307"/>
                        <a:pt x="8107" y="279"/>
                        <a:pt x="8502" y="279"/>
                      </a:cubicBezTo>
                      <a:cubicBezTo>
                        <a:pt x="11402" y="279"/>
                        <a:pt x="14149" y="1750"/>
                        <a:pt x="15753" y="4244"/>
                      </a:cubicBezTo>
                      <a:lnTo>
                        <a:pt x="15991" y="4089"/>
                      </a:lnTo>
                      <a:cubicBezTo>
                        <a:pt x="14338" y="1516"/>
                        <a:pt x="11510" y="0"/>
                        <a:pt x="8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8"/>
                <p:cNvSpPr/>
                <p:nvPr/>
              </p:nvSpPr>
              <p:spPr>
                <a:xfrm>
                  <a:off x="6172200" y="1713175"/>
                  <a:ext cx="310475" cy="143150"/>
                </a:xfrm>
                <a:custGeom>
                  <a:rect b="b" l="l" r="r" t="t"/>
                  <a:pathLst>
                    <a:path extrusionOk="0" h="5726" w="12419">
                      <a:moveTo>
                        <a:pt x="9963" y="1"/>
                      </a:moveTo>
                      <a:cubicBezTo>
                        <a:pt x="7017" y="1"/>
                        <a:pt x="2496" y="858"/>
                        <a:pt x="0" y="5607"/>
                      </a:cubicBezTo>
                      <a:lnTo>
                        <a:pt x="238" y="5726"/>
                      </a:lnTo>
                      <a:cubicBezTo>
                        <a:pt x="2663" y="1114"/>
                        <a:pt x="7061" y="276"/>
                        <a:pt x="9938" y="276"/>
                      </a:cubicBezTo>
                      <a:cubicBezTo>
                        <a:pt x="11072" y="276"/>
                        <a:pt x="11970" y="406"/>
                        <a:pt x="12418" y="487"/>
                      </a:cubicBezTo>
                      <a:lnTo>
                        <a:pt x="12418" y="201"/>
                      </a:lnTo>
                      <a:cubicBezTo>
                        <a:pt x="11945" y="120"/>
                        <a:pt x="11064" y="1"/>
                        <a:pt x="99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8"/>
                <p:cNvSpPr/>
                <p:nvPr/>
              </p:nvSpPr>
              <p:spPr>
                <a:xfrm>
                  <a:off x="6065925" y="1838950"/>
                  <a:ext cx="174750" cy="93575"/>
                </a:xfrm>
                <a:custGeom>
                  <a:rect b="b" l="l" r="r" t="t"/>
                  <a:pathLst>
                    <a:path extrusionOk="0" h="3743" w="6990">
                      <a:moveTo>
                        <a:pt x="1631" y="0"/>
                      </a:moveTo>
                      <a:cubicBezTo>
                        <a:pt x="1096" y="0"/>
                        <a:pt x="549" y="67"/>
                        <a:pt x="0" y="207"/>
                      </a:cubicBezTo>
                      <a:lnTo>
                        <a:pt x="72" y="481"/>
                      </a:lnTo>
                      <a:cubicBezTo>
                        <a:pt x="563" y="356"/>
                        <a:pt x="1077" y="293"/>
                        <a:pt x="1593" y="293"/>
                      </a:cubicBezTo>
                      <a:cubicBezTo>
                        <a:pt x="3778" y="293"/>
                        <a:pt x="6003" y="1422"/>
                        <a:pt x="6716" y="3743"/>
                      </a:cubicBezTo>
                      <a:lnTo>
                        <a:pt x="6989" y="3660"/>
                      </a:lnTo>
                      <a:cubicBezTo>
                        <a:pt x="6304" y="1427"/>
                        <a:pt x="4106" y="0"/>
                        <a:pt x="16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8"/>
                <p:cNvSpPr/>
                <p:nvPr/>
              </p:nvSpPr>
              <p:spPr>
                <a:xfrm>
                  <a:off x="6254925" y="2155675"/>
                  <a:ext cx="227750" cy="135525"/>
                </a:xfrm>
                <a:custGeom>
                  <a:rect b="b" l="l" r="r" t="t"/>
                  <a:pathLst>
                    <a:path extrusionOk="0" h="5421" w="9110">
                      <a:moveTo>
                        <a:pt x="8855" y="0"/>
                      </a:moveTo>
                      <a:cubicBezTo>
                        <a:pt x="7177" y="0"/>
                        <a:pt x="1903" y="413"/>
                        <a:pt x="1" y="5421"/>
                      </a:cubicBezTo>
                      <a:lnTo>
                        <a:pt x="299" y="5421"/>
                      </a:lnTo>
                      <a:cubicBezTo>
                        <a:pt x="2179" y="675"/>
                        <a:pt x="7216" y="286"/>
                        <a:pt x="8841" y="286"/>
                      </a:cubicBezTo>
                      <a:cubicBezTo>
                        <a:pt x="8945" y="286"/>
                        <a:pt x="9035" y="287"/>
                        <a:pt x="9109" y="289"/>
                      </a:cubicBezTo>
                      <a:lnTo>
                        <a:pt x="9109" y="4"/>
                      </a:lnTo>
                      <a:cubicBezTo>
                        <a:pt x="9038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8"/>
                <p:cNvSpPr/>
                <p:nvPr/>
              </p:nvSpPr>
              <p:spPr>
                <a:xfrm>
                  <a:off x="1408200" y="2127750"/>
                  <a:ext cx="217325" cy="46175"/>
                </a:xfrm>
                <a:custGeom>
                  <a:rect b="b" l="l" r="r" t="t"/>
                  <a:pathLst>
                    <a:path extrusionOk="0" h="1847" w="8693">
                      <a:moveTo>
                        <a:pt x="4778" y="0"/>
                      </a:moveTo>
                      <a:cubicBezTo>
                        <a:pt x="3422" y="0"/>
                        <a:pt x="1789" y="389"/>
                        <a:pt x="0" y="1609"/>
                      </a:cubicBezTo>
                      <a:lnTo>
                        <a:pt x="167" y="1847"/>
                      </a:lnTo>
                      <a:cubicBezTo>
                        <a:pt x="1897" y="658"/>
                        <a:pt x="3477" y="281"/>
                        <a:pt x="4785" y="281"/>
                      </a:cubicBezTo>
                      <a:cubicBezTo>
                        <a:pt x="7042" y="281"/>
                        <a:pt x="8491" y="1403"/>
                        <a:pt x="8513" y="1418"/>
                      </a:cubicBezTo>
                      <a:lnTo>
                        <a:pt x="8692" y="1204"/>
                      </a:lnTo>
                      <a:cubicBezTo>
                        <a:pt x="8662" y="1181"/>
                        <a:pt x="7141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8"/>
                <p:cNvSpPr/>
                <p:nvPr/>
              </p:nvSpPr>
              <p:spPr>
                <a:xfrm>
                  <a:off x="1642150" y="1808000"/>
                  <a:ext cx="398600" cy="164725"/>
                </a:xfrm>
                <a:custGeom>
                  <a:rect b="b" l="l" r="r" t="t"/>
                  <a:pathLst>
                    <a:path extrusionOk="0" h="6589" w="15944">
                      <a:moveTo>
                        <a:pt x="7392" y="0"/>
                      </a:moveTo>
                      <a:cubicBezTo>
                        <a:pt x="4451" y="0"/>
                        <a:pt x="1657" y="1469"/>
                        <a:pt x="1" y="3969"/>
                      </a:cubicBezTo>
                      <a:lnTo>
                        <a:pt x="227" y="4124"/>
                      </a:lnTo>
                      <a:cubicBezTo>
                        <a:pt x="1839" y="1701"/>
                        <a:pt x="4539" y="287"/>
                        <a:pt x="7382" y="287"/>
                      </a:cubicBezTo>
                      <a:cubicBezTo>
                        <a:pt x="7837" y="287"/>
                        <a:pt x="8294" y="323"/>
                        <a:pt x="8752" y="397"/>
                      </a:cubicBezTo>
                      <a:cubicBezTo>
                        <a:pt x="12074" y="933"/>
                        <a:pt x="14776" y="3350"/>
                        <a:pt x="15669" y="6588"/>
                      </a:cubicBezTo>
                      <a:lnTo>
                        <a:pt x="15943" y="6505"/>
                      </a:lnTo>
                      <a:cubicBezTo>
                        <a:pt x="15015" y="3159"/>
                        <a:pt x="12217" y="659"/>
                        <a:pt x="8788" y="111"/>
                      </a:cubicBezTo>
                      <a:cubicBezTo>
                        <a:pt x="8321" y="37"/>
                        <a:pt x="7855" y="0"/>
                        <a:pt x="7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1274550" y="1497150"/>
                  <a:ext cx="151525" cy="17775"/>
                </a:xfrm>
                <a:custGeom>
                  <a:rect b="b" l="l" r="r" t="t"/>
                  <a:pathLst>
                    <a:path extrusionOk="0" h="711" w="6061">
                      <a:moveTo>
                        <a:pt x="4978" y="1"/>
                      </a:moveTo>
                      <a:cubicBezTo>
                        <a:pt x="3767" y="1"/>
                        <a:pt x="1746" y="66"/>
                        <a:pt x="1" y="437"/>
                      </a:cubicBezTo>
                      <a:lnTo>
                        <a:pt x="48" y="710"/>
                      </a:lnTo>
                      <a:cubicBezTo>
                        <a:pt x="1814" y="340"/>
                        <a:pt x="3861" y="277"/>
                        <a:pt x="5050" y="277"/>
                      </a:cubicBezTo>
                      <a:cubicBezTo>
                        <a:pt x="5657" y="277"/>
                        <a:pt x="6041" y="294"/>
                        <a:pt x="6049" y="294"/>
                      </a:cubicBezTo>
                      <a:lnTo>
                        <a:pt x="6061" y="20"/>
                      </a:lnTo>
                      <a:cubicBezTo>
                        <a:pt x="6052" y="20"/>
                        <a:pt x="5634" y="1"/>
                        <a:pt x="4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8"/>
                <p:cNvSpPr/>
                <p:nvPr/>
              </p:nvSpPr>
              <p:spPr>
                <a:xfrm>
                  <a:off x="1212350" y="1888150"/>
                  <a:ext cx="302725" cy="243525"/>
                </a:xfrm>
                <a:custGeom>
                  <a:rect b="b" l="l" r="r" t="t"/>
                  <a:pathLst>
                    <a:path extrusionOk="0" h="9741" w="12109">
                      <a:moveTo>
                        <a:pt x="0" y="1"/>
                      </a:moveTo>
                      <a:lnTo>
                        <a:pt x="0" y="275"/>
                      </a:lnTo>
                      <a:cubicBezTo>
                        <a:pt x="1393" y="346"/>
                        <a:pt x="9787" y="1108"/>
                        <a:pt x="11835" y="9740"/>
                      </a:cubicBezTo>
                      <a:lnTo>
                        <a:pt x="12109" y="9681"/>
                      </a:lnTo>
                      <a:cubicBezTo>
                        <a:pt x="10001" y="834"/>
                        <a:pt x="1405" y="7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8"/>
                <p:cNvSpPr/>
                <p:nvPr/>
              </p:nvSpPr>
              <p:spPr>
                <a:xfrm>
                  <a:off x="5192300" y="2123900"/>
                  <a:ext cx="266125" cy="135450"/>
                </a:xfrm>
                <a:custGeom>
                  <a:rect b="b" l="l" r="r" t="t"/>
                  <a:pathLst>
                    <a:path extrusionOk="0" h="5418" w="10645">
                      <a:moveTo>
                        <a:pt x="5232" y="0"/>
                      </a:moveTo>
                      <a:cubicBezTo>
                        <a:pt x="2829" y="0"/>
                        <a:pt x="661" y="1594"/>
                        <a:pt x="1" y="3965"/>
                      </a:cubicBezTo>
                      <a:lnTo>
                        <a:pt x="274" y="4049"/>
                      </a:lnTo>
                      <a:cubicBezTo>
                        <a:pt x="902" y="1799"/>
                        <a:pt x="2943" y="287"/>
                        <a:pt x="5221" y="287"/>
                      </a:cubicBezTo>
                      <a:cubicBezTo>
                        <a:pt x="5452" y="287"/>
                        <a:pt x="5684" y="302"/>
                        <a:pt x="5918" y="334"/>
                      </a:cubicBezTo>
                      <a:cubicBezTo>
                        <a:pt x="8466" y="679"/>
                        <a:pt x="10359" y="2846"/>
                        <a:pt x="10359" y="5418"/>
                      </a:cubicBezTo>
                      <a:lnTo>
                        <a:pt x="10645" y="5418"/>
                      </a:lnTo>
                      <a:cubicBezTo>
                        <a:pt x="10633" y="2715"/>
                        <a:pt x="8633" y="417"/>
                        <a:pt x="5954" y="48"/>
                      </a:cubicBezTo>
                      <a:cubicBezTo>
                        <a:pt x="5712" y="16"/>
                        <a:pt x="5470" y="0"/>
                        <a:pt x="52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8"/>
                <p:cNvSpPr/>
                <p:nvPr/>
              </p:nvSpPr>
              <p:spPr>
                <a:xfrm>
                  <a:off x="2332125" y="2163450"/>
                  <a:ext cx="180400" cy="89650"/>
                </a:xfrm>
                <a:custGeom>
                  <a:rect b="b" l="l" r="r" t="t"/>
                  <a:pathLst>
                    <a:path extrusionOk="0" h="3586" w="7216">
                      <a:moveTo>
                        <a:pt x="2267" y="0"/>
                      </a:moveTo>
                      <a:cubicBezTo>
                        <a:pt x="987" y="0"/>
                        <a:pt x="22" y="432"/>
                        <a:pt x="0" y="443"/>
                      </a:cubicBezTo>
                      <a:lnTo>
                        <a:pt x="108" y="693"/>
                      </a:lnTo>
                      <a:cubicBezTo>
                        <a:pt x="193" y="656"/>
                        <a:pt x="1096" y="254"/>
                        <a:pt x="2280" y="254"/>
                      </a:cubicBezTo>
                      <a:cubicBezTo>
                        <a:pt x="3751" y="254"/>
                        <a:pt x="5654" y="874"/>
                        <a:pt x="6954" y="3586"/>
                      </a:cubicBezTo>
                      <a:lnTo>
                        <a:pt x="7216" y="3467"/>
                      </a:lnTo>
                      <a:cubicBezTo>
                        <a:pt x="5855" y="641"/>
                        <a:pt x="3827" y="0"/>
                        <a:pt x="22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8"/>
                <p:cNvSpPr/>
                <p:nvPr/>
              </p:nvSpPr>
              <p:spPr>
                <a:xfrm>
                  <a:off x="2472025" y="2048000"/>
                  <a:ext cx="112525" cy="155400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9" y="12"/>
                        <a:pt x="1227" y="2560"/>
                        <a:pt x="0" y="6120"/>
                      </a:cubicBezTo>
                      <a:lnTo>
                        <a:pt x="262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8"/>
                <p:cNvSpPr/>
                <p:nvPr/>
              </p:nvSpPr>
              <p:spPr>
                <a:xfrm>
                  <a:off x="3075675" y="2132525"/>
                  <a:ext cx="120275" cy="98250"/>
                </a:xfrm>
                <a:custGeom>
                  <a:rect b="b" l="l" r="r" t="t"/>
                  <a:pathLst>
                    <a:path extrusionOk="0" h="3930" w="4811">
                      <a:moveTo>
                        <a:pt x="4703" y="1"/>
                      </a:moveTo>
                      <a:cubicBezTo>
                        <a:pt x="4679" y="13"/>
                        <a:pt x="1631" y="1275"/>
                        <a:pt x="0" y="3787"/>
                      </a:cubicBezTo>
                      <a:lnTo>
                        <a:pt x="227" y="3930"/>
                      </a:lnTo>
                      <a:cubicBezTo>
                        <a:pt x="1822" y="1501"/>
                        <a:pt x="4787" y="263"/>
                        <a:pt x="4810" y="263"/>
                      </a:cubicBezTo>
                      <a:lnTo>
                        <a:pt x="47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8"/>
                <p:cNvSpPr/>
                <p:nvPr/>
              </p:nvSpPr>
              <p:spPr>
                <a:xfrm>
                  <a:off x="3458150" y="2162600"/>
                  <a:ext cx="78025" cy="79800"/>
                </a:xfrm>
                <a:custGeom>
                  <a:rect b="b" l="l" r="r" t="t"/>
                  <a:pathLst>
                    <a:path extrusionOk="0" h="3192" w="3121">
                      <a:moveTo>
                        <a:pt x="156" y="0"/>
                      </a:moveTo>
                      <a:lnTo>
                        <a:pt x="1" y="239"/>
                      </a:lnTo>
                      <a:cubicBezTo>
                        <a:pt x="13" y="250"/>
                        <a:pt x="1918" y="1596"/>
                        <a:pt x="2870" y="3191"/>
                      </a:cubicBezTo>
                      <a:lnTo>
                        <a:pt x="3120" y="3048"/>
                      </a:lnTo>
                      <a:cubicBezTo>
                        <a:pt x="2120" y="1393"/>
                        <a:pt x="239" y="6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8"/>
                <p:cNvSpPr/>
                <p:nvPr/>
              </p:nvSpPr>
              <p:spPr>
                <a:xfrm>
                  <a:off x="4001675" y="2139675"/>
                  <a:ext cx="63125" cy="71175"/>
                </a:xfrm>
                <a:custGeom>
                  <a:rect b="b" l="l" r="r" t="t"/>
                  <a:pathLst>
                    <a:path extrusionOk="0" h="2847" w="2525">
                      <a:moveTo>
                        <a:pt x="2346" y="1"/>
                      </a:moveTo>
                      <a:cubicBezTo>
                        <a:pt x="2287" y="48"/>
                        <a:pt x="834" y="1203"/>
                        <a:pt x="1" y="2703"/>
                      </a:cubicBezTo>
                      <a:lnTo>
                        <a:pt x="239" y="2846"/>
                      </a:lnTo>
                      <a:cubicBezTo>
                        <a:pt x="1060" y="1382"/>
                        <a:pt x="2501" y="227"/>
                        <a:pt x="2525" y="215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8"/>
                <p:cNvSpPr/>
                <p:nvPr/>
              </p:nvSpPr>
              <p:spPr>
                <a:xfrm>
                  <a:off x="3928450" y="2204200"/>
                  <a:ext cx="136950" cy="51000"/>
                </a:xfrm>
                <a:custGeom>
                  <a:rect b="b" l="l" r="r" t="t"/>
                  <a:pathLst>
                    <a:path extrusionOk="0" h="2040" w="5478">
                      <a:moveTo>
                        <a:pt x="1931" y="1"/>
                      </a:moveTo>
                      <a:cubicBezTo>
                        <a:pt x="1320" y="1"/>
                        <a:pt x="676" y="128"/>
                        <a:pt x="1" y="384"/>
                      </a:cubicBezTo>
                      <a:lnTo>
                        <a:pt x="96" y="646"/>
                      </a:lnTo>
                      <a:cubicBezTo>
                        <a:pt x="750" y="398"/>
                        <a:pt x="1367" y="273"/>
                        <a:pt x="1948" y="273"/>
                      </a:cubicBezTo>
                      <a:cubicBezTo>
                        <a:pt x="3206" y="273"/>
                        <a:pt x="4298" y="858"/>
                        <a:pt x="5251" y="2039"/>
                      </a:cubicBezTo>
                      <a:lnTo>
                        <a:pt x="5478" y="1861"/>
                      </a:lnTo>
                      <a:cubicBezTo>
                        <a:pt x="4470" y="623"/>
                        <a:pt x="3281" y="1"/>
                        <a:pt x="19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4318675" y="2128975"/>
                  <a:ext cx="55700" cy="102700"/>
                </a:xfrm>
                <a:custGeom>
                  <a:rect b="b" l="l" r="r" t="t"/>
                  <a:pathLst>
                    <a:path extrusionOk="0" h="4108" w="2228">
                      <a:moveTo>
                        <a:pt x="2001" y="0"/>
                      </a:moveTo>
                      <a:cubicBezTo>
                        <a:pt x="1180" y="1262"/>
                        <a:pt x="513" y="2596"/>
                        <a:pt x="1" y="4012"/>
                      </a:cubicBezTo>
                      <a:lnTo>
                        <a:pt x="263" y="4108"/>
                      </a:lnTo>
                      <a:cubicBezTo>
                        <a:pt x="775" y="2715"/>
                        <a:pt x="1430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8"/>
                <p:cNvSpPr/>
                <p:nvPr/>
              </p:nvSpPr>
              <p:spPr>
                <a:xfrm>
                  <a:off x="4963100" y="2028350"/>
                  <a:ext cx="104800" cy="79200"/>
                </a:xfrm>
                <a:custGeom>
                  <a:rect b="b" l="l" r="r" t="t"/>
                  <a:pathLst>
                    <a:path extrusionOk="0" h="3168" w="4192">
                      <a:moveTo>
                        <a:pt x="168" y="1"/>
                      </a:moveTo>
                      <a:lnTo>
                        <a:pt x="1" y="227"/>
                      </a:lnTo>
                      <a:lnTo>
                        <a:pt x="4037" y="3168"/>
                      </a:lnTo>
                      <a:lnTo>
                        <a:pt x="4192" y="294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8" name="Google Shape;908;p8"/>
            <p:cNvGrpSpPr/>
            <p:nvPr/>
          </p:nvGrpSpPr>
          <p:grpSpPr>
            <a:xfrm>
              <a:off x="926418" y="609133"/>
              <a:ext cx="1258318" cy="471355"/>
              <a:chOff x="6139625" y="939075"/>
              <a:chExt cx="1818642" cy="681247"/>
            </a:xfrm>
          </p:grpSpPr>
          <p:sp>
            <p:nvSpPr>
              <p:cNvPr id="909" name="Google Shape;909;p8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3" name="Google Shape;913;p8"/>
            <p:cNvGrpSpPr/>
            <p:nvPr/>
          </p:nvGrpSpPr>
          <p:grpSpPr>
            <a:xfrm flipH="1">
              <a:off x="1600196" y="609135"/>
              <a:ext cx="879493" cy="364228"/>
              <a:chOff x="5525375" y="1545600"/>
              <a:chExt cx="289650" cy="119950"/>
            </a:xfrm>
          </p:grpSpPr>
          <p:sp>
            <p:nvSpPr>
              <p:cNvPr id="914" name="Google Shape;914;p8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6" name="Google Shape;916;p8"/>
          <p:cNvGrpSpPr/>
          <p:nvPr/>
        </p:nvGrpSpPr>
        <p:grpSpPr>
          <a:xfrm>
            <a:off x="-499862" y="181861"/>
            <a:ext cx="9456483" cy="4554107"/>
            <a:chOff x="-499862" y="181861"/>
            <a:chExt cx="9456483" cy="4554107"/>
          </a:xfrm>
        </p:grpSpPr>
        <p:grpSp>
          <p:nvGrpSpPr>
            <p:cNvPr id="917" name="Google Shape;917;p8"/>
            <p:cNvGrpSpPr/>
            <p:nvPr/>
          </p:nvGrpSpPr>
          <p:grpSpPr>
            <a:xfrm>
              <a:off x="7963977" y="1219430"/>
              <a:ext cx="853308" cy="1019630"/>
              <a:chOff x="3840250" y="590138"/>
              <a:chExt cx="1090350" cy="1302875"/>
            </a:xfrm>
          </p:grpSpPr>
          <p:sp>
            <p:nvSpPr>
              <p:cNvPr id="918" name="Google Shape;918;p8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>
                <a:off x="4332875" y="7294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>
                <a:off x="4428425" y="8092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0"/>
                    </a:moveTo>
                    <a:cubicBezTo>
                      <a:pt x="6656" y="0"/>
                      <a:pt x="0" y="9502"/>
                      <a:pt x="6656" y="9502"/>
                    </a:cubicBezTo>
                    <a:cubicBezTo>
                      <a:pt x="13323" y="9502"/>
                      <a:pt x="6656" y="0"/>
                      <a:pt x="6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>
                <a:off x="4500450" y="886438"/>
                <a:ext cx="76525" cy="169350"/>
              </a:xfrm>
              <a:custGeom>
                <a:rect b="b" l="l" r="r" t="t"/>
                <a:pathLst>
                  <a:path extrusionOk="0" h="6774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3"/>
                      <a:pt x="1" y="3912"/>
                      <a:pt x="227" y="5353"/>
                    </a:cubicBezTo>
                    <a:cubicBezTo>
                      <a:pt x="384" y="6312"/>
                      <a:pt x="1014" y="6773"/>
                      <a:pt x="1609" y="6773"/>
                    </a:cubicBezTo>
                    <a:cubicBezTo>
                      <a:pt x="1914" y="6773"/>
                      <a:pt x="2211" y="6651"/>
                      <a:pt x="2429" y="6413"/>
                    </a:cubicBezTo>
                    <a:cubicBezTo>
                      <a:pt x="3060" y="5698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>
                <a:off x="4069450" y="1093763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>
                <a:off x="4165000" y="117323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>
                <a:off x="4237025" y="1250463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>
                <a:off x="4406975" y="1291113"/>
                <a:ext cx="523625" cy="373300"/>
              </a:xfrm>
              <a:custGeom>
                <a:rect b="b" l="l" r="r" t="t"/>
                <a:pathLst>
                  <a:path extrusionOk="0" h="14932" w="20945">
                    <a:moveTo>
                      <a:pt x="10478" y="1"/>
                    </a:moveTo>
                    <a:cubicBezTo>
                      <a:pt x="10478" y="1"/>
                      <a:pt x="1" y="14931"/>
                      <a:pt x="10478" y="14931"/>
                    </a:cubicBezTo>
                    <a:cubicBezTo>
                      <a:pt x="20944" y="14931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>
                <a:off x="4502225" y="1370588"/>
                <a:ext cx="333125" cy="237550"/>
              </a:xfrm>
              <a:custGeom>
                <a:rect b="b" l="l" r="r" t="t"/>
                <a:pathLst>
                  <a:path extrusionOk="0" h="9502" w="13325">
                    <a:moveTo>
                      <a:pt x="6668" y="1"/>
                    </a:moveTo>
                    <a:cubicBezTo>
                      <a:pt x="6668" y="1"/>
                      <a:pt x="1" y="9502"/>
                      <a:pt x="6668" y="9502"/>
                    </a:cubicBezTo>
                    <a:cubicBezTo>
                      <a:pt x="13324" y="9502"/>
                      <a:pt x="6668" y="1"/>
                      <a:pt x="66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>
                <a:off x="4574575" y="1447813"/>
                <a:ext cx="76525" cy="169350"/>
              </a:xfrm>
              <a:custGeom>
                <a:rect b="b" l="l" r="r" t="t"/>
                <a:pathLst>
                  <a:path extrusionOk="0" h="6774" w="3061">
                    <a:moveTo>
                      <a:pt x="1915" y="0"/>
                    </a:moveTo>
                    <a:cubicBezTo>
                      <a:pt x="1669" y="0"/>
                      <a:pt x="1382" y="169"/>
                      <a:pt x="1096" y="507"/>
                    </a:cubicBezTo>
                    <a:cubicBezTo>
                      <a:pt x="476" y="1234"/>
                      <a:pt x="0" y="3912"/>
                      <a:pt x="226" y="5353"/>
                    </a:cubicBezTo>
                    <a:cubicBezTo>
                      <a:pt x="376" y="6312"/>
                      <a:pt x="1008" y="6773"/>
                      <a:pt x="1602" y="6773"/>
                    </a:cubicBezTo>
                    <a:cubicBezTo>
                      <a:pt x="1908" y="6773"/>
                      <a:pt x="2203" y="6651"/>
                      <a:pt x="2417" y="6413"/>
                    </a:cubicBezTo>
                    <a:cubicBezTo>
                      <a:pt x="3060" y="5698"/>
                      <a:pt x="2084" y="4377"/>
                      <a:pt x="2417" y="2936"/>
                    </a:cubicBezTo>
                    <a:cubicBezTo>
                      <a:pt x="2872" y="983"/>
                      <a:pt x="2511" y="0"/>
                      <a:pt x="19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>
                <a:off x="3840250" y="1519413"/>
                <a:ext cx="523600" cy="373600"/>
              </a:xfrm>
              <a:custGeom>
                <a:rect b="b" l="l" r="r" t="t"/>
                <a:pathLst>
                  <a:path extrusionOk="0" h="14944" w="20944">
                    <a:moveTo>
                      <a:pt x="10466" y="1"/>
                    </a:moveTo>
                    <a:cubicBezTo>
                      <a:pt x="10466" y="1"/>
                      <a:pt x="0" y="14943"/>
                      <a:pt x="10466" y="14943"/>
                    </a:cubicBezTo>
                    <a:cubicBezTo>
                      <a:pt x="20944" y="14943"/>
                      <a:pt x="10466" y="1"/>
                      <a:pt x="10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>
                <a:off x="3935500" y="159918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4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>
                <a:off x="4007525" y="1676388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6" y="1"/>
                    </a:moveTo>
                    <a:cubicBezTo>
                      <a:pt x="1681" y="1"/>
                      <a:pt x="1394" y="170"/>
                      <a:pt x="1108" y="508"/>
                    </a:cubicBezTo>
                    <a:cubicBezTo>
                      <a:pt x="477" y="1235"/>
                      <a:pt x="1" y="3913"/>
                      <a:pt x="239" y="5354"/>
                    </a:cubicBezTo>
                    <a:cubicBezTo>
                      <a:pt x="389" y="6308"/>
                      <a:pt x="1024" y="6771"/>
                      <a:pt x="1620" y="6771"/>
                    </a:cubicBezTo>
                    <a:cubicBezTo>
                      <a:pt x="1923" y="6771"/>
                      <a:pt x="2217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3" name="Google Shape;933;p8"/>
            <p:cNvGrpSpPr/>
            <p:nvPr/>
          </p:nvGrpSpPr>
          <p:grpSpPr>
            <a:xfrm>
              <a:off x="-499862" y="1615290"/>
              <a:ext cx="1426281" cy="984582"/>
              <a:chOff x="754950" y="603975"/>
              <a:chExt cx="1847275" cy="1275200"/>
            </a:xfrm>
          </p:grpSpPr>
          <p:sp>
            <p:nvSpPr>
              <p:cNvPr id="934" name="Google Shape;934;p8"/>
              <p:cNvSpPr/>
              <p:nvPr/>
            </p:nvSpPr>
            <p:spPr>
              <a:xfrm>
                <a:off x="1569025" y="841800"/>
                <a:ext cx="814425" cy="814425"/>
              </a:xfrm>
              <a:custGeom>
                <a:rect b="b" l="l" r="r" t="t"/>
                <a:pathLst>
                  <a:path extrusionOk="0" h="32577" w="32577">
                    <a:moveTo>
                      <a:pt x="16289" y="1"/>
                    </a:moveTo>
                    <a:cubicBezTo>
                      <a:pt x="7287" y="1"/>
                      <a:pt x="1" y="7299"/>
                      <a:pt x="1" y="16289"/>
                    </a:cubicBezTo>
                    <a:cubicBezTo>
                      <a:pt x="1" y="25290"/>
                      <a:pt x="7287" y="32576"/>
                      <a:pt x="16289" y="32576"/>
                    </a:cubicBezTo>
                    <a:cubicBezTo>
                      <a:pt x="25278" y="32576"/>
                      <a:pt x="32576" y="25290"/>
                      <a:pt x="32576" y="16289"/>
                    </a:cubicBezTo>
                    <a:cubicBezTo>
                      <a:pt x="32576" y="7299"/>
                      <a:pt x="25278" y="1"/>
                      <a:pt x="162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>
                <a:off x="1650000" y="922775"/>
                <a:ext cx="652475" cy="652775"/>
              </a:xfrm>
              <a:custGeom>
                <a:rect b="b" l="l" r="r" t="t"/>
                <a:pathLst>
                  <a:path extrusionOk="0" h="26111" w="26099">
                    <a:moveTo>
                      <a:pt x="13050" y="0"/>
                    </a:moveTo>
                    <a:cubicBezTo>
                      <a:pt x="5834" y="0"/>
                      <a:pt x="0" y="5846"/>
                      <a:pt x="0" y="13050"/>
                    </a:cubicBezTo>
                    <a:cubicBezTo>
                      <a:pt x="0" y="20265"/>
                      <a:pt x="5834" y="26111"/>
                      <a:pt x="13050" y="26111"/>
                    </a:cubicBezTo>
                    <a:cubicBezTo>
                      <a:pt x="20253" y="26111"/>
                      <a:pt x="26099" y="20265"/>
                      <a:pt x="26099" y="13050"/>
                    </a:cubicBezTo>
                    <a:cubicBezTo>
                      <a:pt x="26099" y="5846"/>
                      <a:pt x="20253" y="0"/>
                      <a:pt x="1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2011950" y="603975"/>
                <a:ext cx="125025" cy="172075"/>
              </a:xfrm>
              <a:custGeom>
                <a:rect b="b" l="l" r="r" t="t"/>
                <a:pathLst>
                  <a:path extrusionOk="0" h="6883" w="5001">
                    <a:moveTo>
                      <a:pt x="3489" y="1"/>
                    </a:moveTo>
                    <a:lnTo>
                      <a:pt x="0" y="5883"/>
                    </a:lnTo>
                    <a:cubicBezTo>
                      <a:pt x="1703" y="6002"/>
                      <a:pt x="3382" y="6335"/>
                      <a:pt x="5001" y="6883"/>
                    </a:cubicBezTo>
                    <a:lnTo>
                      <a:pt x="34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>
                <a:off x="2410800" y="1363900"/>
                <a:ext cx="191425" cy="133075"/>
              </a:xfrm>
              <a:custGeom>
                <a:rect b="b" l="l" r="r" t="t"/>
                <a:pathLst>
                  <a:path extrusionOk="0" h="5323" w="7657">
                    <a:moveTo>
                      <a:pt x="2060" y="0"/>
                    </a:moveTo>
                    <a:cubicBezTo>
                      <a:pt x="1632" y="1834"/>
                      <a:pt x="941" y="3608"/>
                      <a:pt x="1" y="5251"/>
                    </a:cubicBezTo>
                    <a:lnTo>
                      <a:pt x="7656" y="5323"/>
                    </a:lnTo>
                    <a:lnTo>
                      <a:pt x="7656" y="5323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1554150" y="765900"/>
                <a:ext cx="141700" cy="144700"/>
              </a:xfrm>
              <a:custGeom>
                <a:rect b="b" l="l" r="r" t="t"/>
                <a:pathLst>
                  <a:path extrusionOk="0" h="5788" w="5668">
                    <a:moveTo>
                      <a:pt x="0" y="1"/>
                    </a:moveTo>
                    <a:lnTo>
                      <a:pt x="2191" y="5787"/>
                    </a:lnTo>
                    <a:cubicBezTo>
                      <a:pt x="3227" y="4656"/>
                      <a:pt x="4394" y="3656"/>
                      <a:pt x="5668" y="278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2379850" y="929325"/>
                <a:ext cx="185750" cy="148250"/>
              </a:xfrm>
              <a:custGeom>
                <a:rect b="b" l="l" r="r" t="t"/>
                <a:pathLst>
                  <a:path extrusionOk="0" h="5930" w="7430">
                    <a:moveTo>
                      <a:pt x="7430" y="0"/>
                    </a:moveTo>
                    <a:lnTo>
                      <a:pt x="0" y="1024"/>
                    </a:lnTo>
                    <a:cubicBezTo>
                      <a:pt x="1108" y="2525"/>
                      <a:pt x="1989" y="4179"/>
                      <a:pt x="2632" y="5930"/>
                    </a:cubicBezTo>
                    <a:lnTo>
                      <a:pt x="74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2071775" y="1696975"/>
                <a:ext cx="125625" cy="182200"/>
              </a:xfrm>
              <a:custGeom>
                <a:rect b="b" l="l" r="r" t="t"/>
                <a:pathLst>
                  <a:path extrusionOk="0" h="7288" w="5025">
                    <a:moveTo>
                      <a:pt x="5025" y="1"/>
                    </a:moveTo>
                    <a:lnTo>
                      <a:pt x="5025" y="1"/>
                    </a:lnTo>
                    <a:cubicBezTo>
                      <a:pt x="3429" y="786"/>
                      <a:pt x="1739" y="1358"/>
                      <a:pt x="0" y="1703"/>
                    </a:cubicBezTo>
                    <a:lnTo>
                      <a:pt x="4382" y="7287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1340725" y="1229050"/>
                <a:ext cx="144400" cy="110775"/>
              </a:xfrm>
              <a:custGeom>
                <a:rect b="b" l="l" r="r" t="t"/>
                <a:pathLst>
                  <a:path extrusionOk="0" h="4431" w="5776">
                    <a:moveTo>
                      <a:pt x="5454" y="1"/>
                    </a:moveTo>
                    <a:lnTo>
                      <a:pt x="1" y="2561"/>
                    </a:lnTo>
                    <a:lnTo>
                      <a:pt x="5775" y="4430"/>
                    </a:lnTo>
                    <a:cubicBezTo>
                      <a:pt x="5549" y="3228"/>
                      <a:pt x="5442" y="2013"/>
                      <a:pt x="5442" y="799"/>
                    </a:cubicBezTo>
                    <a:cubicBezTo>
                      <a:pt x="5442" y="537"/>
                      <a:pt x="5442" y="263"/>
                      <a:pt x="54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1619925" y="1633275"/>
                <a:ext cx="136650" cy="155400"/>
              </a:xfrm>
              <a:custGeom>
                <a:rect b="b" l="l" r="r" t="t"/>
                <a:pathLst>
                  <a:path extrusionOk="0" h="6216" w="5466">
                    <a:moveTo>
                      <a:pt x="1477" y="1"/>
                    </a:moveTo>
                    <a:lnTo>
                      <a:pt x="1" y="6216"/>
                    </a:lnTo>
                    <a:lnTo>
                      <a:pt x="5466" y="2584"/>
                    </a:lnTo>
                    <a:cubicBezTo>
                      <a:pt x="4037" y="1882"/>
                      <a:pt x="2703" y="1013"/>
                      <a:pt x="14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754950" y="1019600"/>
                <a:ext cx="1446925" cy="656850"/>
              </a:xfrm>
              <a:custGeom>
                <a:rect b="b" l="l" r="r" t="t"/>
                <a:pathLst>
                  <a:path extrusionOk="0" h="26274" w="57877">
                    <a:moveTo>
                      <a:pt x="27032" y="1"/>
                    </a:moveTo>
                    <a:cubicBezTo>
                      <a:pt x="26310" y="1"/>
                      <a:pt x="25577" y="57"/>
                      <a:pt x="24837" y="176"/>
                    </a:cubicBezTo>
                    <a:cubicBezTo>
                      <a:pt x="16859" y="1438"/>
                      <a:pt x="13478" y="9070"/>
                      <a:pt x="13478" y="9070"/>
                    </a:cubicBezTo>
                    <a:cubicBezTo>
                      <a:pt x="13478" y="9070"/>
                      <a:pt x="13105" y="9014"/>
                      <a:pt x="12502" y="9014"/>
                    </a:cubicBezTo>
                    <a:cubicBezTo>
                      <a:pt x="10964" y="9014"/>
                      <a:pt x="7930" y="9376"/>
                      <a:pt x="5775" y="11951"/>
                    </a:cubicBezTo>
                    <a:cubicBezTo>
                      <a:pt x="2774" y="15535"/>
                      <a:pt x="4620" y="20619"/>
                      <a:pt x="4620" y="20619"/>
                    </a:cubicBezTo>
                    <a:cubicBezTo>
                      <a:pt x="0" y="21535"/>
                      <a:pt x="917" y="26274"/>
                      <a:pt x="917" y="26274"/>
                    </a:cubicBezTo>
                    <a:lnTo>
                      <a:pt x="57757" y="26274"/>
                    </a:lnTo>
                    <a:cubicBezTo>
                      <a:pt x="57876" y="18416"/>
                      <a:pt x="50364" y="18190"/>
                      <a:pt x="50364" y="18190"/>
                    </a:cubicBezTo>
                    <a:cubicBezTo>
                      <a:pt x="50364" y="18190"/>
                      <a:pt x="50364" y="13796"/>
                      <a:pt x="47589" y="12070"/>
                    </a:cubicBezTo>
                    <a:cubicBezTo>
                      <a:pt x="46324" y="11277"/>
                      <a:pt x="44890" y="11061"/>
                      <a:pt x="43704" y="11061"/>
                    </a:cubicBezTo>
                    <a:cubicBezTo>
                      <a:pt x="42291" y="11061"/>
                      <a:pt x="41232" y="11367"/>
                      <a:pt x="41232" y="11367"/>
                    </a:cubicBezTo>
                    <a:cubicBezTo>
                      <a:pt x="40087" y="5395"/>
                      <a:pt x="34083" y="1"/>
                      <a:pt x="27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861800" y="1157450"/>
                <a:ext cx="1229950" cy="519000"/>
              </a:xfrm>
              <a:custGeom>
                <a:rect b="b" l="l" r="r" t="t"/>
                <a:pathLst>
                  <a:path extrusionOk="0" h="20760" w="49198">
                    <a:moveTo>
                      <a:pt x="21789" y="1"/>
                    </a:moveTo>
                    <a:cubicBezTo>
                      <a:pt x="21352" y="1"/>
                      <a:pt x="20903" y="26"/>
                      <a:pt x="20444" y="79"/>
                    </a:cubicBezTo>
                    <a:cubicBezTo>
                      <a:pt x="13395" y="889"/>
                      <a:pt x="11776" y="7616"/>
                      <a:pt x="11776" y="7616"/>
                    </a:cubicBezTo>
                    <a:cubicBezTo>
                      <a:pt x="11732" y="7615"/>
                      <a:pt x="11689" y="7615"/>
                      <a:pt x="11646" y="7615"/>
                    </a:cubicBezTo>
                    <a:cubicBezTo>
                      <a:pt x="9300" y="7615"/>
                      <a:pt x="7055" y="8563"/>
                      <a:pt x="5430" y="10247"/>
                    </a:cubicBezTo>
                    <a:cubicBezTo>
                      <a:pt x="2656" y="13128"/>
                      <a:pt x="3572" y="16367"/>
                      <a:pt x="3572" y="16367"/>
                    </a:cubicBezTo>
                    <a:cubicBezTo>
                      <a:pt x="1" y="17629"/>
                      <a:pt x="108" y="20760"/>
                      <a:pt x="108" y="20760"/>
                    </a:cubicBezTo>
                    <a:lnTo>
                      <a:pt x="49197" y="20760"/>
                    </a:lnTo>
                    <a:cubicBezTo>
                      <a:pt x="48533" y="15095"/>
                      <a:pt x="43173" y="14985"/>
                      <a:pt x="42758" y="14985"/>
                    </a:cubicBezTo>
                    <a:cubicBezTo>
                      <a:pt x="42741" y="14985"/>
                      <a:pt x="42732" y="14985"/>
                      <a:pt x="42732" y="14985"/>
                    </a:cubicBezTo>
                    <a:cubicBezTo>
                      <a:pt x="42732" y="14985"/>
                      <a:pt x="43315" y="11747"/>
                      <a:pt x="40887" y="9437"/>
                    </a:cubicBezTo>
                    <a:cubicBezTo>
                      <a:pt x="39875" y="8476"/>
                      <a:pt x="38386" y="8195"/>
                      <a:pt x="36991" y="8195"/>
                    </a:cubicBezTo>
                    <a:cubicBezTo>
                      <a:pt x="35035" y="8195"/>
                      <a:pt x="33267" y="8747"/>
                      <a:pt x="33267" y="8747"/>
                    </a:cubicBezTo>
                    <a:cubicBezTo>
                      <a:pt x="31964" y="5185"/>
                      <a:pt x="28051" y="1"/>
                      <a:pt x="21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5" name="Google Shape;945;p8"/>
            <p:cNvSpPr/>
            <p:nvPr/>
          </p:nvSpPr>
          <p:spPr>
            <a:xfrm>
              <a:off x="8377754" y="4069677"/>
              <a:ext cx="470550" cy="666292"/>
            </a:xfrm>
            <a:custGeom>
              <a:rect b="b" l="l" r="r" t="t"/>
              <a:pathLst>
                <a:path extrusionOk="0" h="26183" w="18491">
                  <a:moveTo>
                    <a:pt x="5870" y="1"/>
                  </a:moveTo>
                  <a:lnTo>
                    <a:pt x="0" y="14681"/>
                  </a:lnTo>
                  <a:lnTo>
                    <a:pt x="7668" y="14681"/>
                  </a:lnTo>
                  <a:lnTo>
                    <a:pt x="3929" y="26182"/>
                  </a:lnTo>
                  <a:lnTo>
                    <a:pt x="18491" y="8490"/>
                  </a:lnTo>
                  <a:lnTo>
                    <a:pt x="10871" y="8490"/>
                  </a:lnTo>
                  <a:lnTo>
                    <a:pt x="14716" y="1"/>
                  </a:lnTo>
                  <a:close/>
                </a:path>
              </a:pathLst>
            </a:custGeom>
            <a:solidFill>
              <a:srgbClr val="FFC5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6" name="Google Shape;946;p8"/>
            <p:cNvGrpSpPr/>
            <p:nvPr/>
          </p:nvGrpSpPr>
          <p:grpSpPr>
            <a:xfrm>
              <a:off x="267502" y="3355780"/>
              <a:ext cx="589376" cy="1019630"/>
              <a:chOff x="3840250" y="590138"/>
              <a:chExt cx="753100" cy="1302875"/>
            </a:xfrm>
          </p:grpSpPr>
          <p:sp>
            <p:nvSpPr>
              <p:cNvPr id="947" name="Google Shape;947;p8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>
                <a:off x="4069450" y="1093763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4165000" y="117323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4237025" y="1250463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3840250" y="1519413"/>
                <a:ext cx="523600" cy="373600"/>
              </a:xfrm>
              <a:custGeom>
                <a:rect b="b" l="l" r="r" t="t"/>
                <a:pathLst>
                  <a:path extrusionOk="0" h="14944" w="20944">
                    <a:moveTo>
                      <a:pt x="10466" y="1"/>
                    </a:moveTo>
                    <a:cubicBezTo>
                      <a:pt x="10466" y="1"/>
                      <a:pt x="0" y="14943"/>
                      <a:pt x="10466" y="14943"/>
                    </a:cubicBezTo>
                    <a:cubicBezTo>
                      <a:pt x="20944" y="14943"/>
                      <a:pt x="10466" y="1"/>
                      <a:pt x="10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3935500" y="159918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4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4007525" y="1676388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6" y="1"/>
                    </a:moveTo>
                    <a:cubicBezTo>
                      <a:pt x="1681" y="1"/>
                      <a:pt x="1394" y="170"/>
                      <a:pt x="1108" y="508"/>
                    </a:cubicBezTo>
                    <a:cubicBezTo>
                      <a:pt x="477" y="1235"/>
                      <a:pt x="1" y="3913"/>
                      <a:pt x="239" y="5354"/>
                    </a:cubicBezTo>
                    <a:cubicBezTo>
                      <a:pt x="389" y="6308"/>
                      <a:pt x="1024" y="6771"/>
                      <a:pt x="1620" y="6771"/>
                    </a:cubicBezTo>
                    <a:cubicBezTo>
                      <a:pt x="1923" y="6771"/>
                      <a:pt x="2217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8"/>
            <p:cNvGrpSpPr/>
            <p:nvPr/>
          </p:nvGrpSpPr>
          <p:grpSpPr>
            <a:xfrm>
              <a:off x="7525163" y="181861"/>
              <a:ext cx="1431458" cy="983387"/>
              <a:chOff x="7525163" y="181861"/>
              <a:chExt cx="1431458" cy="983387"/>
            </a:xfrm>
          </p:grpSpPr>
          <p:grpSp>
            <p:nvGrpSpPr>
              <p:cNvPr id="957" name="Google Shape;957;p8"/>
              <p:cNvGrpSpPr/>
              <p:nvPr/>
            </p:nvGrpSpPr>
            <p:grpSpPr>
              <a:xfrm>
                <a:off x="7809205" y="181861"/>
                <a:ext cx="1147416" cy="956137"/>
                <a:chOff x="739075" y="1055925"/>
                <a:chExt cx="1238575" cy="1032100"/>
              </a:xfrm>
            </p:grpSpPr>
            <p:sp>
              <p:nvSpPr>
                <p:cNvPr id="958" name="Google Shape;958;p8"/>
                <p:cNvSpPr/>
                <p:nvPr/>
              </p:nvSpPr>
              <p:spPr>
                <a:xfrm>
                  <a:off x="962300" y="1140200"/>
                  <a:ext cx="838825" cy="819775"/>
                </a:xfrm>
                <a:custGeom>
                  <a:rect b="b" l="l" r="r" t="t"/>
                  <a:pathLst>
                    <a:path extrusionOk="0" h="32791" w="33553">
                      <a:moveTo>
                        <a:pt x="17420" y="0"/>
                      </a:moveTo>
                      <a:cubicBezTo>
                        <a:pt x="11823" y="0"/>
                        <a:pt x="6530" y="2874"/>
                        <a:pt x="3501" y="7726"/>
                      </a:cubicBezTo>
                      <a:cubicBezTo>
                        <a:pt x="1" y="13334"/>
                        <a:pt x="215" y="20501"/>
                        <a:pt x="4049" y="25895"/>
                      </a:cubicBezTo>
                      <a:cubicBezTo>
                        <a:pt x="7165" y="30279"/>
                        <a:pt x="12170" y="32791"/>
                        <a:pt x="17400" y="32791"/>
                      </a:cubicBezTo>
                      <a:cubicBezTo>
                        <a:pt x="18604" y="32791"/>
                        <a:pt x="19820" y="32658"/>
                        <a:pt x="21027" y="32383"/>
                      </a:cubicBezTo>
                      <a:cubicBezTo>
                        <a:pt x="27481" y="30919"/>
                        <a:pt x="32422" y="25728"/>
                        <a:pt x="33553" y="19215"/>
                      </a:cubicBezTo>
                      <a:lnTo>
                        <a:pt x="33553" y="19215"/>
                      </a:lnTo>
                      <a:cubicBezTo>
                        <a:pt x="31409" y="21205"/>
                        <a:pt x="28582" y="22311"/>
                        <a:pt x="25658" y="22311"/>
                      </a:cubicBezTo>
                      <a:cubicBezTo>
                        <a:pt x="25643" y="22311"/>
                        <a:pt x="25627" y="22311"/>
                        <a:pt x="25611" y="22311"/>
                      </a:cubicBezTo>
                      <a:cubicBezTo>
                        <a:pt x="20230" y="22311"/>
                        <a:pt x="15539" y="18656"/>
                        <a:pt x="14217" y="13429"/>
                      </a:cubicBezTo>
                      <a:cubicBezTo>
                        <a:pt x="12907" y="8214"/>
                        <a:pt x="15312" y="2761"/>
                        <a:pt x="20051" y="213"/>
                      </a:cubicBezTo>
                      <a:cubicBezTo>
                        <a:pt x="19172" y="70"/>
                        <a:pt x="18292" y="0"/>
                        <a:pt x="174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8"/>
                <p:cNvSpPr/>
                <p:nvPr/>
              </p:nvSpPr>
              <p:spPr>
                <a:xfrm>
                  <a:off x="924500" y="1391075"/>
                  <a:ext cx="876625" cy="569275"/>
                </a:xfrm>
                <a:custGeom>
                  <a:rect b="b" l="l" r="r" t="t"/>
                  <a:pathLst>
                    <a:path extrusionOk="0" h="22771" w="35065">
                      <a:moveTo>
                        <a:pt x="3811" y="0"/>
                      </a:moveTo>
                      <a:cubicBezTo>
                        <a:pt x="1" y="9025"/>
                        <a:pt x="4894" y="19348"/>
                        <a:pt x="14288" y="22098"/>
                      </a:cubicBezTo>
                      <a:cubicBezTo>
                        <a:pt x="15838" y="22554"/>
                        <a:pt x="17397" y="22770"/>
                        <a:pt x="18926" y="22770"/>
                      </a:cubicBezTo>
                      <a:cubicBezTo>
                        <a:pt x="26666" y="22770"/>
                        <a:pt x="33663" y="17233"/>
                        <a:pt x="35065" y="9180"/>
                      </a:cubicBezTo>
                      <a:lnTo>
                        <a:pt x="35065" y="9180"/>
                      </a:lnTo>
                      <a:cubicBezTo>
                        <a:pt x="35064" y="9181"/>
                        <a:pt x="31405" y="16332"/>
                        <a:pt x="21015" y="16332"/>
                      </a:cubicBezTo>
                      <a:cubicBezTo>
                        <a:pt x="19990" y="16332"/>
                        <a:pt x="18900" y="16262"/>
                        <a:pt x="17741" y="16110"/>
                      </a:cubicBezTo>
                      <a:cubicBezTo>
                        <a:pt x="7657" y="14764"/>
                        <a:pt x="4025" y="6847"/>
                        <a:pt x="381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8"/>
                <p:cNvSpPr/>
                <p:nvPr/>
              </p:nvSpPr>
              <p:spPr>
                <a:xfrm>
                  <a:off x="1797825" y="1277075"/>
                  <a:ext cx="179825" cy="178925"/>
                </a:xfrm>
                <a:custGeom>
                  <a:rect b="b" l="l" r="r" t="t"/>
                  <a:pathLst>
                    <a:path extrusionOk="0" h="7157" w="7193">
                      <a:moveTo>
                        <a:pt x="3966" y="0"/>
                      </a:moveTo>
                      <a:lnTo>
                        <a:pt x="2430" y="1893"/>
                      </a:lnTo>
                      <a:lnTo>
                        <a:pt x="1" y="2096"/>
                      </a:lnTo>
                      <a:lnTo>
                        <a:pt x="1334" y="4144"/>
                      </a:lnTo>
                      <a:lnTo>
                        <a:pt x="775" y="6513"/>
                      </a:lnTo>
                      <a:lnTo>
                        <a:pt x="3132" y="5882"/>
                      </a:lnTo>
                      <a:lnTo>
                        <a:pt x="5216" y="7156"/>
                      </a:lnTo>
                      <a:lnTo>
                        <a:pt x="5347" y="4715"/>
                      </a:lnTo>
                      <a:lnTo>
                        <a:pt x="7192" y="3132"/>
                      </a:lnTo>
                      <a:lnTo>
                        <a:pt x="4918" y="2251"/>
                      </a:lnTo>
                      <a:lnTo>
                        <a:pt x="396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8"/>
                <p:cNvSpPr/>
                <p:nvPr/>
              </p:nvSpPr>
              <p:spPr>
                <a:xfrm>
                  <a:off x="1832950" y="1311300"/>
                  <a:ext cx="107475" cy="106875"/>
                </a:xfrm>
                <a:custGeom>
                  <a:rect b="b" l="l" r="r" t="t"/>
                  <a:pathLst>
                    <a:path extrusionOk="0" h="4275" w="4299">
                      <a:moveTo>
                        <a:pt x="2370" y="1"/>
                      </a:moveTo>
                      <a:lnTo>
                        <a:pt x="1453" y="1132"/>
                      </a:lnTo>
                      <a:lnTo>
                        <a:pt x="1" y="1263"/>
                      </a:lnTo>
                      <a:lnTo>
                        <a:pt x="787" y="2477"/>
                      </a:lnTo>
                      <a:lnTo>
                        <a:pt x="453" y="3906"/>
                      </a:lnTo>
                      <a:lnTo>
                        <a:pt x="1858" y="3525"/>
                      </a:lnTo>
                      <a:lnTo>
                        <a:pt x="3108" y="4275"/>
                      </a:lnTo>
                      <a:lnTo>
                        <a:pt x="3192" y="2822"/>
                      </a:lnTo>
                      <a:lnTo>
                        <a:pt x="4299" y="1870"/>
                      </a:lnTo>
                      <a:lnTo>
                        <a:pt x="2930" y="1346"/>
                      </a:lnTo>
                      <a:lnTo>
                        <a:pt x="23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8"/>
                <p:cNvSpPr/>
                <p:nvPr/>
              </p:nvSpPr>
              <p:spPr>
                <a:xfrm>
                  <a:off x="1708525" y="1909300"/>
                  <a:ext cx="179825" cy="178600"/>
                </a:xfrm>
                <a:custGeom>
                  <a:rect b="b" l="l" r="r" t="t"/>
                  <a:pathLst>
                    <a:path extrusionOk="0" h="7144" w="7193">
                      <a:moveTo>
                        <a:pt x="1977" y="0"/>
                      </a:moveTo>
                      <a:lnTo>
                        <a:pt x="1846" y="2429"/>
                      </a:lnTo>
                      <a:lnTo>
                        <a:pt x="1" y="4025"/>
                      </a:lnTo>
                      <a:lnTo>
                        <a:pt x="2275" y="4894"/>
                      </a:lnTo>
                      <a:lnTo>
                        <a:pt x="3216" y="7144"/>
                      </a:lnTo>
                      <a:lnTo>
                        <a:pt x="4763" y="5251"/>
                      </a:lnTo>
                      <a:lnTo>
                        <a:pt x="7192" y="5048"/>
                      </a:lnTo>
                      <a:lnTo>
                        <a:pt x="5859" y="3013"/>
                      </a:lnTo>
                      <a:lnTo>
                        <a:pt x="6418" y="631"/>
                      </a:lnTo>
                      <a:lnTo>
                        <a:pt x="6418" y="631"/>
                      </a:lnTo>
                      <a:lnTo>
                        <a:pt x="4061" y="1262"/>
                      </a:lnTo>
                      <a:lnTo>
                        <a:pt x="197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8"/>
                <p:cNvSpPr/>
                <p:nvPr/>
              </p:nvSpPr>
              <p:spPr>
                <a:xfrm>
                  <a:off x="1744550" y="1939950"/>
                  <a:ext cx="107475" cy="106875"/>
                </a:xfrm>
                <a:custGeom>
                  <a:rect b="b" l="l" r="r" t="t"/>
                  <a:pathLst>
                    <a:path extrusionOk="0" h="4275" w="4299">
                      <a:moveTo>
                        <a:pt x="1191" y="1"/>
                      </a:moveTo>
                      <a:lnTo>
                        <a:pt x="1108" y="1453"/>
                      </a:lnTo>
                      <a:lnTo>
                        <a:pt x="1" y="2406"/>
                      </a:lnTo>
                      <a:lnTo>
                        <a:pt x="1370" y="2929"/>
                      </a:lnTo>
                      <a:lnTo>
                        <a:pt x="1929" y="4275"/>
                      </a:lnTo>
                      <a:lnTo>
                        <a:pt x="2846" y="3144"/>
                      </a:lnTo>
                      <a:lnTo>
                        <a:pt x="4299" y="3025"/>
                      </a:lnTo>
                      <a:lnTo>
                        <a:pt x="3513" y="1798"/>
                      </a:lnTo>
                      <a:lnTo>
                        <a:pt x="3846" y="382"/>
                      </a:lnTo>
                      <a:lnTo>
                        <a:pt x="2441" y="751"/>
                      </a:lnTo>
                      <a:lnTo>
                        <a:pt x="119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8"/>
                <p:cNvSpPr/>
                <p:nvPr/>
              </p:nvSpPr>
              <p:spPr>
                <a:xfrm>
                  <a:off x="739075" y="1248500"/>
                  <a:ext cx="179800" cy="178325"/>
                </a:xfrm>
                <a:custGeom>
                  <a:rect b="b" l="l" r="r" t="t"/>
                  <a:pathLst>
                    <a:path extrusionOk="0" h="7133" w="7192">
                      <a:moveTo>
                        <a:pt x="3263" y="0"/>
                      </a:moveTo>
                      <a:lnTo>
                        <a:pt x="2286" y="2227"/>
                      </a:lnTo>
                      <a:lnTo>
                        <a:pt x="0" y="3072"/>
                      </a:lnTo>
                      <a:lnTo>
                        <a:pt x="1822" y="4691"/>
                      </a:lnTo>
                      <a:lnTo>
                        <a:pt x="1917" y="7132"/>
                      </a:lnTo>
                      <a:lnTo>
                        <a:pt x="4025" y="5894"/>
                      </a:lnTo>
                      <a:lnTo>
                        <a:pt x="6370" y="6549"/>
                      </a:lnTo>
                      <a:lnTo>
                        <a:pt x="5846" y="4168"/>
                      </a:lnTo>
                      <a:lnTo>
                        <a:pt x="7192" y="2144"/>
                      </a:lnTo>
                      <a:lnTo>
                        <a:pt x="4775" y="1905"/>
                      </a:lnTo>
                      <a:lnTo>
                        <a:pt x="326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8"/>
                <p:cNvSpPr/>
                <p:nvPr/>
              </p:nvSpPr>
              <p:spPr>
                <a:xfrm>
                  <a:off x="776275" y="1282725"/>
                  <a:ext cx="107475" cy="106600"/>
                </a:xfrm>
                <a:custGeom>
                  <a:rect b="b" l="l" r="r" t="t"/>
                  <a:pathLst>
                    <a:path extrusionOk="0" h="4264" w="4299">
                      <a:moveTo>
                        <a:pt x="1953" y="1"/>
                      </a:moveTo>
                      <a:lnTo>
                        <a:pt x="1370" y="1334"/>
                      </a:lnTo>
                      <a:lnTo>
                        <a:pt x="1" y="1846"/>
                      </a:lnTo>
                      <a:lnTo>
                        <a:pt x="1084" y="2810"/>
                      </a:lnTo>
                      <a:lnTo>
                        <a:pt x="1144" y="4263"/>
                      </a:lnTo>
                      <a:lnTo>
                        <a:pt x="2406" y="3525"/>
                      </a:lnTo>
                      <a:lnTo>
                        <a:pt x="3811" y="3930"/>
                      </a:lnTo>
                      <a:lnTo>
                        <a:pt x="3489" y="2501"/>
                      </a:lnTo>
                      <a:lnTo>
                        <a:pt x="4299" y="1286"/>
                      </a:lnTo>
                      <a:lnTo>
                        <a:pt x="2858" y="1144"/>
                      </a:lnTo>
                      <a:lnTo>
                        <a:pt x="195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8"/>
                <p:cNvSpPr/>
                <p:nvPr/>
              </p:nvSpPr>
              <p:spPr>
                <a:xfrm>
                  <a:off x="1669250" y="1185700"/>
                  <a:ext cx="42575" cy="36450"/>
                </a:xfrm>
                <a:custGeom>
                  <a:rect b="b" l="l" r="r" t="t"/>
                  <a:pathLst>
                    <a:path extrusionOk="0" h="1458" w="1703">
                      <a:moveTo>
                        <a:pt x="977" y="0"/>
                      </a:moveTo>
                      <a:cubicBezTo>
                        <a:pt x="322" y="0"/>
                        <a:pt x="0" y="786"/>
                        <a:pt x="453" y="1238"/>
                      </a:cubicBezTo>
                      <a:cubicBezTo>
                        <a:pt x="604" y="1390"/>
                        <a:pt x="790" y="1458"/>
                        <a:pt x="971" y="1458"/>
                      </a:cubicBezTo>
                      <a:cubicBezTo>
                        <a:pt x="1346" y="1458"/>
                        <a:pt x="1703" y="1168"/>
                        <a:pt x="1703" y="726"/>
                      </a:cubicBezTo>
                      <a:cubicBezTo>
                        <a:pt x="1703" y="322"/>
                        <a:pt x="1381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8"/>
                <p:cNvSpPr/>
                <p:nvPr/>
              </p:nvSpPr>
              <p:spPr>
                <a:xfrm>
                  <a:off x="1131375" y="2051575"/>
                  <a:ext cx="42900" cy="36450"/>
                </a:xfrm>
                <a:custGeom>
                  <a:rect b="b" l="l" r="r" t="t"/>
                  <a:pathLst>
                    <a:path extrusionOk="0" h="1458" w="1716">
                      <a:moveTo>
                        <a:pt x="977" y="0"/>
                      </a:moveTo>
                      <a:cubicBezTo>
                        <a:pt x="334" y="0"/>
                        <a:pt x="1" y="786"/>
                        <a:pt x="465" y="1239"/>
                      </a:cubicBezTo>
                      <a:cubicBezTo>
                        <a:pt x="616" y="1390"/>
                        <a:pt x="802" y="1458"/>
                        <a:pt x="983" y="1458"/>
                      </a:cubicBezTo>
                      <a:cubicBezTo>
                        <a:pt x="1358" y="1458"/>
                        <a:pt x="1715" y="1168"/>
                        <a:pt x="1715" y="727"/>
                      </a:cubicBezTo>
                      <a:cubicBezTo>
                        <a:pt x="1715" y="322"/>
                        <a:pt x="1382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8"/>
                <p:cNvSpPr/>
                <p:nvPr/>
              </p:nvSpPr>
              <p:spPr>
                <a:xfrm>
                  <a:off x="1915700" y="1744400"/>
                  <a:ext cx="42900" cy="36450"/>
                </a:xfrm>
                <a:custGeom>
                  <a:rect b="b" l="l" r="r" t="t"/>
                  <a:pathLst>
                    <a:path extrusionOk="0" h="1458" w="1716">
                      <a:moveTo>
                        <a:pt x="989" y="0"/>
                      </a:moveTo>
                      <a:cubicBezTo>
                        <a:pt x="334" y="0"/>
                        <a:pt x="1" y="786"/>
                        <a:pt x="465" y="1238"/>
                      </a:cubicBezTo>
                      <a:cubicBezTo>
                        <a:pt x="616" y="1390"/>
                        <a:pt x="802" y="1458"/>
                        <a:pt x="983" y="1458"/>
                      </a:cubicBezTo>
                      <a:cubicBezTo>
                        <a:pt x="1358" y="1458"/>
                        <a:pt x="1715" y="1168"/>
                        <a:pt x="1715" y="726"/>
                      </a:cubicBezTo>
                      <a:cubicBezTo>
                        <a:pt x="1715" y="322"/>
                        <a:pt x="1382" y="0"/>
                        <a:pt x="9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8"/>
                <p:cNvSpPr/>
                <p:nvPr/>
              </p:nvSpPr>
              <p:spPr>
                <a:xfrm>
                  <a:off x="811700" y="1614025"/>
                  <a:ext cx="36625" cy="36325"/>
                </a:xfrm>
                <a:custGeom>
                  <a:rect b="b" l="l" r="r" t="t"/>
                  <a:pathLst>
                    <a:path extrusionOk="0" h="1453" w="1465">
                      <a:moveTo>
                        <a:pt x="739" y="0"/>
                      </a:moveTo>
                      <a:cubicBezTo>
                        <a:pt x="334" y="0"/>
                        <a:pt x="0" y="322"/>
                        <a:pt x="0" y="727"/>
                      </a:cubicBezTo>
                      <a:cubicBezTo>
                        <a:pt x="0" y="1131"/>
                        <a:pt x="334" y="1453"/>
                        <a:pt x="739" y="1453"/>
                      </a:cubicBezTo>
                      <a:cubicBezTo>
                        <a:pt x="1131" y="1453"/>
                        <a:pt x="1465" y="1131"/>
                        <a:pt x="1465" y="727"/>
                      </a:cubicBezTo>
                      <a:cubicBezTo>
                        <a:pt x="1465" y="322"/>
                        <a:pt x="1131" y="0"/>
                        <a:pt x="7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8"/>
                <p:cNvSpPr/>
                <p:nvPr/>
              </p:nvSpPr>
              <p:spPr>
                <a:xfrm>
                  <a:off x="1119475" y="1055925"/>
                  <a:ext cx="36325" cy="36625"/>
                </a:xfrm>
                <a:custGeom>
                  <a:rect b="b" l="l" r="r" t="t"/>
                  <a:pathLst>
                    <a:path extrusionOk="0" h="1465" w="1453">
                      <a:moveTo>
                        <a:pt x="727" y="0"/>
                      </a:moveTo>
                      <a:cubicBezTo>
                        <a:pt x="322" y="0"/>
                        <a:pt x="0" y="333"/>
                        <a:pt x="0" y="726"/>
                      </a:cubicBezTo>
                      <a:cubicBezTo>
                        <a:pt x="0" y="1131"/>
                        <a:pt x="322" y="1465"/>
                        <a:pt x="727" y="1465"/>
                      </a:cubicBezTo>
                      <a:cubicBezTo>
                        <a:pt x="1132" y="1465"/>
                        <a:pt x="1453" y="1131"/>
                        <a:pt x="1453" y="726"/>
                      </a:cubicBezTo>
                      <a:cubicBezTo>
                        <a:pt x="1453" y="333"/>
                        <a:pt x="1132" y="0"/>
                        <a:pt x="7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1" name="Google Shape;971;p8"/>
              <p:cNvGrpSpPr/>
              <p:nvPr/>
            </p:nvGrpSpPr>
            <p:grpSpPr>
              <a:xfrm>
                <a:off x="7525163" y="658094"/>
                <a:ext cx="1117171" cy="507154"/>
                <a:chOff x="754950" y="1019600"/>
                <a:chExt cx="1446925" cy="656850"/>
              </a:xfrm>
            </p:grpSpPr>
            <p:sp>
              <p:nvSpPr>
                <p:cNvPr id="972" name="Google Shape;972;p8"/>
                <p:cNvSpPr/>
                <p:nvPr/>
              </p:nvSpPr>
              <p:spPr>
                <a:xfrm>
                  <a:off x="754950" y="1019600"/>
                  <a:ext cx="1446925" cy="656850"/>
                </a:xfrm>
                <a:custGeom>
                  <a:rect b="b" l="l" r="r" t="t"/>
                  <a:pathLst>
                    <a:path extrusionOk="0" h="26274" w="57877">
                      <a:moveTo>
                        <a:pt x="27032" y="1"/>
                      </a:moveTo>
                      <a:cubicBezTo>
                        <a:pt x="26310" y="1"/>
                        <a:pt x="25577" y="57"/>
                        <a:pt x="24837" y="176"/>
                      </a:cubicBezTo>
                      <a:cubicBezTo>
                        <a:pt x="16859" y="1438"/>
                        <a:pt x="13478" y="9070"/>
                        <a:pt x="13478" y="9070"/>
                      </a:cubicBezTo>
                      <a:cubicBezTo>
                        <a:pt x="13478" y="9070"/>
                        <a:pt x="13105" y="9014"/>
                        <a:pt x="12502" y="9014"/>
                      </a:cubicBezTo>
                      <a:cubicBezTo>
                        <a:pt x="10964" y="9014"/>
                        <a:pt x="7930" y="9376"/>
                        <a:pt x="5775" y="11951"/>
                      </a:cubicBezTo>
                      <a:cubicBezTo>
                        <a:pt x="2774" y="15535"/>
                        <a:pt x="4620" y="20619"/>
                        <a:pt x="4620" y="20619"/>
                      </a:cubicBezTo>
                      <a:cubicBezTo>
                        <a:pt x="0" y="21535"/>
                        <a:pt x="917" y="26274"/>
                        <a:pt x="917" y="26274"/>
                      </a:cubicBezTo>
                      <a:lnTo>
                        <a:pt x="57757" y="26274"/>
                      </a:lnTo>
                      <a:cubicBezTo>
                        <a:pt x="57876" y="18416"/>
                        <a:pt x="50364" y="18190"/>
                        <a:pt x="50364" y="18190"/>
                      </a:cubicBezTo>
                      <a:cubicBezTo>
                        <a:pt x="50364" y="18190"/>
                        <a:pt x="50364" y="13796"/>
                        <a:pt x="47589" y="12070"/>
                      </a:cubicBezTo>
                      <a:cubicBezTo>
                        <a:pt x="46324" y="11277"/>
                        <a:pt x="44890" y="11061"/>
                        <a:pt x="43704" y="11061"/>
                      </a:cubicBezTo>
                      <a:cubicBezTo>
                        <a:pt x="42291" y="11061"/>
                        <a:pt x="41232" y="11367"/>
                        <a:pt x="41232" y="11367"/>
                      </a:cubicBezTo>
                      <a:cubicBezTo>
                        <a:pt x="40087" y="5395"/>
                        <a:pt x="34083" y="1"/>
                        <a:pt x="270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8"/>
                <p:cNvSpPr/>
                <p:nvPr/>
              </p:nvSpPr>
              <p:spPr>
                <a:xfrm>
                  <a:off x="861800" y="1157450"/>
                  <a:ext cx="1229950" cy="519000"/>
                </a:xfrm>
                <a:custGeom>
                  <a:rect b="b" l="l" r="r" t="t"/>
                  <a:pathLst>
                    <a:path extrusionOk="0" h="20760" w="49198">
                      <a:moveTo>
                        <a:pt x="21789" y="1"/>
                      </a:moveTo>
                      <a:cubicBezTo>
                        <a:pt x="21352" y="1"/>
                        <a:pt x="20903" y="26"/>
                        <a:pt x="20444" y="79"/>
                      </a:cubicBezTo>
                      <a:cubicBezTo>
                        <a:pt x="13395" y="889"/>
                        <a:pt x="11776" y="7616"/>
                        <a:pt x="11776" y="7616"/>
                      </a:cubicBezTo>
                      <a:cubicBezTo>
                        <a:pt x="11732" y="7615"/>
                        <a:pt x="11689" y="7615"/>
                        <a:pt x="11646" y="7615"/>
                      </a:cubicBezTo>
                      <a:cubicBezTo>
                        <a:pt x="9300" y="7615"/>
                        <a:pt x="7055" y="8563"/>
                        <a:pt x="5430" y="10247"/>
                      </a:cubicBezTo>
                      <a:cubicBezTo>
                        <a:pt x="2656" y="13128"/>
                        <a:pt x="3572" y="16367"/>
                        <a:pt x="3572" y="16367"/>
                      </a:cubicBezTo>
                      <a:cubicBezTo>
                        <a:pt x="1" y="17629"/>
                        <a:pt x="108" y="20760"/>
                        <a:pt x="108" y="20760"/>
                      </a:cubicBezTo>
                      <a:lnTo>
                        <a:pt x="49197" y="20760"/>
                      </a:lnTo>
                      <a:cubicBezTo>
                        <a:pt x="48533" y="15095"/>
                        <a:pt x="43173" y="14985"/>
                        <a:pt x="42758" y="14985"/>
                      </a:cubicBezTo>
                      <a:cubicBezTo>
                        <a:pt x="42741" y="14985"/>
                        <a:pt x="42732" y="14985"/>
                        <a:pt x="42732" y="14985"/>
                      </a:cubicBezTo>
                      <a:cubicBezTo>
                        <a:pt x="42732" y="14985"/>
                        <a:pt x="43315" y="11747"/>
                        <a:pt x="40887" y="9437"/>
                      </a:cubicBezTo>
                      <a:cubicBezTo>
                        <a:pt x="39875" y="8476"/>
                        <a:pt x="38386" y="8195"/>
                        <a:pt x="36991" y="8195"/>
                      </a:cubicBezTo>
                      <a:cubicBezTo>
                        <a:pt x="35035" y="8195"/>
                        <a:pt x="33267" y="8747"/>
                        <a:pt x="33267" y="8747"/>
                      </a:cubicBezTo>
                      <a:cubicBezTo>
                        <a:pt x="31964" y="5185"/>
                        <a:pt x="28051" y="1"/>
                        <a:pt x="2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74" name="Google Shape;974;p8"/>
          <p:cNvSpPr txBox="1"/>
          <p:nvPr>
            <p:ph type="title"/>
          </p:nvPr>
        </p:nvSpPr>
        <p:spPr>
          <a:xfrm>
            <a:off x="1716300" y="1607700"/>
            <a:ext cx="5711400" cy="19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9"/>
          <p:cNvGrpSpPr/>
          <p:nvPr/>
        </p:nvGrpSpPr>
        <p:grpSpPr>
          <a:xfrm>
            <a:off x="0" y="2049125"/>
            <a:ext cx="9144183" cy="3399169"/>
            <a:chOff x="0" y="2049125"/>
            <a:chExt cx="9144183" cy="3399169"/>
          </a:xfrm>
        </p:grpSpPr>
        <p:grpSp>
          <p:nvGrpSpPr>
            <p:cNvPr id="977" name="Google Shape;977;p9"/>
            <p:cNvGrpSpPr/>
            <p:nvPr/>
          </p:nvGrpSpPr>
          <p:grpSpPr>
            <a:xfrm flipH="1">
              <a:off x="0" y="2049125"/>
              <a:ext cx="9144057" cy="3399169"/>
              <a:chOff x="126" y="1744325"/>
              <a:chExt cx="9144057" cy="3399169"/>
            </a:xfrm>
          </p:grpSpPr>
          <p:sp>
            <p:nvSpPr>
              <p:cNvPr id="978" name="Google Shape;978;p9"/>
              <p:cNvSpPr/>
              <p:nvPr/>
            </p:nvSpPr>
            <p:spPr>
              <a:xfrm>
                <a:off x="126" y="1744325"/>
                <a:ext cx="9144057" cy="3399169"/>
              </a:xfrm>
              <a:custGeom>
                <a:rect b="b" l="l" r="r" t="t"/>
                <a:pathLst>
                  <a:path extrusionOk="0" h="78367" w="210814">
                    <a:moveTo>
                      <a:pt x="210813" y="0"/>
                    </a:moveTo>
                    <a:cubicBezTo>
                      <a:pt x="204586" y="488"/>
                      <a:pt x="199681" y="5537"/>
                      <a:pt x="199383" y="11775"/>
                    </a:cubicBezTo>
                    <a:cubicBezTo>
                      <a:pt x="198645" y="11692"/>
                      <a:pt x="197907" y="11645"/>
                      <a:pt x="197168" y="11645"/>
                    </a:cubicBezTo>
                    <a:cubicBezTo>
                      <a:pt x="197159" y="11644"/>
                      <a:pt x="197150" y="11644"/>
                      <a:pt x="197141" y="11644"/>
                    </a:cubicBezTo>
                    <a:cubicBezTo>
                      <a:pt x="189330" y="11644"/>
                      <a:pt x="182390" y="16666"/>
                      <a:pt x="179940" y="24087"/>
                    </a:cubicBezTo>
                    <a:cubicBezTo>
                      <a:pt x="178506" y="23361"/>
                      <a:pt x="177001" y="23025"/>
                      <a:pt x="175529" y="23025"/>
                    </a:cubicBezTo>
                    <a:cubicBezTo>
                      <a:pt x="170914" y="23025"/>
                      <a:pt x="166622" y="26331"/>
                      <a:pt x="165855" y="31314"/>
                    </a:cubicBezTo>
                    <a:cubicBezTo>
                      <a:pt x="164333" y="30847"/>
                      <a:pt x="162774" y="30620"/>
                      <a:pt x="161228" y="30620"/>
                    </a:cubicBezTo>
                    <a:cubicBezTo>
                      <a:pt x="157127" y="30620"/>
                      <a:pt x="153115" y="32217"/>
                      <a:pt x="150115" y="35183"/>
                    </a:cubicBezTo>
                    <a:cubicBezTo>
                      <a:pt x="149746" y="34957"/>
                      <a:pt x="149353" y="34731"/>
                      <a:pt x="148960" y="34516"/>
                    </a:cubicBezTo>
                    <a:cubicBezTo>
                      <a:pt x="146185" y="32581"/>
                      <a:pt x="143020" y="31657"/>
                      <a:pt x="139891" y="31657"/>
                    </a:cubicBezTo>
                    <a:cubicBezTo>
                      <a:pt x="134589" y="31657"/>
                      <a:pt x="129391" y="34309"/>
                      <a:pt x="126374" y="39184"/>
                    </a:cubicBezTo>
                    <a:cubicBezTo>
                      <a:pt x="124578" y="38073"/>
                      <a:pt x="122551" y="37523"/>
                      <a:pt x="120530" y="37523"/>
                    </a:cubicBezTo>
                    <a:cubicBezTo>
                      <a:pt x="118237" y="37523"/>
                      <a:pt x="115951" y="38231"/>
                      <a:pt x="114015" y="39636"/>
                    </a:cubicBezTo>
                    <a:cubicBezTo>
                      <a:pt x="111045" y="35771"/>
                      <a:pt x="106671" y="33865"/>
                      <a:pt x="102307" y="33865"/>
                    </a:cubicBezTo>
                    <a:cubicBezTo>
                      <a:pt x="97558" y="33865"/>
                      <a:pt x="92821" y="36122"/>
                      <a:pt x="89917" y="40565"/>
                    </a:cubicBezTo>
                    <a:cubicBezTo>
                      <a:pt x="87929" y="39321"/>
                      <a:pt x="85661" y="38688"/>
                      <a:pt x="83376" y="38688"/>
                    </a:cubicBezTo>
                    <a:cubicBezTo>
                      <a:pt x="82007" y="38688"/>
                      <a:pt x="80633" y="38915"/>
                      <a:pt x="79309" y="39374"/>
                    </a:cubicBezTo>
                    <a:cubicBezTo>
                      <a:pt x="76275" y="34336"/>
                      <a:pt x="70995" y="31665"/>
                      <a:pt x="65655" y="31665"/>
                    </a:cubicBezTo>
                    <a:cubicBezTo>
                      <a:pt x="61795" y="31665"/>
                      <a:pt x="57903" y="33061"/>
                      <a:pt x="54805" y="35969"/>
                    </a:cubicBezTo>
                    <a:cubicBezTo>
                      <a:pt x="53416" y="33877"/>
                      <a:pt x="51142" y="32771"/>
                      <a:pt x="48841" y="32771"/>
                    </a:cubicBezTo>
                    <a:cubicBezTo>
                      <a:pt x="47199" y="32771"/>
                      <a:pt x="45543" y="33334"/>
                      <a:pt x="44185" y="34504"/>
                    </a:cubicBezTo>
                    <a:cubicBezTo>
                      <a:pt x="43064" y="28584"/>
                      <a:pt x="37904" y="24764"/>
                      <a:pt x="32420" y="24764"/>
                    </a:cubicBezTo>
                    <a:cubicBezTo>
                      <a:pt x="30448" y="24764"/>
                      <a:pt x="28435" y="25258"/>
                      <a:pt x="26552" y="26325"/>
                    </a:cubicBezTo>
                    <a:cubicBezTo>
                      <a:pt x="23182" y="19300"/>
                      <a:pt x="16324" y="14597"/>
                      <a:pt x="8550" y="13990"/>
                    </a:cubicBezTo>
                    <a:cubicBezTo>
                      <a:pt x="10729" y="7692"/>
                      <a:pt x="6609" y="977"/>
                      <a:pt x="1" y="72"/>
                    </a:cubicBezTo>
                    <a:lnTo>
                      <a:pt x="1" y="78367"/>
                    </a:lnTo>
                    <a:lnTo>
                      <a:pt x="210813" y="78367"/>
                    </a:lnTo>
                    <a:lnTo>
                      <a:pt x="210813" y="0"/>
                    </a:lnTo>
                    <a:close/>
                  </a:path>
                </a:pathLst>
              </a:cu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9" name="Google Shape;979;p9"/>
              <p:cNvGrpSpPr/>
              <p:nvPr/>
            </p:nvGrpSpPr>
            <p:grpSpPr>
              <a:xfrm>
                <a:off x="126" y="2255576"/>
                <a:ext cx="9143872" cy="1955223"/>
                <a:chOff x="126" y="2255576"/>
                <a:chExt cx="9143872" cy="1955223"/>
              </a:xfrm>
            </p:grpSpPr>
            <p:sp>
              <p:nvSpPr>
                <p:cNvPr id="980" name="Google Shape;980;p9"/>
                <p:cNvSpPr/>
                <p:nvPr/>
              </p:nvSpPr>
              <p:spPr>
                <a:xfrm>
                  <a:off x="8638852" y="2255576"/>
                  <a:ext cx="107483" cy="338802"/>
                </a:xfrm>
                <a:custGeom>
                  <a:rect b="b" l="l" r="r" t="t"/>
                  <a:pathLst>
                    <a:path extrusionOk="0" h="7811" w="2478">
                      <a:moveTo>
                        <a:pt x="72" y="0"/>
                      </a:moveTo>
                      <a:cubicBezTo>
                        <a:pt x="72" y="36"/>
                        <a:pt x="1" y="4394"/>
                        <a:pt x="2239" y="7811"/>
                      </a:cubicBezTo>
                      <a:lnTo>
                        <a:pt x="2477" y="7668"/>
                      </a:lnTo>
                      <a:cubicBezTo>
                        <a:pt x="275" y="4310"/>
                        <a:pt x="346" y="36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9"/>
                <p:cNvSpPr/>
                <p:nvPr/>
              </p:nvSpPr>
              <p:spPr>
                <a:xfrm>
                  <a:off x="7802253" y="2783352"/>
                  <a:ext cx="226765" cy="314035"/>
                </a:xfrm>
                <a:custGeom>
                  <a:rect b="b" l="l" r="r" t="t"/>
                  <a:pathLst>
                    <a:path extrusionOk="0" h="7240" w="5228">
                      <a:moveTo>
                        <a:pt x="108" y="1"/>
                      </a:moveTo>
                      <a:lnTo>
                        <a:pt x="1" y="262"/>
                      </a:lnTo>
                      <a:cubicBezTo>
                        <a:pt x="48" y="286"/>
                        <a:pt x="4430" y="2167"/>
                        <a:pt x="4942" y="7240"/>
                      </a:cubicBezTo>
                      <a:lnTo>
                        <a:pt x="5227" y="7204"/>
                      </a:lnTo>
                      <a:cubicBezTo>
                        <a:pt x="4692" y="1965"/>
                        <a:pt x="167" y="24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9"/>
                <p:cNvSpPr/>
                <p:nvPr/>
              </p:nvSpPr>
              <p:spPr>
                <a:xfrm>
                  <a:off x="7191850" y="3096817"/>
                  <a:ext cx="229844" cy="173066"/>
                </a:xfrm>
                <a:custGeom>
                  <a:rect b="b" l="l" r="r" t="t"/>
                  <a:pathLst>
                    <a:path extrusionOk="0" h="3990" w="5299">
                      <a:moveTo>
                        <a:pt x="84" y="1"/>
                      </a:moveTo>
                      <a:lnTo>
                        <a:pt x="0" y="263"/>
                      </a:lnTo>
                      <a:cubicBezTo>
                        <a:pt x="36" y="274"/>
                        <a:pt x="3489" y="1429"/>
                        <a:pt x="5061" y="3989"/>
                      </a:cubicBezTo>
                      <a:lnTo>
                        <a:pt x="5299" y="3846"/>
                      </a:lnTo>
                      <a:cubicBezTo>
                        <a:pt x="3668" y="1191"/>
                        <a:pt x="239" y="48"/>
                        <a:pt x="8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9"/>
                <p:cNvSpPr/>
                <p:nvPr/>
              </p:nvSpPr>
              <p:spPr>
                <a:xfrm>
                  <a:off x="7257431" y="3201956"/>
                  <a:ext cx="693610" cy="279118"/>
                </a:xfrm>
                <a:custGeom>
                  <a:rect b="b" l="l" r="r" t="t"/>
                  <a:pathLst>
                    <a:path extrusionOk="0" h="6435" w="15991">
                      <a:moveTo>
                        <a:pt x="8527" y="0"/>
                      </a:moveTo>
                      <a:cubicBezTo>
                        <a:pt x="8112" y="0"/>
                        <a:pt x="7694" y="29"/>
                        <a:pt x="7275" y="89"/>
                      </a:cubicBezTo>
                      <a:cubicBezTo>
                        <a:pt x="3834" y="577"/>
                        <a:pt x="989" y="3018"/>
                        <a:pt x="1" y="6352"/>
                      </a:cubicBezTo>
                      <a:lnTo>
                        <a:pt x="274" y="6435"/>
                      </a:lnTo>
                      <a:cubicBezTo>
                        <a:pt x="1227" y="3208"/>
                        <a:pt x="3977" y="839"/>
                        <a:pt x="7311" y="363"/>
                      </a:cubicBezTo>
                      <a:cubicBezTo>
                        <a:pt x="7710" y="307"/>
                        <a:pt x="8110" y="280"/>
                        <a:pt x="8506" y="280"/>
                      </a:cubicBezTo>
                      <a:cubicBezTo>
                        <a:pt x="11414" y="280"/>
                        <a:pt x="14160" y="1750"/>
                        <a:pt x="15752" y="4244"/>
                      </a:cubicBezTo>
                      <a:lnTo>
                        <a:pt x="15991" y="4089"/>
                      </a:lnTo>
                      <a:cubicBezTo>
                        <a:pt x="14349" y="1517"/>
                        <a:pt x="11522" y="0"/>
                        <a:pt x="852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9"/>
                <p:cNvSpPr/>
                <p:nvPr/>
              </p:nvSpPr>
              <p:spPr>
                <a:xfrm>
                  <a:off x="8605281" y="2718551"/>
                  <a:ext cx="538718" cy="248712"/>
                </a:xfrm>
                <a:custGeom>
                  <a:rect b="b" l="l" r="r" t="t"/>
                  <a:pathLst>
                    <a:path extrusionOk="0" h="5734" w="12420">
                      <a:moveTo>
                        <a:pt x="9945" y="1"/>
                      </a:moveTo>
                      <a:cubicBezTo>
                        <a:pt x="7000" y="1"/>
                        <a:pt x="2490" y="866"/>
                        <a:pt x="1" y="5602"/>
                      </a:cubicBezTo>
                      <a:lnTo>
                        <a:pt x="251" y="5733"/>
                      </a:lnTo>
                      <a:cubicBezTo>
                        <a:pt x="2676" y="1122"/>
                        <a:pt x="7074" y="283"/>
                        <a:pt x="9947" y="283"/>
                      </a:cubicBezTo>
                      <a:cubicBezTo>
                        <a:pt x="11079" y="283"/>
                        <a:pt x="11975" y="414"/>
                        <a:pt x="12419" y="494"/>
                      </a:cubicBezTo>
                      <a:lnTo>
                        <a:pt x="12419" y="209"/>
                      </a:lnTo>
                      <a:cubicBezTo>
                        <a:pt x="11946" y="124"/>
                        <a:pt x="11057" y="1"/>
                        <a:pt x="994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9"/>
                <p:cNvSpPr/>
                <p:nvPr/>
              </p:nvSpPr>
              <p:spPr>
                <a:xfrm>
                  <a:off x="8420941" y="2937070"/>
                  <a:ext cx="303191" cy="162396"/>
                </a:xfrm>
                <a:custGeom>
                  <a:rect b="b" l="l" r="r" t="t"/>
                  <a:pathLst>
                    <a:path extrusionOk="0" h="3744" w="6990">
                      <a:moveTo>
                        <a:pt x="1631" y="1"/>
                      </a:moveTo>
                      <a:cubicBezTo>
                        <a:pt x="1096" y="1"/>
                        <a:pt x="548" y="67"/>
                        <a:pt x="0" y="207"/>
                      </a:cubicBezTo>
                      <a:lnTo>
                        <a:pt x="72" y="481"/>
                      </a:lnTo>
                      <a:cubicBezTo>
                        <a:pt x="565" y="355"/>
                        <a:pt x="1082" y="292"/>
                        <a:pt x="1602" y="292"/>
                      </a:cubicBezTo>
                      <a:cubicBezTo>
                        <a:pt x="3787" y="292"/>
                        <a:pt x="6013" y="1415"/>
                        <a:pt x="6715" y="3743"/>
                      </a:cubicBezTo>
                      <a:lnTo>
                        <a:pt x="6989" y="3660"/>
                      </a:lnTo>
                      <a:cubicBezTo>
                        <a:pt x="6304" y="1428"/>
                        <a:pt x="4105" y="1"/>
                        <a:pt x="16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9"/>
                <p:cNvSpPr/>
                <p:nvPr/>
              </p:nvSpPr>
              <p:spPr>
                <a:xfrm>
                  <a:off x="3823203" y="4048880"/>
                  <a:ext cx="303191" cy="161919"/>
                </a:xfrm>
                <a:custGeom>
                  <a:rect b="b" l="l" r="r" t="t"/>
                  <a:pathLst>
                    <a:path extrusionOk="0" h="3733" w="6990">
                      <a:moveTo>
                        <a:pt x="1639" y="1"/>
                      </a:moveTo>
                      <a:cubicBezTo>
                        <a:pt x="1102" y="1"/>
                        <a:pt x="552" y="68"/>
                        <a:pt x="1" y="208"/>
                      </a:cubicBezTo>
                      <a:lnTo>
                        <a:pt x="72" y="482"/>
                      </a:lnTo>
                      <a:cubicBezTo>
                        <a:pt x="569" y="356"/>
                        <a:pt x="1087" y="293"/>
                        <a:pt x="1608" y="293"/>
                      </a:cubicBezTo>
                      <a:cubicBezTo>
                        <a:pt x="3796" y="293"/>
                        <a:pt x="6014" y="1414"/>
                        <a:pt x="6716" y="3732"/>
                      </a:cubicBezTo>
                      <a:lnTo>
                        <a:pt x="6990" y="3649"/>
                      </a:lnTo>
                      <a:cubicBezTo>
                        <a:pt x="6305" y="1419"/>
                        <a:pt x="4110" y="1"/>
                        <a:pt x="163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9"/>
                <p:cNvSpPr/>
                <p:nvPr/>
              </p:nvSpPr>
              <p:spPr>
                <a:xfrm>
                  <a:off x="5091547" y="4034653"/>
                  <a:ext cx="311996" cy="153938"/>
                </a:xfrm>
                <a:custGeom>
                  <a:rect b="b" l="l" r="r" t="t"/>
                  <a:pathLst>
                    <a:path extrusionOk="0" h="3549" w="7193">
                      <a:moveTo>
                        <a:pt x="5218" y="0"/>
                      </a:moveTo>
                      <a:cubicBezTo>
                        <a:pt x="3151" y="0"/>
                        <a:pt x="1080" y="1280"/>
                        <a:pt x="1" y="3429"/>
                      </a:cubicBezTo>
                      <a:lnTo>
                        <a:pt x="251" y="3548"/>
                      </a:lnTo>
                      <a:cubicBezTo>
                        <a:pt x="1179" y="1719"/>
                        <a:pt x="3108" y="273"/>
                        <a:pt x="5199" y="273"/>
                      </a:cubicBezTo>
                      <a:cubicBezTo>
                        <a:pt x="5817" y="273"/>
                        <a:pt x="6449" y="399"/>
                        <a:pt x="7073" y="679"/>
                      </a:cubicBezTo>
                      <a:lnTo>
                        <a:pt x="7192" y="417"/>
                      </a:lnTo>
                      <a:cubicBezTo>
                        <a:pt x="6557" y="134"/>
                        <a:pt x="5888" y="0"/>
                        <a:pt x="521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9"/>
                <p:cNvSpPr/>
                <p:nvPr/>
              </p:nvSpPr>
              <p:spPr>
                <a:xfrm>
                  <a:off x="8748849" y="3486577"/>
                  <a:ext cx="395146" cy="235179"/>
                </a:xfrm>
                <a:custGeom>
                  <a:rect b="b" l="l" r="r" t="t"/>
                  <a:pathLst>
                    <a:path extrusionOk="0" h="5422" w="9110">
                      <a:moveTo>
                        <a:pt x="8855" y="0"/>
                      </a:moveTo>
                      <a:cubicBezTo>
                        <a:pt x="7178" y="0"/>
                        <a:pt x="1914" y="413"/>
                        <a:pt x="1" y="5421"/>
                      </a:cubicBezTo>
                      <a:lnTo>
                        <a:pt x="298" y="5421"/>
                      </a:lnTo>
                      <a:cubicBezTo>
                        <a:pt x="2182" y="668"/>
                        <a:pt x="7242" y="274"/>
                        <a:pt x="8851" y="274"/>
                      </a:cubicBezTo>
                      <a:cubicBezTo>
                        <a:pt x="8951" y="274"/>
                        <a:pt x="9037" y="276"/>
                        <a:pt x="9109" y="278"/>
                      </a:cubicBezTo>
                      <a:lnTo>
                        <a:pt x="9109" y="4"/>
                      </a:lnTo>
                      <a:cubicBezTo>
                        <a:pt x="9037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9"/>
                <p:cNvSpPr/>
                <p:nvPr/>
              </p:nvSpPr>
              <p:spPr>
                <a:xfrm>
                  <a:off x="340482" y="3437912"/>
                  <a:ext cx="376495" cy="79853"/>
                </a:xfrm>
                <a:custGeom>
                  <a:rect b="b" l="l" r="r" t="t"/>
                  <a:pathLst>
                    <a:path extrusionOk="0" h="1841" w="8680">
                      <a:moveTo>
                        <a:pt x="4771" y="0"/>
                      </a:moveTo>
                      <a:cubicBezTo>
                        <a:pt x="3415" y="0"/>
                        <a:pt x="1784" y="390"/>
                        <a:pt x="0" y="1614"/>
                      </a:cubicBezTo>
                      <a:lnTo>
                        <a:pt x="155" y="1840"/>
                      </a:lnTo>
                      <a:cubicBezTo>
                        <a:pt x="1886" y="659"/>
                        <a:pt x="3463" y="283"/>
                        <a:pt x="4769" y="283"/>
                      </a:cubicBezTo>
                      <a:cubicBezTo>
                        <a:pt x="7030" y="283"/>
                        <a:pt x="8479" y="1408"/>
                        <a:pt x="8501" y="1423"/>
                      </a:cubicBezTo>
                      <a:lnTo>
                        <a:pt x="8680" y="1209"/>
                      </a:lnTo>
                      <a:cubicBezTo>
                        <a:pt x="8657" y="1186"/>
                        <a:pt x="7134" y="0"/>
                        <a:pt x="477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9"/>
                <p:cNvSpPr/>
                <p:nvPr/>
              </p:nvSpPr>
              <p:spPr>
                <a:xfrm>
                  <a:off x="745856" y="2883373"/>
                  <a:ext cx="691571" cy="285798"/>
                </a:xfrm>
                <a:custGeom>
                  <a:rect b="b" l="l" r="r" t="t"/>
                  <a:pathLst>
                    <a:path extrusionOk="0" h="6589" w="15944">
                      <a:moveTo>
                        <a:pt x="7393" y="0"/>
                      </a:moveTo>
                      <a:cubicBezTo>
                        <a:pt x="4449" y="0"/>
                        <a:pt x="1666" y="1460"/>
                        <a:pt x="1" y="3957"/>
                      </a:cubicBezTo>
                      <a:lnTo>
                        <a:pt x="239" y="4100"/>
                      </a:lnTo>
                      <a:cubicBezTo>
                        <a:pt x="1840" y="1688"/>
                        <a:pt x="4539" y="275"/>
                        <a:pt x="7382" y="275"/>
                      </a:cubicBezTo>
                      <a:cubicBezTo>
                        <a:pt x="7836" y="275"/>
                        <a:pt x="8294" y="312"/>
                        <a:pt x="8752" y="385"/>
                      </a:cubicBezTo>
                      <a:cubicBezTo>
                        <a:pt x="12074" y="921"/>
                        <a:pt x="14776" y="3338"/>
                        <a:pt x="15681" y="6588"/>
                      </a:cubicBezTo>
                      <a:lnTo>
                        <a:pt x="15943" y="6505"/>
                      </a:lnTo>
                      <a:cubicBezTo>
                        <a:pt x="15014" y="3160"/>
                        <a:pt x="12228" y="659"/>
                        <a:pt x="8799" y="112"/>
                      </a:cubicBezTo>
                      <a:cubicBezTo>
                        <a:pt x="8329" y="37"/>
                        <a:pt x="7859" y="0"/>
                        <a:pt x="73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9"/>
                <p:cNvSpPr/>
                <p:nvPr/>
              </p:nvSpPr>
              <p:spPr>
                <a:xfrm>
                  <a:off x="108084" y="2343712"/>
                  <a:ext cx="263416" cy="31187"/>
                </a:xfrm>
                <a:custGeom>
                  <a:rect b="b" l="l" r="r" t="t"/>
                  <a:pathLst>
                    <a:path extrusionOk="0" h="719" w="6073">
                      <a:moveTo>
                        <a:pt x="5083" y="0"/>
                      </a:moveTo>
                      <a:cubicBezTo>
                        <a:pt x="3884" y="0"/>
                        <a:pt x="1802" y="64"/>
                        <a:pt x="0" y="445"/>
                      </a:cubicBezTo>
                      <a:lnTo>
                        <a:pt x="60" y="719"/>
                      </a:lnTo>
                      <a:cubicBezTo>
                        <a:pt x="1825" y="348"/>
                        <a:pt x="3867" y="286"/>
                        <a:pt x="5057" y="286"/>
                      </a:cubicBezTo>
                      <a:cubicBezTo>
                        <a:pt x="5664" y="286"/>
                        <a:pt x="6049" y="302"/>
                        <a:pt x="6061" y="302"/>
                      </a:cubicBezTo>
                      <a:lnTo>
                        <a:pt x="6073" y="16"/>
                      </a:lnTo>
                      <a:cubicBezTo>
                        <a:pt x="6061" y="16"/>
                        <a:pt x="5682" y="0"/>
                        <a:pt x="508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9"/>
                <p:cNvSpPr/>
                <p:nvPr/>
              </p:nvSpPr>
              <p:spPr>
                <a:xfrm>
                  <a:off x="126" y="3022474"/>
                  <a:ext cx="525271" cy="422472"/>
                </a:xfrm>
                <a:custGeom>
                  <a:rect b="b" l="l" r="r" t="t"/>
                  <a:pathLst>
                    <a:path extrusionOk="0" h="9740" w="12110">
                      <a:moveTo>
                        <a:pt x="1" y="0"/>
                      </a:moveTo>
                      <a:lnTo>
                        <a:pt x="1" y="274"/>
                      </a:lnTo>
                      <a:cubicBezTo>
                        <a:pt x="1394" y="345"/>
                        <a:pt x="9788" y="1107"/>
                        <a:pt x="11848" y="9739"/>
                      </a:cubicBezTo>
                      <a:lnTo>
                        <a:pt x="12110" y="9680"/>
                      </a:lnTo>
                      <a:cubicBezTo>
                        <a:pt x="10014" y="834"/>
                        <a:pt x="1418" y="72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9"/>
                <p:cNvSpPr/>
                <p:nvPr/>
              </p:nvSpPr>
              <p:spPr>
                <a:xfrm>
                  <a:off x="6905234" y="3431319"/>
                  <a:ext cx="461206" cy="235179"/>
                </a:xfrm>
                <a:custGeom>
                  <a:rect b="b" l="l" r="r" t="t"/>
                  <a:pathLst>
                    <a:path extrusionOk="0" h="5422" w="10633">
                      <a:moveTo>
                        <a:pt x="5213" y="1"/>
                      </a:moveTo>
                      <a:cubicBezTo>
                        <a:pt x="2809" y="1"/>
                        <a:pt x="660" y="1602"/>
                        <a:pt x="0" y="3969"/>
                      </a:cubicBezTo>
                      <a:lnTo>
                        <a:pt x="274" y="4040"/>
                      </a:lnTo>
                      <a:cubicBezTo>
                        <a:pt x="889" y="1807"/>
                        <a:pt x="2931" y="287"/>
                        <a:pt x="5205" y="287"/>
                      </a:cubicBezTo>
                      <a:cubicBezTo>
                        <a:pt x="5440" y="287"/>
                        <a:pt x="5679" y="304"/>
                        <a:pt x="5918" y="337"/>
                      </a:cubicBezTo>
                      <a:cubicBezTo>
                        <a:pt x="8454" y="683"/>
                        <a:pt x="10359" y="2849"/>
                        <a:pt x="10359" y="5421"/>
                      </a:cubicBezTo>
                      <a:lnTo>
                        <a:pt x="10633" y="5421"/>
                      </a:lnTo>
                      <a:cubicBezTo>
                        <a:pt x="10633" y="2707"/>
                        <a:pt x="8632" y="421"/>
                        <a:pt x="5954" y="51"/>
                      </a:cubicBezTo>
                      <a:cubicBezTo>
                        <a:pt x="5705" y="17"/>
                        <a:pt x="5457" y="1"/>
                        <a:pt x="52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9"/>
                <p:cNvSpPr/>
                <p:nvPr/>
              </p:nvSpPr>
              <p:spPr>
                <a:xfrm>
                  <a:off x="2814148" y="3510954"/>
                  <a:ext cx="693610" cy="278945"/>
                </a:xfrm>
                <a:custGeom>
                  <a:rect b="b" l="l" r="r" t="t"/>
                  <a:pathLst>
                    <a:path extrusionOk="0" h="6431" w="15991">
                      <a:moveTo>
                        <a:pt x="8490" y="0"/>
                      </a:moveTo>
                      <a:cubicBezTo>
                        <a:pt x="8083" y="0"/>
                        <a:pt x="7673" y="28"/>
                        <a:pt x="7263" y="85"/>
                      </a:cubicBezTo>
                      <a:cubicBezTo>
                        <a:pt x="3822" y="573"/>
                        <a:pt x="988" y="3026"/>
                        <a:pt x="0" y="6359"/>
                      </a:cubicBezTo>
                      <a:lnTo>
                        <a:pt x="274" y="6431"/>
                      </a:lnTo>
                      <a:cubicBezTo>
                        <a:pt x="1226" y="3204"/>
                        <a:pt x="3977" y="835"/>
                        <a:pt x="7311" y="371"/>
                      </a:cubicBezTo>
                      <a:cubicBezTo>
                        <a:pt x="7717" y="312"/>
                        <a:pt x="8123" y="284"/>
                        <a:pt x="8525" y="284"/>
                      </a:cubicBezTo>
                      <a:cubicBezTo>
                        <a:pt x="11417" y="284"/>
                        <a:pt x="14153" y="1753"/>
                        <a:pt x="15752" y="4240"/>
                      </a:cubicBezTo>
                      <a:lnTo>
                        <a:pt x="15990" y="4097"/>
                      </a:lnTo>
                      <a:cubicBezTo>
                        <a:pt x="14333" y="1518"/>
                        <a:pt x="11495" y="0"/>
                        <a:pt x="84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9"/>
                <p:cNvSpPr/>
                <p:nvPr/>
              </p:nvSpPr>
              <p:spPr>
                <a:xfrm>
                  <a:off x="5596638" y="3436437"/>
                  <a:ext cx="693610" cy="279118"/>
                </a:xfrm>
                <a:custGeom>
                  <a:rect b="b" l="l" r="r" t="t"/>
                  <a:pathLst>
                    <a:path extrusionOk="0" h="6435" w="15991">
                      <a:moveTo>
                        <a:pt x="7474" y="0"/>
                      </a:moveTo>
                      <a:cubicBezTo>
                        <a:pt x="4482" y="0"/>
                        <a:pt x="1643" y="1526"/>
                        <a:pt x="0" y="4101"/>
                      </a:cubicBezTo>
                      <a:lnTo>
                        <a:pt x="238" y="4244"/>
                      </a:lnTo>
                      <a:cubicBezTo>
                        <a:pt x="1827" y="1756"/>
                        <a:pt x="4562" y="287"/>
                        <a:pt x="7461" y="287"/>
                      </a:cubicBezTo>
                      <a:cubicBezTo>
                        <a:pt x="7865" y="287"/>
                        <a:pt x="8272" y="316"/>
                        <a:pt x="8680" y="374"/>
                      </a:cubicBezTo>
                      <a:cubicBezTo>
                        <a:pt x="12013" y="838"/>
                        <a:pt x="14752" y="3208"/>
                        <a:pt x="15716" y="6434"/>
                      </a:cubicBezTo>
                      <a:lnTo>
                        <a:pt x="15990" y="6363"/>
                      </a:lnTo>
                      <a:cubicBezTo>
                        <a:pt x="15002" y="3029"/>
                        <a:pt x="12156" y="576"/>
                        <a:pt x="8715" y="88"/>
                      </a:cubicBezTo>
                      <a:cubicBezTo>
                        <a:pt x="8300" y="29"/>
                        <a:pt x="7886" y="0"/>
                        <a:pt x="74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9"/>
                <p:cNvSpPr/>
                <p:nvPr/>
              </p:nvSpPr>
              <p:spPr>
                <a:xfrm>
                  <a:off x="2461951" y="3740663"/>
                  <a:ext cx="461206" cy="234659"/>
                </a:xfrm>
                <a:custGeom>
                  <a:rect b="b" l="l" r="r" t="t"/>
                  <a:pathLst>
                    <a:path extrusionOk="0" h="5410" w="10633">
                      <a:moveTo>
                        <a:pt x="5208" y="0"/>
                      </a:moveTo>
                      <a:cubicBezTo>
                        <a:pt x="2807" y="0"/>
                        <a:pt x="659" y="1593"/>
                        <a:pt x="0" y="3968"/>
                      </a:cubicBezTo>
                      <a:lnTo>
                        <a:pt x="274" y="4040"/>
                      </a:lnTo>
                      <a:cubicBezTo>
                        <a:pt x="901" y="1791"/>
                        <a:pt x="2943" y="278"/>
                        <a:pt x="5221" y="278"/>
                      </a:cubicBezTo>
                      <a:cubicBezTo>
                        <a:pt x="5451" y="278"/>
                        <a:pt x="5684" y="293"/>
                        <a:pt x="5917" y="325"/>
                      </a:cubicBezTo>
                      <a:cubicBezTo>
                        <a:pt x="8454" y="670"/>
                        <a:pt x="10359" y="2849"/>
                        <a:pt x="10359" y="5409"/>
                      </a:cubicBezTo>
                      <a:lnTo>
                        <a:pt x="10632" y="5409"/>
                      </a:lnTo>
                      <a:cubicBezTo>
                        <a:pt x="10632" y="2706"/>
                        <a:pt x="8632" y="409"/>
                        <a:pt x="5953" y="51"/>
                      </a:cubicBezTo>
                      <a:cubicBezTo>
                        <a:pt x="5703" y="17"/>
                        <a:pt x="5454" y="0"/>
                        <a:pt x="52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9"/>
                <p:cNvSpPr/>
                <p:nvPr/>
              </p:nvSpPr>
              <p:spPr>
                <a:xfrm>
                  <a:off x="6091363" y="3694730"/>
                  <a:ext cx="458604" cy="298116"/>
                </a:xfrm>
                <a:custGeom>
                  <a:rect b="b" l="l" r="r" t="t"/>
                  <a:pathLst>
                    <a:path extrusionOk="0" h="6873" w="10573">
                      <a:moveTo>
                        <a:pt x="5942" y="0"/>
                      </a:moveTo>
                      <a:cubicBezTo>
                        <a:pt x="5223" y="0"/>
                        <a:pt x="4495" y="144"/>
                        <a:pt x="3798" y="444"/>
                      </a:cubicBezTo>
                      <a:cubicBezTo>
                        <a:pt x="1310" y="1515"/>
                        <a:pt x="0" y="4265"/>
                        <a:pt x="726" y="6873"/>
                      </a:cubicBezTo>
                      <a:lnTo>
                        <a:pt x="1000" y="6790"/>
                      </a:lnTo>
                      <a:cubicBezTo>
                        <a:pt x="310" y="4325"/>
                        <a:pt x="1548" y="1718"/>
                        <a:pt x="3905" y="706"/>
                      </a:cubicBezTo>
                      <a:cubicBezTo>
                        <a:pt x="4567" y="418"/>
                        <a:pt x="5260" y="281"/>
                        <a:pt x="5944" y="281"/>
                      </a:cubicBezTo>
                      <a:cubicBezTo>
                        <a:pt x="7695" y="281"/>
                        <a:pt x="9384" y="1181"/>
                        <a:pt x="10335" y="2765"/>
                      </a:cubicBezTo>
                      <a:lnTo>
                        <a:pt x="10573" y="2610"/>
                      </a:lnTo>
                      <a:cubicBezTo>
                        <a:pt x="9570" y="947"/>
                        <a:pt x="7789" y="0"/>
                        <a:pt x="594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9"/>
                <p:cNvSpPr/>
                <p:nvPr/>
              </p:nvSpPr>
              <p:spPr>
                <a:xfrm>
                  <a:off x="1942937" y="3499546"/>
                  <a:ext cx="312994" cy="155586"/>
                </a:xfrm>
                <a:custGeom>
                  <a:rect b="b" l="l" r="r" t="t"/>
                  <a:pathLst>
                    <a:path extrusionOk="0" h="3587" w="7216">
                      <a:moveTo>
                        <a:pt x="2266" y="1"/>
                      </a:moveTo>
                      <a:cubicBezTo>
                        <a:pt x="986" y="1"/>
                        <a:pt x="22" y="432"/>
                        <a:pt x="0" y="443"/>
                      </a:cubicBezTo>
                      <a:lnTo>
                        <a:pt x="119" y="693"/>
                      </a:lnTo>
                      <a:cubicBezTo>
                        <a:pt x="199" y="656"/>
                        <a:pt x="1100" y="254"/>
                        <a:pt x="2283" y="254"/>
                      </a:cubicBezTo>
                      <a:cubicBezTo>
                        <a:pt x="3753" y="254"/>
                        <a:pt x="5659" y="875"/>
                        <a:pt x="6965" y="3586"/>
                      </a:cubicBezTo>
                      <a:lnTo>
                        <a:pt x="7215" y="3467"/>
                      </a:lnTo>
                      <a:cubicBezTo>
                        <a:pt x="5855" y="642"/>
                        <a:pt x="3826" y="1"/>
                        <a:pt x="226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9"/>
                <p:cNvSpPr/>
                <p:nvPr/>
              </p:nvSpPr>
              <p:spPr>
                <a:xfrm>
                  <a:off x="2185658" y="3299765"/>
                  <a:ext cx="195231" cy="269619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8" y="13"/>
                        <a:pt x="1227" y="2549"/>
                        <a:pt x="0" y="6121"/>
                      </a:cubicBezTo>
                      <a:lnTo>
                        <a:pt x="274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9"/>
                <p:cNvSpPr/>
                <p:nvPr/>
              </p:nvSpPr>
              <p:spPr>
                <a:xfrm>
                  <a:off x="3896548" y="3498592"/>
                  <a:ext cx="135373" cy="138453"/>
                </a:xfrm>
                <a:custGeom>
                  <a:rect b="b" l="l" r="r" t="t"/>
                  <a:pathLst>
                    <a:path extrusionOk="0" h="3192" w="3121">
                      <a:moveTo>
                        <a:pt x="155" y="1"/>
                      </a:moveTo>
                      <a:lnTo>
                        <a:pt x="1" y="227"/>
                      </a:lnTo>
                      <a:cubicBezTo>
                        <a:pt x="13" y="239"/>
                        <a:pt x="1918" y="1584"/>
                        <a:pt x="2882" y="3192"/>
                      </a:cubicBezTo>
                      <a:lnTo>
                        <a:pt x="3120" y="3049"/>
                      </a:lnTo>
                      <a:cubicBezTo>
                        <a:pt x="2132" y="1394"/>
                        <a:pt x="239" y="60"/>
                        <a:pt x="1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9"/>
                <p:cNvSpPr/>
                <p:nvPr/>
              </p:nvSpPr>
              <p:spPr>
                <a:xfrm>
                  <a:off x="4839544" y="3458297"/>
                  <a:ext cx="109522" cy="124009"/>
                </a:xfrm>
                <a:custGeom>
                  <a:rect b="b" l="l" r="r" t="t"/>
                  <a:pathLst>
                    <a:path extrusionOk="0" h="2859" w="2525">
                      <a:moveTo>
                        <a:pt x="2346" y="1"/>
                      </a:moveTo>
                      <a:cubicBezTo>
                        <a:pt x="2286" y="49"/>
                        <a:pt x="846" y="1204"/>
                        <a:pt x="0" y="2716"/>
                      </a:cubicBezTo>
                      <a:lnTo>
                        <a:pt x="250" y="2858"/>
                      </a:lnTo>
                      <a:cubicBezTo>
                        <a:pt x="1060" y="1394"/>
                        <a:pt x="2513" y="239"/>
                        <a:pt x="2525" y="227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9"/>
                <p:cNvSpPr/>
                <p:nvPr/>
              </p:nvSpPr>
              <p:spPr>
                <a:xfrm>
                  <a:off x="4712501" y="3570810"/>
                  <a:ext cx="237608" cy="88962"/>
                </a:xfrm>
                <a:custGeom>
                  <a:rect b="b" l="l" r="r" t="t"/>
                  <a:pathLst>
                    <a:path extrusionOk="0" h="2051" w="5478">
                      <a:moveTo>
                        <a:pt x="1929" y="0"/>
                      </a:moveTo>
                      <a:cubicBezTo>
                        <a:pt x="1318" y="0"/>
                        <a:pt x="675" y="128"/>
                        <a:pt x="1" y="384"/>
                      </a:cubicBezTo>
                      <a:lnTo>
                        <a:pt x="96" y="657"/>
                      </a:lnTo>
                      <a:cubicBezTo>
                        <a:pt x="750" y="405"/>
                        <a:pt x="1367" y="279"/>
                        <a:pt x="1949" y="279"/>
                      </a:cubicBezTo>
                      <a:cubicBezTo>
                        <a:pt x="3208" y="279"/>
                        <a:pt x="4302" y="870"/>
                        <a:pt x="5263" y="2050"/>
                      </a:cubicBezTo>
                      <a:lnTo>
                        <a:pt x="5477" y="1872"/>
                      </a:lnTo>
                      <a:cubicBezTo>
                        <a:pt x="4469" y="625"/>
                        <a:pt x="3279" y="0"/>
                        <a:pt x="192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9"/>
                <p:cNvSpPr/>
                <p:nvPr/>
              </p:nvSpPr>
              <p:spPr>
                <a:xfrm>
                  <a:off x="5389527" y="3440254"/>
                  <a:ext cx="96639" cy="177664"/>
                </a:xfrm>
                <a:custGeom>
                  <a:rect b="b" l="l" r="r" t="t"/>
                  <a:pathLst>
                    <a:path extrusionOk="0" h="4096" w="2228">
                      <a:moveTo>
                        <a:pt x="2001" y="0"/>
                      </a:moveTo>
                      <a:cubicBezTo>
                        <a:pt x="1191" y="1250"/>
                        <a:pt x="513" y="2596"/>
                        <a:pt x="1" y="4001"/>
                      </a:cubicBezTo>
                      <a:lnTo>
                        <a:pt x="263" y="4096"/>
                      </a:lnTo>
                      <a:cubicBezTo>
                        <a:pt x="775" y="2715"/>
                        <a:pt x="1429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9"/>
                <p:cNvSpPr/>
                <p:nvPr/>
              </p:nvSpPr>
              <p:spPr>
                <a:xfrm>
                  <a:off x="6508101" y="3265673"/>
                  <a:ext cx="181828" cy="137455"/>
                </a:xfrm>
                <a:custGeom>
                  <a:rect b="b" l="l" r="r" t="t"/>
                  <a:pathLst>
                    <a:path extrusionOk="0" h="3169" w="4192">
                      <a:moveTo>
                        <a:pt x="167" y="1"/>
                      </a:moveTo>
                      <a:lnTo>
                        <a:pt x="1" y="227"/>
                      </a:lnTo>
                      <a:lnTo>
                        <a:pt x="4025" y="3168"/>
                      </a:lnTo>
                      <a:lnTo>
                        <a:pt x="4192" y="2942"/>
                      </a:lnTo>
                      <a:lnTo>
                        <a:pt x="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05" name="Google Shape;1005;p9"/>
            <p:cNvGrpSpPr/>
            <p:nvPr/>
          </p:nvGrpSpPr>
          <p:grpSpPr>
            <a:xfrm flipH="1">
              <a:off x="166" y="3174687"/>
              <a:ext cx="9144017" cy="1977469"/>
              <a:chOff x="0" y="3174687"/>
              <a:chExt cx="9144017" cy="1977469"/>
            </a:xfrm>
          </p:grpSpPr>
          <p:sp>
            <p:nvSpPr>
              <p:cNvPr id="1006" name="Google Shape;1006;p9"/>
              <p:cNvSpPr/>
              <p:nvPr/>
            </p:nvSpPr>
            <p:spPr>
              <a:xfrm>
                <a:off x="0" y="3174687"/>
                <a:ext cx="9144014" cy="1977466"/>
              </a:xfrm>
              <a:custGeom>
                <a:rect b="b" l="l" r="r" t="t"/>
                <a:pathLst>
                  <a:path extrusionOk="0" h="45590" w="210813">
                    <a:moveTo>
                      <a:pt x="210812" y="1"/>
                    </a:moveTo>
                    <a:cubicBezTo>
                      <a:pt x="204573" y="489"/>
                      <a:pt x="199680" y="5537"/>
                      <a:pt x="199370" y="11788"/>
                    </a:cubicBezTo>
                    <a:cubicBezTo>
                      <a:pt x="198644" y="11693"/>
                      <a:pt x="197906" y="11645"/>
                      <a:pt x="197168" y="11645"/>
                    </a:cubicBezTo>
                    <a:cubicBezTo>
                      <a:pt x="189333" y="11645"/>
                      <a:pt x="182392" y="16658"/>
                      <a:pt x="179939" y="24087"/>
                    </a:cubicBezTo>
                    <a:cubicBezTo>
                      <a:pt x="178503" y="23362"/>
                      <a:pt x="176997" y="23026"/>
                      <a:pt x="175525" y="23026"/>
                    </a:cubicBezTo>
                    <a:cubicBezTo>
                      <a:pt x="170907" y="23026"/>
                      <a:pt x="166622" y="26334"/>
                      <a:pt x="165854" y="31326"/>
                    </a:cubicBezTo>
                    <a:cubicBezTo>
                      <a:pt x="164327" y="30855"/>
                      <a:pt x="162763" y="30626"/>
                      <a:pt x="161212" y="30626"/>
                    </a:cubicBezTo>
                    <a:cubicBezTo>
                      <a:pt x="157116" y="30626"/>
                      <a:pt x="153111" y="32225"/>
                      <a:pt x="150114" y="35196"/>
                    </a:cubicBezTo>
                    <a:cubicBezTo>
                      <a:pt x="149733" y="34958"/>
                      <a:pt x="149352" y="34731"/>
                      <a:pt x="148959" y="34517"/>
                    </a:cubicBezTo>
                    <a:cubicBezTo>
                      <a:pt x="146184" y="32582"/>
                      <a:pt x="143017" y="31658"/>
                      <a:pt x="139886" y="31658"/>
                    </a:cubicBezTo>
                    <a:cubicBezTo>
                      <a:pt x="134581" y="31658"/>
                      <a:pt x="129379" y="34310"/>
                      <a:pt x="126361" y="39184"/>
                    </a:cubicBezTo>
                    <a:cubicBezTo>
                      <a:pt x="124571" y="38080"/>
                      <a:pt x="122548" y="37532"/>
                      <a:pt x="120529" y="37532"/>
                    </a:cubicBezTo>
                    <a:cubicBezTo>
                      <a:pt x="118238" y="37532"/>
                      <a:pt x="115951" y="38238"/>
                      <a:pt x="114014" y="39637"/>
                    </a:cubicBezTo>
                    <a:cubicBezTo>
                      <a:pt x="111038" y="35771"/>
                      <a:pt x="106664" y="33866"/>
                      <a:pt x="102302" y="33866"/>
                    </a:cubicBezTo>
                    <a:cubicBezTo>
                      <a:pt x="97554" y="33866"/>
                      <a:pt x="92820" y="36123"/>
                      <a:pt x="89916" y="40565"/>
                    </a:cubicBezTo>
                    <a:cubicBezTo>
                      <a:pt x="87927" y="39321"/>
                      <a:pt x="85653" y="38683"/>
                      <a:pt x="83367" y="38683"/>
                    </a:cubicBezTo>
                    <a:cubicBezTo>
                      <a:pt x="81999" y="38683"/>
                      <a:pt x="80627" y="38911"/>
                      <a:pt x="79308" y="39375"/>
                    </a:cubicBezTo>
                    <a:cubicBezTo>
                      <a:pt x="76282" y="34325"/>
                      <a:pt x="71001" y="31649"/>
                      <a:pt x="65657" y="31649"/>
                    </a:cubicBezTo>
                    <a:cubicBezTo>
                      <a:pt x="61791" y="31649"/>
                      <a:pt x="57892" y="33050"/>
                      <a:pt x="54793" y="35970"/>
                    </a:cubicBezTo>
                    <a:cubicBezTo>
                      <a:pt x="53402" y="33870"/>
                      <a:pt x="51127" y="32761"/>
                      <a:pt x="48825" y="32761"/>
                    </a:cubicBezTo>
                    <a:cubicBezTo>
                      <a:pt x="47184" y="32761"/>
                      <a:pt x="45530" y="33324"/>
                      <a:pt x="44172" y="34493"/>
                    </a:cubicBezTo>
                    <a:cubicBezTo>
                      <a:pt x="43052" y="28577"/>
                      <a:pt x="37904" y="24757"/>
                      <a:pt x="32422" y="24757"/>
                    </a:cubicBezTo>
                    <a:cubicBezTo>
                      <a:pt x="30447" y="24757"/>
                      <a:pt x="28428" y="25253"/>
                      <a:pt x="26539" y="26326"/>
                    </a:cubicBezTo>
                    <a:cubicBezTo>
                      <a:pt x="23170" y="19301"/>
                      <a:pt x="16312" y="14598"/>
                      <a:pt x="8549" y="13979"/>
                    </a:cubicBezTo>
                    <a:cubicBezTo>
                      <a:pt x="10716" y="7680"/>
                      <a:pt x="6596" y="977"/>
                      <a:pt x="0" y="72"/>
                    </a:cubicBezTo>
                    <a:lnTo>
                      <a:pt x="0" y="45590"/>
                    </a:lnTo>
                    <a:lnTo>
                      <a:pt x="210812" y="45590"/>
                    </a:lnTo>
                    <a:lnTo>
                      <a:pt x="210812" y="1"/>
                    </a:ln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7" name="Google Shape;1007;p9"/>
              <p:cNvGrpSpPr/>
              <p:nvPr/>
            </p:nvGrpSpPr>
            <p:grpSpPr>
              <a:xfrm>
                <a:off x="3" y="3685994"/>
                <a:ext cx="9144014" cy="1466162"/>
                <a:chOff x="1212350" y="1446150"/>
                <a:chExt cx="5270325" cy="845050"/>
              </a:xfrm>
            </p:grpSpPr>
            <p:sp>
              <p:nvSpPr>
                <p:cNvPr id="1008" name="Google Shape;1008;p9"/>
                <p:cNvSpPr/>
                <p:nvPr/>
              </p:nvSpPr>
              <p:spPr>
                <a:xfrm>
                  <a:off x="6191250" y="1446150"/>
                  <a:ext cx="61925" cy="195575"/>
                </a:xfrm>
                <a:custGeom>
                  <a:rect b="b" l="l" r="r" t="t"/>
                  <a:pathLst>
                    <a:path extrusionOk="0" h="7823" w="2477">
                      <a:moveTo>
                        <a:pt x="83" y="0"/>
                      </a:moveTo>
                      <a:cubicBezTo>
                        <a:pt x="83" y="36"/>
                        <a:pt x="0" y="4394"/>
                        <a:pt x="2250" y="7823"/>
                      </a:cubicBezTo>
                      <a:lnTo>
                        <a:pt x="2477" y="7668"/>
                      </a:lnTo>
                      <a:cubicBezTo>
                        <a:pt x="286" y="4322"/>
                        <a:pt x="357" y="48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9"/>
                <p:cNvSpPr/>
                <p:nvPr/>
              </p:nvSpPr>
              <p:spPr>
                <a:xfrm>
                  <a:off x="5709325" y="1750350"/>
                  <a:ext cx="130400" cy="181000"/>
                </a:xfrm>
                <a:custGeom>
                  <a:rect b="b" l="l" r="r" t="t"/>
                  <a:pathLst>
                    <a:path extrusionOk="0" h="7240" w="5216">
                      <a:moveTo>
                        <a:pt x="108" y="0"/>
                      </a:moveTo>
                      <a:lnTo>
                        <a:pt x="1" y="262"/>
                      </a:lnTo>
                      <a:cubicBezTo>
                        <a:pt x="48" y="286"/>
                        <a:pt x="4418" y="2167"/>
                        <a:pt x="4942" y="7239"/>
                      </a:cubicBezTo>
                      <a:lnTo>
                        <a:pt x="5216" y="7215"/>
                      </a:lnTo>
                      <a:cubicBezTo>
                        <a:pt x="4680" y="1977"/>
                        <a:pt x="156" y="24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9"/>
                <p:cNvSpPr/>
                <p:nvPr/>
              </p:nvSpPr>
              <p:spPr>
                <a:xfrm>
                  <a:off x="5357500" y="1931025"/>
                  <a:ext cx="132475" cy="100025"/>
                </a:xfrm>
                <a:custGeom>
                  <a:rect b="b" l="l" r="r" t="t"/>
                  <a:pathLst>
                    <a:path extrusionOk="0" h="4001" w="5299">
                      <a:moveTo>
                        <a:pt x="84" y="0"/>
                      </a:moveTo>
                      <a:lnTo>
                        <a:pt x="1" y="274"/>
                      </a:lnTo>
                      <a:cubicBezTo>
                        <a:pt x="36" y="286"/>
                        <a:pt x="3489" y="1429"/>
                        <a:pt x="5061" y="4001"/>
                      </a:cubicBezTo>
                      <a:lnTo>
                        <a:pt x="5299" y="3846"/>
                      </a:lnTo>
                      <a:cubicBezTo>
                        <a:pt x="3668" y="1203"/>
                        <a:pt x="239" y="48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9"/>
                <p:cNvSpPr/>
                <p:nvPr/>
              </p:nvSpPr>
              <p:spPr>
                <a:xfrm>
                  <a:off x="5395300" y="1991925"/>
                  <a:ext cx="399775" cy="160875"/>
                </a:xfrm>
                <a:custGeom>
                  <a:rect b="b" l="l" r="r" t="t"/>
                  <a:pathLst>
                    <a:path extrusionOk="0" h="6435" w="15991">
                      <a:moveTo>
                        <a:pt x="8515" y="0"/>
                      </a:moveTo>
                      <a:cubicBezTo>
                        <a:pt x="8100" y="0"/>
                        <a:pt x="7682" y="29"/>
                        <a:pt x="7264" y="88"/>
                      </a:cubicBezTo>
                      <a:cubicBezTo>
                        <a:pt x="3823" y="577"/>
                        <a:pt x="989" y="3017"/>
                        <a:pt x="1" y="6351"/>
                      </a:cubicBezTo>
                      <a:lnTo>
                        <a:pt x="275" y="6435"/>
                      </a:lnTo>
                      <a:cubicBezTo>
                        <a:pt x="1227" y="3208"/>
                        <a:pt x="3977" y="839"/>
                        <a:pt x="7311" y="362"/>
                      </a:cubicBezTo>
                      <a:cubicBezTo>
                        <a:pt x="7709" y="307"/>
                        <a:pt x="8107" y="279"/>
                        <a:pt x="8502" y="279"/>
                      </a:cubicBezTo>
                      <a:cubicBezTo>
                        <a:pt x="11402" y="279"/>
                        <a:pt x="14149" y="1750"/>
                        <a:pt x="15753" y="4244"/>
                      </a:cubicBezTo>
                      <a:lnTo>
                        <a:pt x="15991" y="4089"/>
                      </a:lnTo>
                      <a:cubicBezTo>
                        <a:pt x="14338" y="1516"/>
                        <a:pt x="11510" y="0"/>
                        <a:pt x="85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9"/>
                <p:cNvSpPr/>
                <p:nvPr/>
              </p:nvSpPr>
              <p:spPr>
                <a:xfrm>
                  <a:off x="6172200" y="1713175"/>
                  <a:ext cx="310475" cy="143150"/>
                </a:xfrm>
                <a:custGeom>
                  <a:rect b="b" l="l" r="r" t="t"/>
                  <a:pathLst>
                    <a:path extrusionOk="0" h="5726" w="12419">
                      <a:moveTo>
                        <a:pt x="9963" y="1"/>
                      </a:moveTo>
                      <a:cubicBezTo>
                        <a:pt x="7017" y="1"/>
                        <a:pt x="2496" y="858"/>
                        <a:pt x="0" y="5607"/>
                      </a:cubicBezTo>
                      <a:lnTo>
                        <a:pt x="238" y="5726"/>
                      </a:lnTo>
                      <a:cubicBezTo>
                        <a:pt x="2663" y="1114"/>
                        <a:pt x="7061" y="276"/>
                        <a:pt x="9938" y="276"/>
                      </a:cubicBezTo>
                      <a:cubicBezTo>
                        <a:pt x="11072" y="276"/>
                        <a:pt x="11970" y="406"/>
                        <a:pt x="12418" y="487"/>
                      </a:cubicBezTo>
                      <a:lnTo>
                        <a:pt x="12418" y="201"/>
                      </a:lnTo>
                      <a:cubicBezTo>
                        <a:pt x="11945" y="120"/>
                        <a:pt x="11064" y="1"/>
                        <a:pt x="99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9"/>
                <p:cNvSpPr/>
                <p:nvPr/>
              </p:nvSpPr>
              <p:spPr>
                <a:xfrm>
                  <a:off x="6065925" y="1838950"/>
                  <a:ext cx="174750" cy="93575"/>
                </a:xfrm>
                <a:custGeom>
                  <a:rect b="b" l="l" r="r" t="t"/>
                  <a:pathLst>
                    <a:path extrusionOk="0" h="3743" w="6990">
                      <a:moveTo>
                        <a:pt x="1631" y="0"/>
                      </a:moveTo>
                      <a:cubicBezTo>
                        <a:pt x="1096" y="0"/>
                        <a:pt x="549" y="67"/>
                        <a:pt x="0" y="207"/>
                      </a:cubicBezTo>
                      <a:lnTo>
                        <a:pt x="72" y="481"/>
                      </a:lnTo>
                      <a:cubicBezTo>
                        <a:pt x="563" y="356"/>
                        <a:pt x="1077" y="293"/>
                        <a:pt x="1593" y="293"/>
                      </a:cubicBezTo>
                      <a:cubicBezTo>
                        <a:pt x="3778" y="293"/>
                        <a:pt x="6003" y="1422"/>
                        <a:pt x="6716" y="3743"/>
                      </a:cubicBezTo>
                      <a:lnTo>
                        <a:pt x="6989" y="3660"/>
                      </a:lnTo>
                      <a:cubicBezTo>
                        <a:pt x="6304" y="1427"/>
                        <a:pt x="4106" y="0"/>
                        <a:pt x="16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6254925" y="2155675"/>
                  <a:ext cx="227750" cy="135525"/>
                </a:xfrm>
                <a:custGeom>
                  <a:rect b="b" l="l" r="r" t="t"/>
                  <a:pathLst>
                    <a:path extrusionOk="0" h="5421" w="9110">
                      <a:moveTo>
                        <a:pt x="8855" y="0"/>
                      </a:moveTo>
                      <a:cubicBezTo>
                        <a:pt x="7177" y="0"/>
                        <a:pt x="1903" y="413"/>
                        <a:pt x="1" y="5421"/>
                      </a:cubicBezTo>
                      <a:lnTo>
                        <a:pt x="299" y="5421"/>
                      </a:lnTo>
                      <a:cubicBezTo>
                        <a:pt x="2179" y="675"/>
                        <a:pt x="7216" y="286"/>
                        <a:pt x="8841" y="286"/>
                      </a:cubicBezTo>
                      <a:cubicBezTo>
                        <a:pt x="8945" y="286"/>
                        <a:pt x="9035" y="287"/>
                        <a:pt x="9109" y="289"/>
                      </a:cubicBezTo>
                      <a:lnTo>
                        <a:pt x="9109" y="4"/>
                      </a:lnTo>
                      <a:cubicBezTo>
                        <a:pt x="9038" y="2"/>
                        <a:pt x="8952" y="0"/>
                        <a:pt x="88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408200" y="2127750"/>
                  <a:ext cx="217325" cy="46175"/>
                </a:xfrm>
                <a:custGeom>
                  <a:rect b="b" l="l" r="r" t="t"/>
                  <a:pathLst>
                    <a:path extrusionOk="0" h="1847" w="8693">
                      <a:moveTo>
                        <a:pt x="4778" y="0"/>
                      </a:moveTo>
                      <a:cubicBezTo>
                        <a:pt x="3422" y="0"/>
                        <a:pt x="1789" y="389"/>
                        <a:pt x="0" y="1609"/>
                      </a:cubicBezTo>
                      <a:lnTo>
                        <a:pt x="167" y="1847"/>
                      </a:lnTo>
                      <a:cubicBezTo>
                        <a:pt x="1897" y="658"/>
                        <a:pt x="3477" y="281"/>
                        <a:pt x="4785" y="281"/>
                      </a:cubicBezTo>
                      <a:cubicBezTo>
                        <a:pt x="7042" y="281"/>
                        <a:pt x="8491" y="1403"/>
                        <a:pt x="8513" y="1418"/>
                      </a:cubicBezTo>
                      <a:lnTo>
                        <a:pt x="8692" y="1204"/>
                      </a:lnTo>
                      <a:cubicBezTo>
                        <a:pt x="8662" y="1181"/>
                        <a:pt x="7141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9"/>
                <p:cNvSpPr/>
                <p:nvPr/>
              </p:nvSpPr>
              <p:spPr>
                <a:xfrm>
                  <a:off x="1642150" y="1808000"/>
                  <a:ext cx="398600" cy="164725"/>
                </a:xfrm>
                <a:custGeom>
                  <a:rect b="b" l="l" r="r" t="t"/>
                  <a:pathLst>
                    <a:path extrusionOk="0" h="6589" w="15944">
                      <a:moveTo>
                        <a:pt x="7392" y="0"/>
                      </a:moveTo>
                      <a:cubicBezTo>
                        <a:pt x="4451" y="0"/>
                        <a:pt x="1657" y="1469"/>
                        <a:pt x="1" y="3969"/>
                      </a:cubicBezTo>
                      <a:lnTo>
                        <a:pt x="227" y="4124"/>
                      </a:lnTo>
                      <a:cubicBezTo>
                        <a:pt x="1839" y="1701"/>
                        <a:pt x="4539" y="287"/>
                        <a:pt x="7382" y="287"/>
                      </a:cubicBezTo>
                      <a:cubicBezTo>
                        <a:pt x="7837" y="287"/>
                        <a:pt x="8294" y="323"/>
                        <a:pt x="8752" y="397"/>
                      </a:cubicBezTo>
                      <a:cubicBezTo>
                        <a:pt x="12074" y="933"/>
                        <a:pt x="14776" y="3350"/>
                        <a:pt x="15669" y="6588"/>
                      </a:cubicBezTo>
                      <a:lnTo>
                        <a:pt x="15943" y="6505"/>
                      </a:lnTo>
                      <a:cubicBezTo>
                        <a:pt x="15015" y="3159"/>
                        <a:pt x="12217" y="659"/>
                        <a:pt x="8788" y="111"/>
                      </a:cubicBezTo>
                      <a:cubicBezTo>
                        <a:pt x="8321" y="37"/>
                        <a:pt x="7855" y="0"/>
                        <a:pt x="7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9"/>
                <p:cNvSpPr/>
                <p:nvPr/>
              </p:nvSpPr>
              <p:spPr>
                <a:xfrm>
                  <a:off x="1274550" y="1497150"/>
                  <a:ext cx="151525" cy="17775"/>
                </a:xfrm>
                <a:custGeom>
                  <a:rect b="b" l="l" r="r" t="t"/>
                  <a:pathLst>
                    <a:path extrusionOk="0" h="711" w="6061">
                      <a:moveTo>
                        <a:pt x="4978" y="1"/>
                      </a:moveTo>
                      <a:cubicBezTo>
                        <a:pt x="3767" y="1"/>
                        <a:pt x="1746" y="66"/>
                        <a:pt x="1" y="437"/>
                      </a:cubicBezTo>
                      <a:lnTo>
                        <a:pt x="48" y="710"/>
                      </a:lnTo>
                      <a:cubicBezTo>
                        <a:pt x="1814" y="340"/>
                        <a:pt x="3861" y="277"/>
                        <a:pt x="5050" y="277"/>
                      </a:cubicBezTo>
                      <a:cubicBezTo>
                        <a:pt x="5657" y="277"/>
                        <a:pt x="6041" y="294"/>
                        <a:pt x="6049" y="294"/>
                      </a:cubicBezTo>
                      <a:lnTo>
                        <a:pt x="6061" y="20"/>
                      </a:lnTo>
                      <a:cubicBezTo>
                        <a:pt x="6052" y="20"/>
                        <a:pt x="5634" y="1"/>
                        <a:pt x="4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9"/>
                <p:cNvSpPr/>
                <p:nvPr/>
              </p:nvSpPr>
              <p:spPr>
                <a:xfrm>
                  <a:off x="1212350" y="1888150"/>
                  <a:ext cx="302725" cy="243525"/>
                </a:xfrm>
                <a:custGeom>
                  <a:rect b="b" l="l" r="r" t="t"/>
                  <a:pathLst>
                    <a:path extrusionOk="0" h="9741" w="12109">
                      <a:moveTo>
                        <a:pt x="0" y="1"/>
                      </a:moveTo>
                      <a:lnTo>
                        <a:pt x="0" y="275"/>
                      </a:lnTo>
                      <a:cubicBezTo>
                        <a:pt x="1393" y="346"/>
                        <a:pt x="9787" y="1108"/>
                        <a:pt x="11835" y="9740"/>
                      </a:cubicBezTo>
                      <a:lnTo>
                        <a:pt x="12109" y="9681"/>
                      </a:lnTo>
                      <a:cubicBezTo>
                        <a:pt x="10001" y="834"/>
                        <a:pt x="1405" y="7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9"/>
                <p:cNvSpPr/>
                <p:nvPr/>
              </p:nvSpPr>
              <p:spPr>
                <a:xfrm>
                  <a:off x="5192300" y="2123900"/>
                  <a:ext cx="266125" cy="135450"/>
                </a:xfrm>
                <a:custGeom>
                  <a:rect b="b" l="l" r="r" t="t"/>
                  <a:pathLst>
                    <a:path extrusionOk="0" h="5418" w="10645">
                      <a:moveTo>
                        <a:pt x="5232" y="0"/>
                      </a:moveTo>
                      <a:cubicBezTo>
                        <a:pt x="2829" y="0"/>
                        <a:pt x="661" y="1594"/>
                        <a:pt x="1" y="3965"/>
                      </a:cubicBezTo>
                      <a:lnTo>
                        <a:pt x="274" y="4049"/>
                      </a:lnTo>
                      <a:cubicBezTo>
                        <a:pt x="902" y="1799"/>
                        <a:pt x="2943" y="287"/>
                        <a:pt x="5221" y="287"/>
                      </a:cubicBezTo>
                      <a:cubicBezTo>
                        <a:pt x="5452" y="287"/>
                        <a:pt x="5684" y="302"/>
                        <a:pt x="5918" y="334"/>
                      </a:cubicBezTo>
                      <a:cubicBezTo>
                        <a:pt x="8466" y="679"/>
                        <a:pt x="10359" y="2846"/>
                        <a:pt x="10359" y="5418"/>
                      </a:cubicBezTo>
                      <a:lnTo>
                        <a:pt x="10645" y="5418"/>
                      </a:lnTo>
                      <a:cubicBezTo>
                        <a:pt x="10633" y="2715"/>
                        <a:pt x="8633" y="417"/>
                        <a:pt x="5954" y="48"/>
                      </a:cubicBezTo>
                      <a:cubicBezTo>
                        <a:pt x="5712" y="16"/>
                        <a:pt x="5470" y="0"/>
                        <a:pt x="52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9"/>
                <p:cNvSpPr/>
                <p:nvPr/>
              </p:nvSpPr>
              <p:spPr>
                <a:xfrm>
                  <a:off x="2332125" y="2163450"/>
                  <a:ext cx="180400" cy="89650"/>
                </a:xfrm>
                <a:custGeom>
                  <a:rect b="b" l="l" r="r" t="t"/>
                  <a:pathLst>
                    <a:path extrusionOk="0" h="3586" w="7216">
                      <a:moveTo>
                        <a:pt x="2267" y="0"/>
                      </a:moveTo>
                      <a:cubicBezTo>
                        <a:pt x="987" y="0"/>
                        <a:pt x="22" y="432"/>
                        <a:pt x="0" y="443"/>
                      </a:cubicBezTo>
                      <a:lnTo>
                        <a:pt x="108" y="693"/>
                      </a:lnTo>
                      <a:cubicBezTo>
                        <a:pt x="193" y="656"/>
                        <a:pt x="1096" y="254"/>
                        <a:pt x="2280" y="254"/>
                      </a:cubicBezTo>
                      <a:cubicBezTo>
                        <a:pt x="3751" y="254"/>
                        <a:pt x="5654" y="874"/>
                        <a:pt x="6954" y="3586"/>
                      </a:cubicBezTo>
                      <a:lnTo>
                        <a:pt x="7216" y="3467"/>
                      </a:lnTo>
                      <a:cubicBezTo>
                        <a:pt x="5855" y="641"/>
                        <a:pt x="3827" y="0"/>
                        <a:pt x="22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9"/>
                <p:cNvSpPr/>
                <p:nvPr/>
              </p:nvSpPr>
              <p:spPr>
                <a:xfrm>
                  <a:off x="2472025" y="2048000"/>
                  <a:ext cx="112525" cy="155400"/>
                </a:xfrm>
                <a:custGeom>
                  <a:rect b="b" l="l" r="r" t="t"/>
                  <a:pathLst>
                    <a:path extrusionOk="0" h="6216" w="4501">
                      <a:moveTo>
                        <a:pt x="4322" y="1"/>
                      </a:moveTo>
                      <a:cubicBezTo>
                        <a:pt x="4299" y="12"/>
                        <a:pt x="1227" y="2560"/>
                        <a:pt x="0" y="6120"/>
                      </a:cubicBezTo>
                      <a:lnTo>
                        <a:pt x="262" y="6216"/>
                      </a:lnTo>
                      <a:cubicBezTo>
                        <a:pt x="1465" y="2727"/>
                        <a:pt x="4477" y="239"/>
                        <a:pt x="4501" y="215"/>
                      </a:cubicBezTo>
                      <a:lnTo>
                        <a:pt x="432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9"/>
                <p:cNvSpPr/>
                <p:nvPr/>
              </p:nvSpPr>
              <p:spPr>
                <a:xfrm>
                  <a:off x="3075675" y="2132525"/>
                  <a:ext cx="120275" cy="98250"/>
                </a:xfrm>
                <a:custGeom>
                  <a:rect b="b" l="l" r="r" t="t"/>
                  <a:pathLst>
                    <a:path extrusionOk="0" h="3930" w="4811">
                      <a:moveTo>
                        <a:pt x="4703" y="1"/>
                      </a:moveTo>
                      <a:cubicBezTo>
                        <a:pt x="4679" y="13"/>
                        <a:pt x="1631" y="1275"/>
                        <a:pt x="0" y="3787"/>
                      </a:cubicBezTo>
                      <a:lnTo>
                        <a:pt x="227" y="3930"/>
                      </a:lnTo>
                      <a:cubicBezTo>
                        <a:pt x="1822" y="1501"/>
                        <a:pt x="4787" y="263"/>
                        <a:pt x="4810" y="263"/>
                      </a:cubicBezTo>
                      <a:lnTo>
                        <a:pt x="47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9"/>
                <p:cNvSpPr/>
                <p:nvPr/>
              </p:nvSpPr>
              <p:spPr>
                <a:xfrm>
                  <a:off x="3458150" y="2162600"/>
                  <a:ext cx="78025" cy="79800"/>
                </a:xfrm>
                <a:custGeom>
                  <a:rect b="b" l="l" r="r" t="t"/>
                  <a:pathLst>
                    <a:path extrusionOk="0" h="3192" w="3121">
                      <a:moveTo>
                        <a:pt x="156" y="0"/>
                      </a:moveTo>
                      <a:lnTo>
                        <a:pt x="1" y="239"/>
                      </a:lnTo>
                      <a:cubicBezTo>
                        <a:pt x="13" y="250"/>
                        <a:pt x="1918" y="1596"/>
                        <a:pt x="2870" y="3191"/>
                      </a:cubicBezTo>
                      <a:lnTo>
                        <a:pt x="3120" y="3048"/>
                      </a:lnTo>
                      <a:cubicBezTo>
                        <a:pt x="2120" y="1393"/>
                        <a:pt x="239" y="6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9"/>
                <p:cNvSpPr/>
                <p:nvPr/>
              </p:nvSpPr>
              <p:spPr>
                <a:xfrm>
                  <a:off x="4001675" y="2139675"/>
                  <a:ext cx="63125" cy="71175"/>
                </a:xfrm>
                <a:custGeom>
                  <a:rect b="b" l="l" r="r" t="t"/>
                  <a:pathLst>
                    <a:path extrusionOk="0" h="2847" w="2525">
                      <a:moveTo>
                        <a:pt x="2346" y="1"/>
                      </a:moveTo>
                      <a:cubicBezTo>
                        <a:pt x="2287" y="48"/>
                        <a:pt x="834" y="1203"/>
                        <a:pt x="1" y="2703"/>
                      </a:cubicBezTo>
                      <a:lnTo>
                        <a:pt x="239" y="2846"/>
                      </a:lnTo>
                      <a:cubicBezTo>
                        <a:pt x="1060" y="1382"/>
                        <a:pt x="2501" y="227"/>
                        <a:pt x="2525" y="215"/>
                      </a:cubicBez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9"/>
                <p:cNvSpPr/>
                <p:nvPr/>
              </p:nvSpPr>
              <p:spPr>
                <a:xfrm>
                  <a:off x="3928450" y="2204200"/>
                  <a:ext cx="136950" cy="51000"/>
                </a:xfrm>
                <a:custGeom>
                  <a:rect b="b" l="l" r="r" t="t"/>
                  <a:pathLst>
                    <a:path extrusionOk="0" h="2040" w="5478">
                      <a:moveTo>
                        <a:pt x="1931" y="1"/>
                      </a:moveTo>
                      <a:cubicBezTo>
                        <a:pt x="1320" y="1"/>
                        <a:pt x="676" y="128"/>
                        <a:pt x="1" y="384"/>
                      </a:cubicBezTo>
                      <a:lnTo>
                        <a:pt x="96" y="646"/>
                      </a:lnTo>
                      <a:cubicBezTo>
                        <a:pt x="750" y="398"/>
                        <a:pt x="1367" y="273"/>
                        <a:pt x="1948" y="273"/>
                      </a:cubicBezTo>
                      <a:cubicBezTo>
                        <a:pt x="3206" y="273"/>
                        <a:pt x="4298" y="858"/>
                        <a:pt x="5251" y="2039"/>
                      </a:cubicBezTo>
                      <a:lnTo>
                        <a:pt x="5478" y="1861"/>
                      </a:lnTo>
                      <a:cubicBezTo>
                        <a:pt x="4470" y="623"/>
                        <a:pt x="3281" y="1"/>
                        <a:pt x="19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9"/>
                <p:cNvSpPr/>
                <p:nvPr/>
              </p:nvSpPr>
              <p:spPr>
                <a:xfrm>
                  <a:off x="4318675" y="2128975"/>
                  <a:ext cx="55700" cy="102700"/>
                </a:xfrm>
                <a:custGeom>
                  <a:rect b="b" l="l" r="r" t="t"/>
                  <a:pathLst>
                    <a:path extrusionOk="0" h="4108" w="2228">
                      <a:moveTo>
                        <a:pt x="2001" y="0"/>
                      </a:moveTo>
                      <a:cubicBezTo>
                        <a:pt x="1180" y="1262"/>
                        <a:pt x="513" y="2596"/>
                        <a:pt x="1" y="4012"/>
                      </a:cubicBezTo>
                      <a:lnTo>
                        <a:pt x="263" y="4108"/>
                      </a:lnTo>
                      <a:cubicBezTo>
                        <a:pt x="775" y="2715"/>
                        <a:pt x="1430" y="1393"/>
                        <a:pt x="2227" y="155"/>
                      </a:cubicBez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9"/>
                <p:cNvSpPr/>
                <p:nvPr/>
              </p:nvSpPr>
              <p:spPr>
                <a:xfrm>
                  <a:off x="4963100" y="2028350"/>
                  <a:ext cx="104800" cy="79200"/>
                </a:xfrm>
                <a:custGeom>
                  <a:rect b="b" l="l" r="r" t="t"/>
                  <a:pathLst>
                    <a:path extrusionOk="0" h="3168" w="4192">
                      <a:moveTo>
                        <a:pt x="168" y="1"/>
                      </a:moveTo>
                      <a:lnTo>
                        <a:pt x="1" y="227"/>
                      </a:lnTo>
                      <a:lnTo>
                        <a:pt x="4037" y="3168"/>
                      </a:lnTo>
                      <a:lnTo>
                        <a:pt x="4192" y="294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28" name="Google Shape;1028;p9"/>
          <p:cNvSpPr txBox="1"/>
          <p:nvPr>
            <p:ph type="title"/>
          </p:nvPr>
        </p:nvSpPr>
        <p:spPr>
          <a:xfrm>
            <a:off x="2846550" y="1377725"/>
            <a:ext cx="34509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29" name="Google Shape;1029;p9"/>
          <p:cNvSpPr txBox="1"/>
          <p:nvPr>
            <p:ph idx="1" type="subTitle"/>
          </p:nvPr>
        </p:nvSpPr>
        <p:spPr>
          <a:xfrm>
            <a:off x="2846550" y="2416101"/>
            <a:ext cx="3450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32" name="Google Shape;1032;p10"/>
          <p:cNvSpPr txBox="1"/>
          <p:nvPr>
            <p:ph type="title"/>
          </p:nvPr>
        </p:nvSpPr>
        <p:spPr>
          <a:xfrm>
            <a:off x="1043600" y="4157225"/>
            <a:ext cx="7056900" cy="429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Fahkwang"/>
              <a:buNone/>
              <a:defRPr b="1" sz="33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Fahkwang"/>
              <a:buNone/>
              <a:defRPr b="1" sz="33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Fahkwang"/>
              <a:buNone/>
              <a:defRPr b="1" sz="33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Fahkwang"/>
              <a:buNone/>
              <a:defRPr b="1" sz="33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Fahkwang"/>
              <a:buNone/>
              <a:defRPr b="1" sz="33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Fahkwang"/>
              <a:buNone/>
              <a:defRPr b="1" sz="33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Fahkwang"/>
              <a:buNone/>
              <a:defRPr b="1" sz="33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Fahkwang"/>
              <a:buNone/>
              <a:defRPr b="1" sz="33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Fahkwang"/>
              <a:buNone/>
              <a:defRPr b="1" sz="3300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legis1.com/communications/detail?id=837989#summary" TargetMode="External"/><Relationship Id="rId4" Type="http://schemas.openxmlformats.org/officeDocument/2006/relationships/hyperlink" Target="https://app.legis1.com/communications/detail?id=838166#summary" TargetMode="External"/><Relationship Id="rId5" Type="http://schemas.openxmlformats.org/officeDocument/2006/relationships/hyperlink" Target="https://app.legis1.com/communications/detail?id=838561#summar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7" name="Shape 3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Google Shape;3448;p34"/>
          <p:cNvSpPr txBox="1"/>
          <p:nvPr>
            <p:ph type="ctrTitle"/>
          </p:nvPr>
        </p:nvSpPr>
        <p:spPr>
          <a:xfrm>
            <a:off x="685550" y="1515162"/>
            <a:ext cx="7773000" cy="15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/>
              <a:t>Bill Mentions in Communications</a:t>
            </a:r>
            <a:endParaRPr sz="5400"/>
          </a:p>
        </p:txBody>
      </p:sp>
      <p:sp>
        <p:nvSpPr>
          <p:cNvPr id="3449" name="Google Shape;3449;p34"/>
          <p:cNvSpPr txBox="1"/>
          <p:nvPr>
            <p:ph idx="1" type="subTitle"/>
          </p:nvPr>
        </p:nvSpPr>
        <p:spPr>
          <a:xfrm>
            <a:off x="2292000" y="3152525"/>
            <a:ext cx="4533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 Shi</a:t>
            </a:r>
            <a:endParaRPr/>
          </a:p>
        </p:txBody>
      </p:sp>
      <p:grpSp>
        <p:nvGrpSpPr>
          <p:cNvPr id="3450" name="Google Shape;3450;p34"/>
          <p:cNvGrpSpPr/>
          <p:nvPr/>
        </p:nvGrpSpPr>
        <p:grpSpPr>
          <a:xfrm>
            <a:off x="370667" y="315175"/>
            <a:ext cx="2151664" cy="1094249"/>
            <a:chOff x="754950" y="603975"/>
            <a:chExt cx="2507475" cy="1275200"/>
          </a:xfrm>
        </p:grpSpPr>
        <p:sp>
          <p:nvSpPr>
            <p:cNvPr id="3451" name="Google Shape;3451;p34"/>
            <p:cNvSpPr/>
            <p:nvPr/>
          </p:nvSpPr>
          <p:spPr>
            <a:xfrm>
              <a:off x="1803300" y="1192075"/>
              <a:ext cx="1459125" cy="618925"/>
            </a:xfrm>
            <a:custGeom>
              <a:rect b="b" l="l" r="r" t="t"/>
              <a:pathLst>
                <a:path extrusionOk="0" h="24757" w="58365">
                  <a:moveTo>
                    <a:pt x="21343" y="1"/>
                  </a:moveTo>
                  <a:cubicBezTo>
                    <a:pt x="20320" y="1"/>
                    <a:pt x="19234" y="122"/>
                    <a:pt x="18086" y="396"/>
                  </a:cubicBezTo>
                  <a:cubicBezTo>
                    <a:pt x="8311" y="2730"/>
                    <a:pt x="8013" y="12946"/>
                    <a:pt x="8013" y="12946"/>
                  </a:cubicBezTo>
                  <a:cubicBezTo>
                    <a:pt x="8013" y="12946"/>
                    <a:pt x="2619" y="13089"/>
                    <a:pt x="1310" y="17458"/>
                  </a:cubicBezTo>
                  <a:cubicBezTo>
                    <a:pt x="0" y="21840"/>
                    <a:pt x="3786" y="24757"/>
                    <a:pt x="3786" y="24757"/>
                  </a:cubicBezTo>
                  <a:lnTo>
                    <a:pt x="55269" y="24757"/>
                  </a:lnTo>
                  <a:cubicBezTo>
                    <a:pt x="55269" y="24757"/>
                    <a:pt x="58364" y="21435"/>
                    <a:pt x="56590" y="17458"/>
                  </a:cubicBezTo>
                  <a:cubicBezTo>
                    <a:pt x="54491" y="12814"/>
                    <a:pt x="50915" y="12344"/>
                    <a:pt x="49554" y="12344"/>
                  </a:cubicBezTo>
                  <a:cubicBezTo>
                    <a:pt x="49209" y="12344"/>
                    <a:pt x="49006" y="12374"/>
                    <a:pt x="49006" y="12374"/>
                  </a:cubicBezTo>
                  <a:cubicBezTo>
                    <a:pt x="49006" y="12374"/>
                    <a:pt x="50018" y="6231"/>
                    <a:pt x="44339" y="3611"/>
                  </a:cubicBezTo>
                  <a:cubicBezTo>
                    <a:pt x="43292" y="3127"/>
                    <a:pt x="42249" y="2929"/>
                    <a:pt x="41245" y="2929"/>
                  </a:cubicBezTo>
                  <a:cubicBezTo>
                    <a:pt x="36794" y="2929"/>
                    <a:pt x="33099" y="6814"/>
                    <a:pt x="33099" y="6814"/>
                  </a:cubicBezTo>
                  <a:cubicBezTo>
                    <a:pt x="33099" y="6814"/>
                    <a:pt x="29012" y="1"/>
                    <a:pt x="21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34"/>
            <p:cNvSpPr/>
            <p:nvPr/>
          </p:nvSpPr>
          <p:spPr>
            <a:xfrm>
              <a:off x="1908950" y="1314750"/>
              <a:ext cx="1250775" cy="496250"/>
            </a:xfrm>
            <a:custGeom>
              <a:rect b="b" l="l" r="r" t="t"/>
              <a:pathLst>
                <a:path extrusionOk="0" h="19850" w="50031">
                  <a:moveTo>
                    <a:pt x="17689" y="1"/>
                  </a:moveTo>
                  <a:cubicBezTo>
                    <a:pt x="16674" y="1"/>
                    <a:pt x="15590" y="138"/>
                    <a:pt x="14443" y="454"/>
                  </a:cubicBezTo>
                  <a:cubicBezTo>
                    <a:pt x="5978" y="2788"/>
                    <a:pt x="6121" y="11825"/>
                    <a:pt x="6121" y="11825"/>
                  </a:cubicBezTo>
                  <a:cubicBezTo>
                    <a:pt x="1" y="14016"/>
                    <a:pt x="3501" y="19850"/>
                    <a:pt x="3501" y="19850"/>
                  </a:cubicBezTo>
                  <a:lnTo>
                    <a:pt x="47983" y="19838"/>
                  </a:lnTo>
                  <a:cubicBezTo>
                    <a:pt x="47983" y="19838"/>
                    <a:pt x="50031" y="16492"/>
                    <a:pt x="47983" y="13135"/>
                  </a:cubicBezTo>
                  <a:cubicBezTo>
                    <a:pt x="46107" y="10040"/>
                    <a:pt x="42734" y="9919"/>
                    <a:pt x="42216" y="9919"/>
                  </a:cubicBezTo>
                  <a:cubicBezTo>
                    <a:pt x="42172" y="9919"/>
                    <a:pt x="42149" y="9920"/>
                    <a:pt x="42149" y="9920"/>
                  </a:cubicBezTo>
                  <a:cubicBezTo>
                    <a:pt x="42149" y="9920"/>
                    <a:pt x="42768" y="5479"/>
                    <a:pt x="38208" y="3371"/>
                  </a:cubicBezTo>
                  <a:cubicBezTo>
                    <a:pt x="36986" y="2806"/>
                    <a:pt x="35811" y="2584"/>
                    <a:pt x="34720" y="2584"/>
                  </a:cubicBezTo>
                  <a:cubicBezTo>
                    <a:pt x="30732" y="2584"/>
                    <a:pt x="27861" y="5550"/>
                    <a:pt x="27861" y="5550"/>
                  </a:cubicBezTo>
                  <a:cubicBezTo>
                    <a:pt x="27861" y="5550"/>
                    <a:pt x="24153" y="1"/>
                    <a:pt x="17689" y="1"/>
                  </a:cubicBezTo>
                  <a:close/>
                </a:path>
              </a:pathLst>
            </a:custGeom>
            <a:solidFill>
              <a:srgbClr val="FDF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34"/>
            <p:cNvSpPr/>
            <p:nvPr/>
          </p:nvSpPr>
          <p:spPr>
            <a:xfrm>
              <a:off x="1569025" y="841800"/>
              <a:ext cx="814425" cy="814425"/>
            </a:xfrm>
            <a:custGeom>
              <a:rect b="b" l="l" r="r" t="t"/>
              <a:pathLst>
                <a:path extrusionOk="0" h="32577" w="32577">
                  <a:moveTo>
                    <a:pt x="16289" y="1"/>
                  </a:moveTo>
                  <a:cubicBezTo>
                    <a:pt x="7287" y="1"/>
                    <a:pt x="1" y="7299"/>
                    <a:pt x="1" y="16289"/>
                  </a:cubicBezTo>
                  <a:cubicBezTo>
                    <a:pt x="1" y="25290"/>
                    <a:pt x="7287" y="32576"/>
                    <a:pt x="16289" y="32576"/>
                  </a:cubicBezTo>
                  <a:cubicBezTo>
                    <a:pt x="25278" y="32576"/>
                    <a:pt x="32576" y="25290"/>
                    <a:pt x="32576" y="16289"/>
                  </a:cubicBezTo>
                  <a:cubicBezTo>
                    <a:pt x="32576" y="7299"/>
                    <a:pt x="25278" y="1"/>
                    <a:pt x="16289" y="1"/>
                  </a:cubicBezTo>
                  <a:close/>
                </a:path>
              </a:pathLst>
            </a:custGeom>
            <a:solidFill>
              <a:srgbClr val="C9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34"/>
            <p:cNvSpPr/>
            <p:nvPr/>
          </p:nvSpPr>
          <p:spPr>
            <a:xfrm>
              <a:off x="1650000" y="922775"/>
              <a:ext cx="652475" cy="652775"/>
            </a:xfrm>
            <a:custGeom>
              <a:rect b="b" l="l" r="r" t="t"/>
              <a:pathLst>
                <a:path extrusionOk="0" h="26111" w="26099">
                  <a:moveTo>
                    <a:pt x="13050" y="0"/>
                  </a:moveTo>
                  <a:cubicBezTo>
                    <a:pt x="5834" y="0"/>
                    <a:pt x="0" y="5846"/>
                    <a:pt x="0" y="13050"/>
                  </a:cubicBezTo>
                  <a:cubicBezTo>
                    <a:pt x="0" y="20265"/>
                    <a:pt x="5834" y="26111"/>
                    <a:pt x="13050" y="26111"/>
                  </a:cubicBezTo>
                  <a:cubicBezTo>
                    <a:pt x="20253" y="26111"/>
                    <a:pt x="26099" y="20265"/>
                    <a:pt x="26099" y="13050"/>
                  </a:cubicBezTo>
                  <a:cubicBezTo>
                    <a:pt x="26099" y="5846"/>
                    <a:pt x="20253" y="0"/>
                    <a:pt x="13050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34"/>
            <p:cNvSpPr/>
            <p:nvPr/>
          </p:nvSpPr>
          <p:spPr>
            <a:xfrm>
              <a:off x="2011950" y="603975"/>
              <a:ext cx="125025" cy="172075"/>
            </a:xfrm>
            <a:custGeom>
              <a:rect b="b" l="l" r="r" t="t"/>
              <a:pathLst>
                <a:path extrusionOk="0" h="6883" w="5001">
                  <a:moveTo>
                    <a:pt x="3489" y="1"/>
                  </a:moveTo>
                  <a:lnTo>
                    <a:pt x="0" y="5883"/>
                  </a:lnTo>
                  <a:cubicBezTo>
                    <a:pt x="1703" y="6002"/>
                    <a:pt x="3382" y="6335"/>
                    <a:pt x="5001" y="6883"/>
                  </a:cubicBezTo>
                  <a:lnTo>
                    <a:pt x="3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34"/>
            <p:cNvSpPr/>
            <p:nvPr/>
          </p:nvSpPr>
          <p:spPr>
            <a:xfrm>
              <a:off x="2410800" y="1363900"/>
              <a:ext cx="191425" cy="133075"/>
            </a:xfrm>
            <a:custGeom>
              <a:rect b="b" l="l" r="r" t="t"/>
              <a:pathLst>
                <a:path extrusionOk="0" h="5323" w="7657">
                  <a:moveTo>
                    <a:pt x="2060" y="0"/>
                  </a:moveTo>
                  <a:cubicBezTo>
                    <a:pt x="1632" y="1834"/>
                    <a:pt x="941" y="3608"/>
                    <a:pt x="1" y="5251"/>
                  </a:cubicBezTo>
                  <a:lnTo>
                    <a:pt x="7656" y="5323"/>
                  </a:lnTo>
                  <a:lnTo>
                    <a:pt x="7656" y="532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34"/>
            <p:cNvSpPr/>
            <p:nvPr/>
          </p:nvSpPr>
          <p:spPr>
            <a:xfrm>
              <a:off x="1554150" y="765900"/>
              <a:ext cx="141700" cy="144700"/>
            </a:xfrm>
            <a:custGeom>
              <a:rect b="b" l="l" r="r" t="t"/>
              <a:pathLst>
                <a:path extrusionOk="0" h="5788" w="5668">
                  <a:moveTo>
                    <a:pt x="0" y="1"/>
                  </a:moveTo>
                  <a:lnTo>
                    <a:pt x="2191" y="5787"/>
                  </a:lnTo>
                  <a:cubicBezTo>
                    <a:pt x="3227" y="4656"/>
                    <a:pt x="4394" y="3656"/>
                    <a:pt x="5668" y="27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34"/>
            <p:cNvSpPr/>
            <p:nvPr/>
          </p:nvSpPr>
          <p:spPr>
            <a:xfrm>
              <a:off x="2379850" y="929325"/>
              <a:ext cx="185750" cy="148250"/>
            </a:xfrm>
            <a:custGeom>
              <a:rect b="b" l="l" r="r" t="t"/>
              <a:pathLst>
                <a:path extrusionOk="0" h="5930" w="7430">
                  <a:moveTo>
                    <a:pt x="7430" y="0"/>
                  </a:moveTo>
                  <a:lnTo>
                    <a:pt x="0" y="1024"/>
                  </a:lnTo>
                  <a:cubicBezTo>
                    <a:pt x="1108" y="2525"/>
                    <a:pt x="1989" y="4179"/>
                    <a:pt x="2632" y="5930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34"/>
            <p:cNvSpPr/>
            <p:nvPr/>
          </p:nvSpPr>
          <p:spPr>
            <a:xfrm>
              <a:off x="2071775" y="1696975"/>
              <a:ext cx="125625" cy="182200"/>
            </a:xfrm>
            <a:custGeom>
              <a:rect b="b" l="l" r="r" t="t"/>
              <a:pathLst>
                <a:path extrusionOk="0" h="7288" w="5025">
                  <a:moveTo>
                    <a:pt x="5025" y="1"/>
                  </a:moveTo>
                  <a:lnTo>
                    <a:pt x="5025" y="1"/>
                  </a:lnTo>
                  <a:cubicBezTo>
                    <a:pt x="3429" y="786"/>
                    <a:pt x="1739" y="1358"/>
                    <a:pt x="0" y="1703"/>
                  </a:cubicBezTo>
                  <a:lnTo>
                    <a:pt x="4382" y="72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34"/>
            <p:cNvSpPr/>
            <p:nvPr/>
          </p:nvSpPr>
          <p:spPr>
            <a:xfrm>
              <a:off x="1340725" y="1229050"/>
              <a:ext cx="144400" cy="110775"/>
            </a:xfrm>
            <a:custGeom>
              <a:rect b="b" l="l" r="r" t="t"/>
              <a:pathLst>
                <a:path extrusionOk="0" h="4431" w="5776">
                  <a:moveTo>
                    <a:pt x="5454" y="1"/>
                  </a:moveTo>
                  <a:lnTo>
                    <a:pt x="1" y="2561"/>
                  </a:lnTo>
                  <a:lnTo>
                    <a:pt x="5775" y="4430"/>
                  </a:lnTo>
                  <a:cubicBezTo>
                    <a:pt x="5549" y="3228"/>
                    <a:pt x="5442" y="2013"/>
                    <a:pt x="5442" y="799"/>
                  </a:cubicBezTo>
                  <a:cubicBezTo>
                    <a:pt x="5442" y="537"/>
                    <a:pt x="5442" y="263"/>
                    <a:pt x="545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34"/>
            <p:cNvSpPr/>
            <p:nvPr/>
          </p:nvSpPr>
          <p:spPr>
            <a:xfrm>
              <a:off x="1619925" y="1633275"/>
              <a:ext cx="136650" cy="155400"/>
            </a:xfrm>
            <a:custGeom>
              <a:rect b="b" l="l" r="r" t="t"/>
              <a:pathLst>
                <a:path extrusionOk="0" h="6216" w="5466">
                  <a:moveTo>
                    <a:pt x="1477" y="1"/>
                  </a:moveTo>
                  <a:lnTo>
                    <a:pt x="1" y="6216"/>
                  </a:lnTo>
                  <a:lnTo>
                    <a:pt x="5466" y="2584"/>
                  </a:lnTo>
                  <a:cubicBezTo>
                    <a:pt x="4037" y="1882"/>
                    <a:pt x="2703" y="1013"/>
                    <a:pt x="1477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34"/>
            <p:cNvSpPr/>
            <p:nvPr/>
          </p:nvSpPr>
          <p:spPr>
            <a:xfrm>
              <a:off x="754950" y="1019600"/>
              <a:ext cx="1446925" cy="656850"/>
            </a:xfrm>
            <a:custGeom>
              <a:rect b="b" l="l" r="r" t="t"/>
              <a:pathLst>
                <a:path extrusionOk="0" h="26274" w="57877">
                  <a:moveTo>
                    <a:pt x="27032" y="1"/>
                  </a:moveTo>
                  <a:cubicBezTo>
                    <a:pt x="26310" y="1"/>
                    <a:pt x="25577" y="57"/>
                    <a:pt x="24837" y="176"/>
                  </a:cubicBezTo>
                  <a:cubicBezTo>
                    <a:pt x="16859" y="1438"/>
                    <a:pt x="13478" y="9070"/>
                    <a:pt x="13478" y="9070"/>
                  </a:cubicBezTo>
                  <a:cubicBezTo>
                    <a:pt x="13478" y="9070"/>
                    <a:pt x="13105" y="9014"/>
                    <a:pt x="12502" y="9014"/>
                  </a:cubicBezTo>
                  <a:cubicBezTo>
                    <a:pt x="10964" y="9014"/>
                    <a:pt x="7930" y="9376"/>
                    <a:pt x="5775" y="11951"/>
                  </a:cubicBezTo>
                  <a:cubicBezTo>
                    <a:pt x="2774" y="15535"/>
                    <a:pt x="4620" y="20619"/>
                    <a:pt x="4620" y="20619"/>
                  </a:cubicBezTo>
                  <a:cubicBezTo>
                    <a:pt x="0" y="21535"/>
                    <a:pt x="917" y="26274"/>
                    <a:pt x="917" y="26274"/>
                  </a:cubicBezTo>
                  <a:lnTo>
                    <a:pt x="57757" y="26274"/>
                  </a:lnTo>
                  <a:cubicBezTo>
                    <a:pt x="57876" y="18416"/>
                    <a:pt x="50364" y="18190"/>
                    <a:pt x="50364" y="18190"/>
                  </a:cubicBezTo>
                  <a:cubicBezTo>
                    <a:pt x="50364" y="18190"/>
                    <a:pt x="50364" y="13796"/>
                    <a:pt x="47589" y="12070"/>
                  </a:cubicBezTo>
                  <a:cubicBezTo>
                    <a:pt x="46324" y="11277"/>
                    <a:pt x="44890" y="11061"/>
                    <a:pt x="43704" y="11061"/>
                  </a:cubicBezTo>
                  <a:cubicBezTo>
                    <a:pt x="42291" y="11061"/>
                    <a:pt x="41232" y="11367"/>
                    <a:pt x="41232" y="11367"/>
                  </a:cubicBezTo>
                  <a:cubicBezTo>
                    <a:pt x="40087" y="5395"/>
                    <a:pt x="34083" y="1"/>
                    <a:pt x="27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34"/>
            <p:cNvSpPr/>
            <p:nvPr/>
          </p:nvSpPr>
          <p:spPr>
            <a:xfrm>
              <a:off x="861800" y="1157450"/>
              <a:ext cx="1229950" cy="519000"/>
            </a:xfrm>
            <a:custGeom>
              <a:rect b="b" l="l" r="r" t="t"/>
              <a:pathLst>
                <a:path extrusionOk="0" h="20760" w="49198">
                  <a:moveTo>
                    <a:pt x="21789" y="1"/>
                  </a:moveTo>
                  <a:cubicBezTo>
                    <a:pt x="21352" y="1"/>
                    <a:pt x="20903" y="26"/>
                    <a:pt x="20444" y="79"/>
                  </a:cubicBezTo>
                  <a:cubicBezTo>
                    <a:pt x="13395" y="889"/>
                    <a:pt x="11776" y="7616"/>
                    <a:pt x="11776" y="7616"/>
                  </a:cubicBezTo>
                  <a:cubicBezTo>
                    <a:pt x="11732" y="7615"/>
                    <a:pt x="11689" y="7615"/>
                    <a:pt x="11646" y="7615"/>
                  </a:cubicBezTo>
                  <a:cubicBezTo>
                    <a:pt x="9300" y="7615"/>
                    <a:pt x="7055" y="8563"/>
                    <a:pt x="5430" y="10247"/>
                  </a:cubicBezTo>
                  <a:cubicBezTo>
                    <a:pt x="2656" y="13128"/>
                    <a:pt x="3572" y="16367"/>
                    <a:pt x="3572" y="16367"/>
                  </a:cubicBezTo>
                  <a:cubicBezTo>
                    <a:pt x="1" y="17629"/>
                    <a:pt x="108" y="20760"/>
                    <a:pt x="108" y="20760"/>
                  </a:cubicBezTo>
                  <a:lnTo>
                    <a:pt x="49197" y="20760"/>
                  </a:lnTo>
                  <a:cubicBezTo>
                    <a:pt x="48533" y="15095"/>
                    <a:pt x="43173" y="14985"/>
                    <a:pt x="42758" y="14985"/>
                  </a:cubicBezTo>
                  <a:cubicBezTo>
                    <a:pt x="42741" y="14985"/>
                    <a:pt x="42732" y="14985"/>
                    <a:pt x="42732" y="14985"/>
                  </a:cubicBezTo>
                  <a:cubicBezTo>
                    <a:pt x="42732" y="14985"/>
                    <a:pt x="43315" y="11747"/>
                    <a:pt x="40887" y="9437"/>
                  </a:cubicBezTo>
                  <a:cubicBezTo>
                    <a:pt x="39875" y="8476"/>
                    <a:pt x="38386" y="8195"/>
                    <a:pt x="36991" y="8195"/>
                  </a:cubicBezTo>
                  <a:cubicBezTo>
                    <a:pt x="35035" y="8195"/>
                    <a:pt x="33267" y="8747"/>
                    <a:pt x="33267" y="8747"/>
                  </a:cubicBezTo>
                  <a:cubicBezTo>
                    <a:pt x="31964" y="5185"/>
                    <a:pt x="28051" y="1"/>
                    <a:pt x="21789" y="1"/>
                  </a:cubicBezTo>
                  <a:close/>
                </a:path>
              </a:pathLst>
            </a:custGeom>
            <a:solidFill>
              <a:srgbClr val="FDF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4" name="Google Shape;3464;p34"/>
          <p:cNvGrpSpPr/>
          <p:nvPr/>
        </p:nvGrpSpPr>
        <p:grpSpPr>
          <a:xfrm rot="10800000">
            <a:off x="309118" y="3519175"/>
            <a:ext cx="1904610" cy="1233626"/>
            <a:chOff x="309118" y="3546600"/>
            <a:chExt cx="1904610" cy="1233626"/>
          </a:xfrm>
        </p:grpSpPr>
        <p:sp>
          <p:nvSpPr>
            <p:cNvPr id="3465" name="Google Shape;3465;p34"/>
            <p:cNvSpPr/>
            <p:nvPr/>
          </p:nvSpPr>
          <p:spPr>
            <a:xfrm>
              <a:off x="610559" y="3937436"/>
              <a:ext cx="1603169" cy="379767"/>
            </a:xfrm>
            <a:custGeom>
              <a:rect b="b" l="l" r="r" t="t"/>
              <a:pathLst>
                <a:path extrusionOk="0" h="10905" w="46035">
                  <a:moveTo>
                    <a:pt x="38744" y="0"/>
                  </a:moveTo>
                  <a:cubicBezTo>
                    <a:pt x="38629" y="0"/>
                    <a:pt x="38564" y="5"/>
                    <a:pt x="38564" y="5"/>
                  </a:cubicBezTo>
                  <a:cubicBezTo>
                    <a:pt x="42482" y="100"/>
                    <a:pt x="44839" y="4934"/>
                    <a:pt x="40565" y="6791"/>
                  </a:cubicBezTo>
                  <a:cubicBezTo>
                    <a:pt x="39635" y="7195"/>
                    <a:pt x="38652" y="7362"/>
                    <a:pt x="37593" y="7362"/>
                  </a:cubicBezTo>
                  <a:cubicBezTo>
                    <a:pt x="32905" y="7362"/>
                    <a:pt x="26722" y="4077"/>
                    <a:pt x="16990" y="3445"/>
                  </a:cubicBezTo>
                  <a:cubicBezTo>
                    <a:pt x="16355" y="3404"/>
                    <a:pt x="15740" y="3385"/>
                    <a:pt x="15143" y="3385"/>
                  </a:cubicBezTo>
                  <a:cubicBezTo>
                    <a:pt x="4536" y="3385"/>
                    <a:pt x="0" y="9553"/>
                    <a:pt x="0" y="9553"/>
                  </a:cubicBezTo>
                  <a:cubicBezTo>
                    <a:pt x="0" y="9553"/>
                    <a:pt x="5542" y="5455"/>
                    <a:pt x="14113" y="5455"/>
                  </a:cubicBezTo>
                  <a:cubicBezTo>
                    <a:pt x="14246" y="5455"/>
                    <a:pt x="14380" y="5456"/>
                    <a:pt x="14514" y="5458"/>
                  </a:cubicBezTo>
                  <a:cubicBezTo>
                    <a:pt x="23301" y="5589"/>
                    <a:pt x="31587" y="10601"/>
                    <a:pt x="36767" y="10887"/>
                  </a:cubicBezTo>
                  <a:cubicBezTo>
                    <a:pt x="36980" y="10899"/>
                    <a:pt x="37191" y="10904"/>
                    <a:pt x="37401" y="10904"/>
                  </a:cubicBezTo>
                  <a:cubicBezTo>
                    <a:pt x="42278" y="10904"/>
                    <a:pt x="46034" y="7765"/>
                    <a:pt x="44482" y="3826"/>
                  </a:cubicBezTo>
                  <a:cubicBezTo>
                    <a:pt x="43060" y="221"/>
                    <a:pt x="39574" y="0"/>
                    <a:pt x="38744" y="0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34"/>
            <p:cNvSpPr/>
            <p:nvPr/>
          </p:nvSpPr>
          <p:spPr>
            <a:xfrm>
              <a:off x="397851" y="3546600"/>
              <a:ext cx="1547484" cy="670486"/>
            </a:xfrm>
            <a:custGeom>
              <a:rect b="b" l="l" r="r" t="t"/>
              <a:pathLst>
                <a:path extrusionOk="0" h="19253" w="44436">
                  <a:moveTo>
                    <a:pt x="39417" y="1"/>
                  </a:moveTo>
                  <a:cubicBezTo>
                    <a:pt x="38914" y="1"/>
                    <a:pt x="38401" y="81"/>
                    <a:pt x="37898" y="250"/>
                  </a:cubicBezTo>
                  <a:cubicBezTo>
                    <a:pt x="34755" y="1298"/>
                    <a:pt x="35707" y="3965"/>
                    <a:pt x="35707" y="3965"/>
                  </a:cubicBezTo>
                  <a:cubicBezTo>
                    <a:pt x="35707" y="3965"/>
                    <a:pt x="34933" y="1679"/>
                    <a:pt x="38088" y="1012"/>
                  </a:cubicBezTo>
                  <a:cubicBezTo>
                    <a:pt x="38359" y="955"/>
                    <a:pt x="38626" y="928"/>
                    <a:pt x="38886" y="928"/>
                  </a:cubicBezTo>
                  <a:cubicBezTo>
                    <a:pt x="41652" y="928"/>
                    <a:pt x="43566" y="3987"/>
                    <a:pt x="39898" y="6132"/>
                  </a:cubicBezTo>
                  <a:cubicBezTo>
                    <a:pt x="35898" y="8477"/>
                    <a:pt x="24837" y="6548"/>
                    <a:pt x="17848" y="8299"/>
                  </a:cubicBezTo>
                  <a:cubicBezTo>
                    <a:pt x="6108" y="11216"/>
                    <a:pt x="0" y="19252"/>
                    <a:pt x="0" y="19252"/>
                  </a:cubicBezTo>
                  <a:cubicBezTo>
                    <a:pt x="5001" y="13823"/>
                    <a:pt x="14160" y="9583"/>
                    <a:pt x="25507" y="9583"/>
                  </a:cubicBezTo>
                  <a:cubicBezTo>
                    <a:pt x="26751" y="9583"/>
                    <a:pt x="28020" y="9633"/>
                    <a:pt x="29313" y="9739"/>
                  </a:cubicBezTo>
                  <a:cubicBezTo>
                    <a:pt x="30925" y="9872"/>
                    <a:pt x="32382" y="9941"/>
                    <a:pt x="33694" y="9941"/>
                  </a:cubicBezTo>
                  <a:cubicBezTo>
                    <a:pt x="39450" y="9941"/>
                    <a:pt x="42415" y="8621"/>
                    <a:pt x="43375" y="5596"/>
                  </a:cubicBezTo>
                  <a:cubicBezTo>
                    <a:pt x="44436" y="2243"/>
                    <a:pt x="42072" y="1"/>
                    <a:pt x="39417" y="1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34"/>
            <p:cNvSpPr/>
            <p:nvPr/>
          </p:nvSpPr>
          <p:spPr>
            <a:xfrm>
              <a:off x="309118" y="4344117"/>
              <a:ext cx="1339161" cy="304754"/>
            </a:xfrm>
            <a:custGeom>
              <a:rect b="b" l="l" r="r" t="t"/>
              <a:pathLst>
                <a:path extrusionOk="0" h="8751" w="38454">
                  <a:moveTo>
                    <a:pt x="31697" y="0"/>
                  </a:moveTo>
                  <a:cubicBezTo>
                    <a:pt x="29164" y="0"/>
                    <a:pt x="25793" y="987"/>
                    <a:pt x="21562" y="2662"/>
                  </a:cubicBezTo>
                  <a:cubicBezTo>
                    <a:pt x="17215" y="4383"/>
                    <a:pt x="13133" y="5362"/>
                    <a:pt x="9127" y="5362"/>
                  </a:cubicBezTo>
                  <a:cubicBezTo>
                    <a:pt x="6067" y="5362"/>
                    <a:pt x="3053" y="4791"/>
                    <a:pt x="0" y="3543"/>
                  </a:cubicBezTo>
                  <a:lnTo>
                    <a:pt x="0" y="3543"/>
                  </a:lnTo>
                  <a:cubicBezTo>
                    <a:pt x="0" y="3543"/>
                    <a:pt x="3715" y="6222"/>
                    <a:pt x="10906" y="6412"/>
                  </a:cubicBezTo>
                  <a:cubicBezTo>
                    <a:pt x="11035" y="6416"/>
                    <a:pt x="11165" y="6417"/>
                    <a:pt x="11296" y="6417"/>
                  </a:cubicBezTo>
                  <a:cubicBezTo>
                    <a:pt x="17730" y="6417"/>
                    <a:pt x="26309" y="2370"/>
                    <a:pt x="31198" y="2370"/>
                  </a:cubicBezTo>
                  <a:cubicBezTo>
                    <a:pt x="31761" y="2370"/>
                    <a:pt x="32275" y="2423"/>
                    <a:pt x="32731" y="2543"/>
                  </a:cubicBezTo>
                  <a:cubicBezTo>
                    <a:pt x="37219" y="3721"/>
                    <a:pt x="35576" y="7746"/>
                    <a:pt x="32361" y="7960"/>
                  </a:cubicBezTo>
                  <a:cubicBezTo>
                    <a:pt x="32232" y="7968"/>
                    <a:pt x="32107" y="7972"/>
                    <a:pt x="31988" y="7972"/>
                  </a:cubicBezTo>
                  <a:cubicBezTo>
                    <a:pt x="29157" y="7972"/>
                    <a:pt x="29266" y="5758"/>
                    <a:pt x="29266" y="5757"/>
                  </a:cubicBezTo>
                  <a:lnTo>
                    <a:pt x="29266" y="5757"/>
                  </a:lnTo>
                  <a:cubicBezTo>
                    <a:pt x="29266" y="5758"/>
                    <a:pt x="29064" y="8591"/>
                    <a:pt x="32385" y="8746"/>
                  </a:cubicBezTo>
                  <a:cubicBezTo>
                    <a:pt x="32460" y="8749"/>
                    <a:pt x="32535" y="8751"/>
                    <a:pt x="32610" y="8751"/>
                  </a:cubicBezTo>
                  <a:cubicBezTo>
                    <a:pt x="35820" y="8751"/>
                    <a:pt x="38453" y="5535"/>
                    <a:pt x="36219" y="2114"/>
                  </a:cubicBezTo>
                  <a:cubicBezTo>
                    <a:pt x="35258" y="651"/>
                    <a:pt x="33754" y="0"/>
                    <a:pt x="31697" y="0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34"/>
            <p:cNvSpPr/>
            <p:nvPr/>
          </p:nvSpPr>
          <p:spPr>
            <a:xfrm>
              <a:off x="1186592" y="3600891"/>
              <a:ext cx="66237" cy="56730"/>
            </a:xfrm>
            <a:custGeom>
              <a:rect b="b" l="l" r="r" t="t"/>
              <a:pathLst>
                <a:path extrusionOk="0" h="1629" w="1902">
                  <a:moveTo>
                    <a:pt x="1113" y="0"/>
                  </a:moveTo>
                  <a:cubicBezTo>
                    <a:pt x="1106" y="0"/>
                    <a:pt x="1099" y="1"/>
                    <a:pt x="1092" y="1"/>
                  </a:cubicBezTo>
                  <a:cubicBezTo>
                    <a:pt x="1087" y="1"/>
                    <a:pt x="1083" y="1"/>
                    <a:pt x="1078" y="1"/>
                  </a:cubicBezTo>
                  <a:cubicBezTo>
                    <a:pt x="361" y="1"/>
                    <a:pt x="0" y="873"/>
                    <a:pt x="509" y="1382"/>
                  </a:cubicBezTo>
                  <a:cubicBezTo>
                    <a:pt x="675" y="1552"/>
                    <a:pt x="881" y="1628"/>
                    <a:pt x="1082" y="1628"/>
                  </a:cubicBezTo>
                  <a:cubicBezTo>
                    <a:pt x="1500" y="1628"/>
                    <a:pt x="1902" y="1301"/>
                    <a:pt x="1902" y="810"/>
                  </a:cubicBezTo>
                  <a:cubicBezTo>
                    <a:pt x="1902" y="365"/>
                    <a:pt x="1556" y="0"/>
                    <a:pt x="1113" y="0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34"/>
            <p:cNvSpPr/>
            <p:nvPr/>
          </p:nvSpPr>
          <p:spPr>
            <a:xfrm>
              <a:off x="1805912" y="4001444"/>
              <a:ext cx="66376" cy="56834"/>
            </a:xfrm>
            <a:custGeom>
              <a:rect b="b" l="l" r="r" t="t"/>
              <a:pathLst>
                <a:path extrusionOk="0" h="1632" w="1906">
                  <a:moveTo>
                    <a:pt x="1084" y="0"/>
                  </a:moveTo>
                  <a:cubicBezTo>
                    <a:pt x="358" y="0"/>
                    <a:pt x="1" y="869"/>
                    <a:pt x="513" y="1393"/>
                  </a:cubicBezTo>
                  <a:cubicBezTo>
                    <a:pt x="677" y="1558"/>
                    <a:pt x="880" y="1631"/>
                    <a:pt x="1079" y="1631"/>
                  </a:cubicBezTo>
                  <a:cubicBezTo>
                    <a:pt x="1500" y="1631"/>
                    <a:pt x="1906" y="1303"/>
                    <a:pt x="1906" y="810"/>
                  </a:cubicBezTo>
                  <a:cubicBezTo>
                    <a:pt x="1906" y="357"/>
                    <a:pt x="1537" y="0"/>
                    <a:pt x="1084" y="0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34"/>
            <p:cNvSpPr/>
            <p:nvPr/>
          </p:nvSpPr>
          <p:spPr>
            <a:xfrm>
              <a:off x="1777321" y="4530498"/>
              <a:ext cx="66376" cy="56834"/>
            </a:xfrm>
            <a:custGeom>
              <a:rect b="b" l="l" r="r" t="t"/>
              <a:pathLst>
                <a:path extrusionOk="0" h="1632" w="1906">
                  <a:moveTo>
                    <a:pt x="1096" y="0"/>
                  </a:moveTo>
                  <a:cubicBezTo>
                    <a:pt x="369" y="0"/>
                    <a:pt x="0" y="882"/>
                    <a:pt x="512" y="1393"/>
                  </a:cubicBezTo>
                  <a:cubicBezTo>
                    <a:pt x="680" y="1558"/>
                    <a:pt x="884" y="1631"/>
                    <a:pt x="1084" y="1631"/>
                  </a:cubicBezTo>
                  <a:cubicBezTo>
                    <a:pt x="1505" y="1631"/>
                    <a:pt x="1905" y="1303"/>
                    <a:pt x="1905" y="810"/>
                  </a:cubicBezTo>
                  <a:cubicBezTo>
                    <a:pt x="1905" y="358"/>
                    <a:pt x="1548" y="0"/>
                    <a:pt x="1096" y="0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34"/>
            <p:cNvSpPr/>
            <p:nvPr/>
          </p:nvSpPr>
          <p:spPr>
            <a:xfrm>
              <a:off x="566993" y="3768815"/>
              <a:ext cx="66376" cy="56939"/>
            </a:xfrm>
            <a:custGeom>
              <a:rect b="b" l="l" r="r" t="t"/>
              <a:pathLst>
                <a:path extrusionOk="0" h="1635" w="1906">
                  <a:moveTo>
                    <a:pt x="1084" y="1"/>
                  </a:moveTo>
                  <a:cubicBezTo>
                    <a:pt x="358" y="1"/>
                    <a:pt x="1" y="882"/>
                    <a:pt x="513" y="1394"/>
                  </a:cubicBezTo>
                  <a:cubicBezTo>
                    <a:pt x="679" y="1560"/>
                    <a:pt x="884" y="1635"/>
                    <a:pt x="1086" y="1635"/>
                  </a:cubicBezTo>
                  <a:cubicBezTo>
                    <a:pt x="1504" y="1635"/>
                    <a:pt x="1906" y="1313"/>
                    <a:pt x="1906" y="822"/>
                  </a:cubicBezTo>
                  <a:cubicBezTo>
                    <a:pt x="1906" y="370"/>
                    <a:pt x="1537" y="1"/>
                    <a:pt x="1084" y="1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34"/>
            <p:cNvSpPr/>
            <p:nvPr/>
          </p:nvSpPr>
          <p:spPr>
            <a:xfrm>
              <a:off x="973744" y="4723287"/>
              <a:ext cx="66376" cy="56939"/>
            </a:xfrm>
            <a:custGeom>
              <a:rect b="b" l="l" r="r" t="t"/>
              <a:pathLst>
                <a:path extrusionOk="0" h="1635" w="1906">
                  <a:moveTo>
                    <a:pt x="1084" y="1"/>
                  </a:moveTo>
                  <a:cubicBezTo>
                    <a:pt x="358" y="1"/>
                    <a:pt x="1" y="882"/>
                    <a:pt x="513" y="1394"/>
                  </a:cubicBezTo>
                  <a:cubicBezTo>
                    <a:pt x="679" y="1560"/>
                    <a:pt x="885" y="1635"/>
                    <a:pt x="1086" y="1635"/>
                  </a:cubicBezTo>
                  <a:cubicBezTo>
                    <a:pt x="1504" y="1635"/>
                    <a:pt x="1906" y="1313"/>
                    <a:pt x="1906" y="822"/>
                  </a:cubicBezTo>
                  <a:cubicBezTo>
                    <a:pt x="1906" y="370"/>
                    <a:pt x="1537" y="1"/>
                    <a:pt x="1084" y="1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3" name="Google Shape;3473;p34"/>
          <p:cNvGrpSpPr/>
          <p:nvPr/>
        </p:nvGrpSpPr>
        <p:grpSpPr>
          <a:xfrm>
            <a:off x="7722843" y="3432046"/>
            <a:ext cx="1032343" cy="1233562"/>
            <a:chOff x="3840250" y="590138"/>
            <a:chExt cx="1090350" cy="1302875"/>
          </a:xfrm>
        </p:grpSpPr>
        <p:sp>
          <p:nvSpPr>
            <p:cNvPr id="3474" name="Google Shape;3474;p34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rgbClr val="9FC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34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34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4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rgbClr val="9FC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34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34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34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rgbClr val="9FC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34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34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34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rgbClr val="9FC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34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34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34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rgbClr val="9FC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34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rgbClr val="7FAE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34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3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43"/>
          <p:cNvSpPr/>
          <p:nvPr/>
        </p:nvSpPr>
        <p:spPr>
          <a:xfrm>
            <a:off x="713250" y="1576325"/>
            <a:ext cx="7887900" cy="3036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5" name="Google Shape;3835;p43"/>
          <p:cNvSpPr txBox="1"/>
          <p:nvPr>
            <p:ph idx="4294967295" type="ctrTitle"/>
          </p:nvPr>
        </p:nvSpPr>
        <p:spPr>
          <a:xfrm>
            <a:off x="713250" y="536725"/>
            <a:ext cx="7887900" cy="782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Model Structure</a:t>
            </a:r>
            <a:endParaRPr/>
          </a:p>
        </p:txBody>
      </p:sp>
      <p:sp>
        <p:nvSpPr>
          <p:cNvPr id="3836" name="Google Shape;3836;p43"/>
          <p:cNvSpPr txBox="1"/>
          <p:nvPr/>
        </p:nvSpPr>
        <p:spPr>
          <a:xfrm>
            <a:off x="716837" y="3848150"/>
            <a:ext cx="19623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Pre-trained </a:t>
            </a:r>
            <a:r>
              <a:rPr lang="en" sz="1200">
                <a:solidFill>
                  <a:srgbClr val="FF0000"/>
                </a:solidFill>
                <a:latin typeface="Mulish"/>
                <a:ea typeface="Mulish"/>
                <a:cs typeface="Mulish"/>
                <a:sym typeface="Mulish"/>
              </a:rPr>
              <a:t>Sentence Transformer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model</a:t>
            </a:r>
            <a:endParaRPr b="0" i="0" sz="12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37" name="Google Shape;3837;p43"/>
          <p:cNvSpPr txBox="1"/>
          <p:nvPr/>
        </p:nvSpPr>
        <p:spPr>
          <a:xfrm>
            <a:off x="713250" y="1714199"/>
            <a:ext cx="7717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Steps</a:t>
            </a:r>
            <a:endParaRPr b="0" i="0" sz="23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38" name="Google Shape;3838;p43"/>
          <p:cNvSpPr txBox="1"/>
          <p:nvPr/>
        </p:nvSpPr>
        <p:spPr>
          <a:xfrm>
            <a:off x="897425" y="3514725"/>
            <a:ext cx="1601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Load the Embedding Model</a:t>
            </a:r>
            <a:endParaRPr b="0" i="0" sz="11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39" name="Google Shape;3839;p43"/>
          <p:cNvSpPr/>
          <p:nvPr/>
        </p:nvSpPr>
        <p:spPr>
          <a:xfrm>
            <a:off x="1296718" y="2575350"/>
            <a:ext cx="802500" cy="791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0" name="Google Shape;3840;p43"/>
          <p:cNvSpPr txBox="1"/>
          <p:nvPr/>
        </p:nvSpPr>
        <p:spPr>
          <a:xfrm>
            <a:off x="2633579" y="3848150"/>
            <a:ext cx="19623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Communications and bill titles</a:t>
            </a:r>
            <a:endParaRPr b="0" i="0" sz="1300" u="none" cap="none" strike="noStrike">
              <a:solidFill>
                <a:srgbClr val="0D0000"/>
              </a:solidFill>
              <a:latin typeface="Sawarabi Mincho"/>
              <a:ea typeface="Sawarabi Mincho"/>
              <a:cs typeface="Sawarabi Mincho"/>
              <a:sym typeface="Sawarabi Mincho"/>
            </a:endParaRPr>
          </a:p>
        </p:txBody>
      </p:sp>
      <p:sp>
        <p:nvSpPr>
          <p:cNvPr id="3841" name="Google Shape;3841;p43"/>
          <p:cNvSpPr txBox="1"/>
          <p:nvPr/>
        </p:nvSpPr>
        <p:spPr>
          <a:xfrm>
            <a:off x="2679300" y="3583225"/>
            <a:ext cx="17202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Generate Embeddings</a:t>
            </a:r>
            <a:endParaRPr b="0" i="0" sz="11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42" name="Google Shape;3842;p43"/>
          <p:cNvSpPr txBox="1"/>
          <p:nvPr/>
        </p:nvSpPr>
        <p:spPr>
          <a:xfrm>
            <a:off x="4580275" y="3872000"/>
            <a:ext cx="2202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0D0000"/>
                </a:solidFill>
                <a:latin typeface="Sawarabi Mincho"/>
                <a:ea typeface="Sawarabi Mincho"/>
                <a:cs typeface="Sawarabi Mincho"/>
                <a:sym typeface="Sawarabi Mincho"/>
              </a:rPr>
              <a:t>Based on </a:t>
            </a:r>
            <a:r>
              <a:rPr lang="en" sz="1200">
                <a:solidFill>
                  <a:srgbClr val="FF0000"/>
                </a:solidFill>
                <a:latin typeface="Sawarabi Mincho"/>
                <a:ea typeface="Sawarabi Mincho"/>
                <a:cs typeface="Sawarabi Mincho"/>
                <a:sym typeface="Sawarabi Mincho"/>
              </a:rPr>
              <a:t>Cosine Similarity</a:t>
            </a:r>
            <a:r>
              <a:rPr lang="en" sz="1200">
                <a:solidFill>
                  <a:srgbClr val="0D0000"/>
                </a:solidFill>
                <a:latin typeface="Sawarabi Mincho"/>
                <a:ea typeface="Sawarabi Mincho"/>
                <a:cs typeface="Sawarabi Mincho"/>
                <a:sym typeface="Sawarabi Mincho"/>
              </a:rPr>
              <a:t> of The Embeddings</a:t>
            </a:r>
            <a:endParaRPr b="0" i="0" sz="1200" u="none" cap="none" strike="noStrike">
              <a:solidFill>
                <a:srgbClr val="0D0000"/>
              </a:solidFill>
              <a:latin typeface="Sawarabi Mincho"/>
              <a:ea typeface="Sawarabi Mincho"/>
              <a:cs typeface="Sawarabi Mincho"/>
              <a:sym typeface="Sawarabi Mincho"/>
            </a:endParaRPr>
          </a:p>
        </p:txBody>
      </p:sp>
      <p:sp>
        <p:nvSpPr>
          <p:cNvPr id="3843" name="Google Shape;3843;p43"/>
          <p:cNvSpPr txBox="1"/>
          <p:nvPr/>
        </p:nvSpPr>
        <p:spPr>
          <a:xfrm>
            <a:off x="4580269" y="3514725"/>
            <a:ext cx="196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Find Similar Bills for Each Communication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44" name="Google Shape;3844;p43"/>
          <p:cNvSpPr txBox="1"/>
          <p:nvPr/>
        </p:nvSpPr>
        <p:spPr>
          <a:xfrm>
            <a:off x="6502737" y="3693175"/>
            <a:ext cx="19623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Matches are done within </a:t>
            </a:r>
            <a:r>
              <a:rPr lang="en" sz="1300">
                <a:solidFill>
                  <a:srgbClr val="FF0000"/>
                </a:solidFill>
                <a:latin typeface="Mulish"/>
                <a:ea typeface="Mulish"/>
                <a:cs typeface="Mulish"/>
                <a:sym typeface="Mulish"/>
              </a:rPr>
              <a:t>the same</a:t>
            </a:r>
            <a:r>
              <a:rPr lang="en"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congress session</a:t>
            </a:r>
            <a:endParaRPr b="0" i="0" sz="1300" u="none" cap="none" strike="noStrike">
              <a:solidFill>
                <a:srgbClr val="0D0000"/>
              </a:solidFill>
              <a:latin typeface="Sawarabi Mincho"/>
              <a:ea typeface="Sawarabi Mincho"/>
              <a:cs typeface="Sawarabi Mincho"/>
              <a:sym typeface="Sawarabi Mincho"/>
            </a:endParaRPr>
          </a:p>
        </p:txBody>
      </p:sp>
      <p:cxnSp>
        <p:nvCxnSpPr>
          <p:cNvPr id="3845" name="Google Shape;3845;p43"/>
          <p:cNvCxnSpPr>
            <a:stCxn id="3837" idx="2"/>
            <a:endCxn id="3839" idx="0"/>
          </p:cNvCxnSpPr>
          <p:nvPr/>
        </p:nvCxnSpPr>
        <p:spPr>
          <a:xfrm rot="5400000">
            <a:off x="2929500" y="932999"/>
            <a:ext cx="411000" cy="2874000"/>
          </a:xfrm>
          <a:prstGeom prst="bentConnector3">
            <a:avLst>
              <a:gd fmla="val 4998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46" name="Google Shape;3846;p43"/>
          <p:cNvSpPr/>
          <p:nvPr/>
        </p:nvSpPr>
        <p:spPr>
          <a:xfrm>
            <a:off x="3212784" y="2575323"/>
            <a:ext cx="802500" cy="791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7" name="Google Shape;3847;p43"/>
          <p:cNvSpPr/>
          <p:nvPr/>
        </p:nvSpPr>
        <p:spPr>
          <a:xfrm>
            <a:off x="5128851" y="2575323"/>
            <a:ext cx="802500" cy="791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8" name="Google Shape;3848;p43"/>
          <p:cNvSpPr/>
          <p:nvPr/>
        </p:nvSpPr>
        <p:spPr>
          <a:xfrm>
            <a:off x="7044918" y="2575323"/>
            <a:ext cx="802500" cy="791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49" name="Google Shape;3849;p43"/>
          <p:cNvCxnSpPr>
            <a:stCxn id="3837" idx="2"/>
            <a:endCxn id="3846" idx="0"/>
          </p:cNvCxnSpPr>
          <p:nvPr/>
        </p:nvCxnSpPr>
        <p:spPr>
          <a:xfrm rot="5400000">
            <a:off x="3887700" y="1890899"/>
            <a:ext cx="410700" cy="957900"/>
          </a:xfrm>
          <a:prstGeom prst="bentConnector3">
            <a:avLst>
              <a:gd fmla="val 50015" name="adj1"/>
            </a:avLst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50" name="Google Shape;3850;p43"/>
          <p:cNvCxnSpPr>
            <a:stCxn id="3837" idx="2"/>
            <a:endCxn id="3847" idx="0"/>
          </p:cNvCxnSpPr>
          <p:nvPr/>
        </p:nvCxnSpPr>
        <p:spPr>
          <a:xfrm flipH="1" rot="-5400000">
            <a:off x="4845750" y="1890749"/>
            <a:ext cx="410700" cy="958200"/>
          </a:xfrm>
          <a:prstGeom prst="bentConnector3">
            <a:avLst>
              <a:gd fmla="val 50015" name="adj1"/>
            </a:avLst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51" name="Google Shape;3851;p43"/>
          <p:cNvCxnSpPr>
            <a:stCxn id="3837" idx="2"/>
            <a:endCxn id="3848" idx="0"/>
          </p:cNvCxnSpPr>
          <p:nvPr/>
        </p:nvCxnSpPr>
        <p:spPr>
          <a:xfrm flipH="1" rot="-5400000">
            <a:off x="5803800" y="932699"/>
            <a:ext cx="410700" cy="2874300"/>
          </a:xfrm>
          <a:prstGeom prst="bentConnector3">
            <a:avLst>
              <a:gd fmla="val 50015" name="adj1"/>
            </a:avLst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52" name="Google Shape;385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3" name="Google Shape;3853;p43"/>
          <p:cNvSpPr txBox="1"/>
          <p:nvPr/>
        </p:nvSpPr>
        <p:spPr>
          <a:xfrm>
            <a:off x="6658425" y="3329225"/>
            <a:ext cx="1650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Matching</a:t>
            </a:r>
            <a:endParaRPr b="0" i="0" sz="13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8" name="Google Shape;3858;p44"/>
          <p:cNvGrpSpPr/>
          <p:nvPr/>
        </p:nvGrpSpPr>
        <p:grpSpPr>
          <a:xfrm>
            <a:off x="7443753" y="1403938"/>
            <a:ext cx="942695" cy="390401"/>
            <a:chOff x="5525375" y="1545600"/>
            <a:chExt cx="289650" cy="119950"/>
          </a:xfrm>
        </p:grpSpPr>
        <p:sp>
          <p:nvSpPr>
            <p:cNvPr id="3859" name="Google Shape;3859;p44"/>
            <p:cNvSpPr/>
            <p:nvPr/>
          </p:nvSpPr>
          <p:spPr>
            <a:xfrm>
              <a:off x="5525375" y="1545600"/>
              <a:ext cx="289650" cy="119950"/>
            </a:xfrm>
            <a:custGeom>
              <a:rect b="b" l="l" r="r" t="t"/>
              <a:pathLst>
                <a:path extrusionOk="0" h="4798" w="11586">
                  <a:moveTo>
                    <a:pt x="4148" y="1"/>
                  </a:moveTo>
                  <a:cubicBezTo>
                    <a:pt x="3896" y="1"/>
                    <a:pt x="3639" y="27"/>
                    <a:pt x="3382" y="82"/>
                  </a:cubicBezTo>
                  <a:cubicBezTo>
                    <a:pt x="1263" y="535"/>
                    <a:pt x="1" y="2737"/>
                    <a:pt x="667" y="4797"/>
                  </a:cubicBezTo>
                  <a:lnTo>
                    <a:pt x="11586" y="4797"/>
                  </a:lnTo>
                  <a:cubicBezTo>
                    <a:pt x="11478" y="3618"/>
                    <a:pt x="10478" y="2713"/>
                    <a:pt x="9288" y="2713"/>
                  </a:cubicBezTo>
                  <a:cubicBezTo>
                    <a:pt x="8740" y="2713"/>
                    <a:pt x="8204" y="2916"/>
                    <a:pt x="7787" y="3273"/>
                  </a:cubicBezTo>
                  <a:cubicBezTo>
                    <a:pt x="7589" y="1380"/>
                    <a:pt x="5975" y="1"/>
                    <a:pt x="4148" y="1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44"/>
            <p:cNvSpPr/>
            <p:nvPr/>
          </p:nvSpPr>
          <p:spPr>
            <a:xfrm>
              <a:off x="5700100" y="1625025"/>
              <a:ext cx="22350" cy="29200"/>
            </a:xfrm>
            <a:custGeom>
              <a:rect b="b" l="l" r="r" t="t"/>
              <a:pathLst>
                <a:path extrusionOk="0" h="1168" w="894">
                  <a:moveTo>
                    <a:pt x="703" y="1"/>
                  </a:moveTo>
                  <a:cubicBezTo>
                    <a:pt x="382" y="287"/>
                    <a:pt x="132" y="668"/>
                    <a:pt x="1" y="1084"/>
                  </a:cubicBezTo>
                  <a:lnTo>
                    <a:pt x="275" y="1168"/>
                  </a:lnTo>
                  <a:cubicBezTo>
                    <a:pt x="394" y="798"/>
                    <a:pt x="608" y="465"/>
                    <a:pt x="894" y="215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1" name="Google Shape;3861;p44"/>
          <p:cNvSpPr txBox="1"/>
          <p:nvPr>
            <p:ph type="title"/>
          </p:nvPr>
        </p:nvSpPr>
        <p:spPr>
          <a:xfrm>
            <a:off x="1912425" y="2139550"/>
            <a:ext cx="5319000" cy="10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862" name="Google Shape;3862;p44"/>
          <p:cNvSpPr txBox="1"/>
          <p:nvPr>
            <p:ph idx="2" type="title"/>
          </p:nvPr>
        </p:nvSpPr>
        <p:spPr>
          <a:xfrm>
            <a:off x="3262775" y="1241225"/>
            <a:ext cx="26184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63" name="Google Shape;3863;p44"/>
          <p:cNvSpPr txBox="1"/>
          <p:nvPr>
            <p:ph idx="1" type="subTitle"/>
          </p:nvPr>
        </p:nvSpPr>
        <p:spPr>
          <a:xfrm>
            <a:off x="2302825" y="3152525"/>
            <a:ext cx="45381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Result looks like?</a:t>
            </a:r>
            <a:endParaRPr/>
          </a:p>
        </p:txBody>
      </p:sp>
      <p:grpSp>
        <p:nvGrpSpPr>
          <p:cNvPr id="3864" name="Google Shape;3864;p44"/>
          <p:cNvGrpSpPr/>
          <p:nvPr/>
        </p:nvGrpSpPr>
        <p:grpSpPr>
          <a:xfrm>
            <a:off x="7770818" y="3486871"/>
            <a:ext cx="1032343" cy="1233562"/>
            <a:chOff x="3840250" y="590138"/>
            <a:chExt cx="1090350" cy="1302875"/>
          </a:xfrm>
        </p:grpSpPr>
        <p:sp>
          <p:nvSpPr>
            <p:cNvPr id="3865" name="Google Shape;3865;p44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44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44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44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44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44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44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44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44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44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44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44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44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44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44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0" name="Google Shape;3880;p44"/>
          <p:cNvGrpSpPr/>
          <p:nvPr/>
        </p:nvGrpSpPr>
        <p:grpSpPr>
          <a:xfrm>
            <a:off x="9" y="353887"/>
            <a:ext cx="2686134" cy="2161420"/>
            <a:chOff x="9" y="353887"/>
            <a:chExt cx="2686134" cy="2161420"/>
          </a:xfrm>
        </p:grpSpPr>
        <p:grpSp>
          <p:nvGrpSpPr>
            <p:cNvPr id="3881" name="Google Shape;3881;p44"/>
            <p:cNvGrpSpPr/>
            <p:nvPr/>
          </p:nvGrpSpPr>
          <p:grpSpPr>
            <a:xfrm>
              <a:off x="9" y="353887"/>
              <a:ext cx="2686134" cy="1006202"/>
              <a:chOff x="6139625" y="939075"/>
              <a:chExt cx="1818642" cy="681247"/>
            </a:xfrm>
          </p:grpSpPr>
          <p:sp>
            <p:nvSpPr>
              <p:cNvPr id="3882" name="Google Shape;3882;p44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44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44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44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6" name="Google Shape;3886;p44"/>
            <p:cNvGrpSpPr/>
            <p:nvPr/>
          </p:nvGrpSpPr>
          <p:grpSpPr>
            <a:xfrm>
              <a:off x="603556" y="1281746"/>
              <a:ext cx="713035" cy="1233562"/>
              <a:chOff x="3840250" y="590138"/>
              <a:chExt cx="753100" cy="1302875"/>
            </a:xfrm>
          </p:grpSpPr>
          <p:sp>
            <p:nvSpPr>
              <p:cNvPr id="3887" name="Google Shape;3887;p44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44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44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44"/>
              <p:cNvSpPr/>
              <p:nvPr/>
            </p:nvSpPr>
            <p:spPr>
              <a:xfrm>
                <a:off x="4069450" y="1093763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44"/>
              <p:cNvSpPr/>
              <p:nvPr/>
            </p:nvSpPr>
            <p:spPr>
              <a:xfrm>
                <a:off x="4165000" y="117323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44"/>
              <p:cNvSpPr/>
              <p:nvPr/>
            </p:nvSpPr>
            <p:spPr>
              <a:xfrm>
                <a:off x="4237025" y="1250463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44"/>
              <p:cNvSpPr/>
              <p:nvPr/>
            </p:nvSpPr>
            <p:spPr>
              <a:xfrm>
                <a:off x="3840250" y="1519413"/>
                <a:ext cx="523600" cy="373600"/>
              </a:xfrm>
              <a:custGeom>
                <a:rect b="b" l="l" r="r" t="t"/>
                <a:pathLst>
                  <a:path extrusionOk="0" h="14944" w="20944">
                    <a:moveTo>
                      <a:pt x="10466" y="1"/>
                    </a:moveTo>
                    <a:cubicBezTo>
                      <a:pt x="10466" y="1"/>
                      <a:pt x="0" y="14943"/>
                      <a:pt x="10466" y="14943"/>
                    </a:cubicBezTo>
                    <a:cubicBezTo>
                      <a:pt x="20944" y="14943"/>
                      <a:pt x="10466" y="1"/>
                      <a:pt x="10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44"/>
              <p:cNvSpPr/>
              <p:nvPr/>
            </p:nvSpPr>
            <p:spPr>
              <a:xfrm>
                <a:off x="3935500" y="159918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4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44"/>
              <p:cNvSpPr/>
              <p:nvPr/>
            </p:nvSpPr>
            <p:spPr>
              <a:xfrm>
                <a:off x="4007525" y="1676388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6" y="1"/>
                    </a:moveTo>
                    <a:cubicBezTo>
                      <a:pt x="1681" y="1"/>
                      <a:pt x="1394" y="170"/>
                      <a:pt x="1108" y="508"/>
                    </a:cubicBezTo>
                    <a:cubicBezTo>
                      <a:pt x="477" y="1235"/>
                      <a:pt x="1" y="3913"/>
                      <a:pt x="239" y="5354"/>
                    </a:cubicBezTo>
                    <a:cubicBezTo>
                      <a:pt x="389" y="6308"/>
                      <a:pt x="1024" y="6771"/>
                      <a:pt x="1620" y="6771"/>
                    </a:cubicBezTo>
                    <a:cubicBezTo>
                      <a:pt x="1923" y="6771"/>
                      <a:pt x="2217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6" name="Google Shape;3896;p44"/>
            <p:cNvGrpSpPr/>
            <p:nvPr/>
          </p:nvGrpSpPr>
          <p:grpSpPr>
            <a:xfrm>
              <a:off x="1259693" y="1281746"/>
              <a:ext cx="755894" cy="678157"/>
              <a:chOff x="3868225" y="590138"/>
              <a:chExt cx="798367" cy="716262"/>
            </a:xfrm>
          </p:grpSpPr>
          <p:sp>
            <p:nvSpPr>
              <p:cNvPr id="3897" name="Google Shape;3897;p44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44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44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44"/>
              <p:cNvSpPr/>
              <p:nvPr/>
            </p:nvSpPr>
            <p:spPr>
              <a:xfrm>
                <a:off x="4142692" y="932799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44"/>
              <p:cNvSpPr/>
              <p:nvPr/>
            </p:nvSpPr>
            <p:spPr>
              <a:xfrm>
                <a:off x="4238242" y="1012274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44"/>
              <p:cNvSpPr/>
              <p:nvPr/>
            </p:nvSpPr>
            <p:spPr>
              <a:xfrm>
                <a:off x="4310267" y="1089499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03" name="Google Shape;3903;p44"/>
          <p:cNvGrpSpPr/>
          <p:nvPr/>
        </p:nvGrpSpPr>
        <p:grpSpPr>
          <a:xfrm>
            <a:off x="7183584" y="197342"/>
            <a:ext cx="1734671" cy="882183"/>
            <a:chOff x="754950" y="603975"/>
            <a:chExt cx="2507475" cy="1275200"/>
          </a:xfrm>
        </p:grpSpPr>
        <p:sp>
          <p:nvSpPr>
            <p:cNvPr id="3904" name="Google Shape;3904;p44"/>
            <p:cNvSpPr/>
            <p:nvPr/>
          </p:nvSpPr>
          <p:spPr>
            <a:xfrm>
              <a:off x="1803300" y="1192075"/>
              <a:ext cx="1459125" cy="618925"/>
            </a:xfrm>
            <a:custGeom>
              <a:rect b="b" l="l" r="r" t="t"/>
              <a:pathLst>
                <a:path extrusionOk="0" h="24757" w="58365">
                  <a:moveTo>
                    <a:pt x="21343" y="1"/>
                  </a:moveTo>
                  <a:cubicBezTo>
                    <a:pt x="20320" y="1"/>
                    <a:pt x="19234" y="122"/>
                    <a:pt x="18086" y="396"/>
                  </a:cubicBezTo>
                  <a:cubicBezTo>
                    <a:pt x="8311" y="2730"/>
                    <a:pt x="8013" y="12946"/>
                    <a:pt x="8013" y="12946"/>
                  </a:cubicBezTo>
                  <a:cubicBezTo>
                    <a:pt x="8013" y="12946"/>
                    <a:pt x="2619" y="13089"/>
                    <a:pt x="1310" y="17458"/>
                  </a:cubicBezTo>
                  <a:cubicBezTo>
                    <a:pt x="0" y="21840"/>
                    <a:pt x="3786" y="24757"/>
                    <a:pt x="3786" y="24757"/>
                  </a:cubicBezTo>
                  <a:lnTo>
                    <a:pt x="55269" y="24757"/>
                  </a:lnTo>
                  <a:cubicBezTo>
                    <a:pt x="55269" y="24757"/>
                    <a:pt x="58364" y="21435"/>
                    <a:pt x="56590" y="17458"/>
                  </a:cubicBezTo>
                  <a:cubicBezTo>
                    <a:pt x="54491" y="12814"/>
                    <a:pt x="50915" y="12344"/>
                    <a:pt x="49554" y="12344"/>
                  </a:cubicBezTo>
                  <a:cubicBezTo>
                    <a:pt x="49209" y="12344"/>
                    <a:pt x="49006" y="12374"/>
                    <a:pt x="49006" y="12374"/>
                  </a:cubicBezTo>
                  <a:cubicBezTo>
                    <a:pt x="49006" y="12374"/>
                    <a:pt x="50018" y="6231"/>
                    <a:pt x="44339" y="3611"/>
                  </a:cubicBezTo>
                  <a:cubicBezTo>
                    <a:pt x="43292" y="3127"/>
                    <a:pt x="42249" y="2929"/>
                    <a:pt x="41245" y="2929"/>
                  </a:cubicBezTo>
                  <a:cubicBezTo>
                    <a:pt x="36794" y="2929"/>
                    <a:pt x="33099" y="6814"/>
                    <a:pt x="33099" y="6814"/>
                  </a:cubicBezTo>
                  <a:cubicBezTo>
                    <a:pt x="33099" y="6814"/>
                    <a:pt x="29012" y="1"/>
                    <a:pt x="21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44"/>
            <p:cNvSpPr/>
            <p:nvPr/>
          </p:nvSpPr>
          <p:spPr>
            <a:xfrm>
              <a:off x="1908950" y="1314750"/>
              <a:ext cx="1250775" cy="496250"/>
            </a:xfrm>
            <a:custGeom>
              <a:rect b="b" l="l" r="r" t="t"/>
              <a:pathLst>
                <a:path extrusionOk="0" h="19850" w="50031">
                  <a:moveTo>
                    <a:pt x="17689" y="1"/>
                  </a:moveTo>
                  <a:cubicBezTo>
                    <a:pt x="16674" y="1"/>
                    <a:pt x="15590" y="138"/>
                    <a:pt x="14443" y="454"/>
                  </a:cubicBezTo>
                  <a:cubicBezTo>
                    <a:pt x="5978" y="2788"/>
                    <a:pt x="6121" y="11825"/>
                    <a:pt x="6121" y="11825"/>
                  </a:cubicBezTo>
                  <a:cubicBezTo>
                    <a:pt x="1" y="14016"/>
                    <a:pt x="3501" y="19850"/>
                    <a:pt x="3501" y="19850"/>
                  </a:cubicBezTo>
                  <a:lnTo>
                    <a:pt x="47983" y="19838"/>
                  </a:lnTo>
                  <a:cubicBezTo>
                    <a:pt x="47983" y="19838"/>
                    <a:pt x="50031" y="16492"/>
                    <a:pt x="47983" y="13135"/>
                  </a:cubicBezTo>
                  <a:cubicBezTo>
                    <a:pt x="46107" y="10040"/>
                    <a:pt x="42734" y="9919"/>
                    <a:pt x="42216" y="9919"/>
                  </a:cubicBezTo>
                  <a:cubicBezTo>
                    <a:pt x="42172" y="9919"/>
                    <a:pt x="42149" y="9920"/>
                    <a:pt x="42149" y="9920"/>
                  </a:cubicBezTo>
                  <a:cubicBezTo>
                    <a:pt x="42149" y="9920"/>
                    <a:pt x="42768" y="5479"/>
                    <a:pt x="38208" y="3371"/>
                  </a:cubicBezTo>
                  <a:cubicBezTo>
                    <a:pt x="36986" y="2806"/>
                    <a:pt x="35811" y="2584"/>
                    <a:pt x="34720" y="2584"/>
                  </a:cubicBezTo>
                  <a:cubicBezTo>
                    <a:pt x="30732" y="2584"/>
                    <a:pt x="27861" y="5550"/>
                    <a:pt x="27861" y="5550"/>
                  </a:cubicBezTo>
                  <a:cubicBezTo>
                    <a:pt x="27861" y="5550"/>
                    <a:pt x="24153" y="1"/>
                    <a:pt x="17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44"/>
            <p:cNvSpPr/>
            <p:nvPr/>
          </p:nvSpPr>
          <p:spPr>
            <a:xfrm>
              <a:off x="1569025" y="841800"/>
              <a:ext cx="814425" cy="814425"/>
            </a:xfrm>
            <a:custGeom>
              <a:rect b="b" l="l" r="r" t="t"/>
              <a:pathLst>
                <a:path extrusionOk="0" h="32577" w="32577">
                  <a:moveTo>
                    <a:pt x="16289" y="1"/>
                  </a:moveTo>
                  <a:cubicBezTo>
                    <a:pt x="7287" y="1"/>
                    <a:pt x="1" y="7299"/>
                    <a:pt x="1" y="16289"/>
                  </a:cubicBezTo>
                  <a:cubicBezTo>
                    <a:pt x="1" y="25290"/>
                    <a:pt x="7287" y="32576"/>
                    <a:pt x="16289" y="32576"/>
                  </a:cubicBezTo>
                  <a:cubicBezTo>
                    <a:pt x="25278" y="32576"/>
                    <a:pt x="32576" y="25290"/>
                    <a:pt x="32576" y="16289"/>
                  </a:cubicBezTo>
                  <a:cubicBezTo>
                    <a:pt x="32576" y="7299"/>
                    <a:pt x="25278" y="1"/>
                    <a:pt x="16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44"/>
            <p:cNvSpPr/>
            <p:nvPr/>
          </p:nvSpPr>
          <p:spPr>
            <a:xfrm>
              <a:off x="1650000" y="922775"/>
              <a:ext cx="652475" cy="652775"/>
            </a:xfrm>
            <a:custGeom>
              <a:rect b="b" l="l" r="r" t="t"/>
              <a:pathLst>
                <a:path extrusionOk="0" h="26111" w="26099">
                  <a:moveTo>
                    <a:pt x="13050" y="0"/>
                  </a:moveTo>
                  <a:cubicBezTo>
                    <a:pt x="5834" y="0"/>
                    <a:pt x="0" y="5846"/>
                    <a:pt x="0" y="13050"/>
                  </a:cubicBezTo>
                  <a:cubicBezTo>
                    <a:pt x="0" y="20265"/>
                    <a:pt x="5834" y="26111"/>
                    <a:pt x="13050" y="26111"/>
                  </a:cubicBezTo>
                  <a:cubicBezTo>
                    <a:pt x="20253" y="26111"/>
                    <a:pt x="26099" y="20265"/>
                    <a:pt x="26099" y="13050"/>
                  </a:cubicBezTo>
                  <a:cubicBezTo>
                    <a:pt x="26099" y="5846"/>
                    <a:pt x="20253" y="0"/>
                    <a:pt x="13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44"/>
            <p:cNvSpPr/>
            <p:nvPr/>
          </p:nvSpPr>
          <p:spPr>
            <a:xfrm>
              <a:off x="2011950" y="603975"/>
              <a:ext cx="125025" cy="172075"/>
            </a:xfrm>
            <a:custGeom>
              <a:rect b="b" l="l" r="r" t="t"/>
              <a:pathLst>
                <a:path extrusionOk="0" h="6883" w="5001">
                  <a:moveTo>
                    <a:pt x="3489" y="1"/>
                  </a:moveTo>
                  <a:lnTo>
                    <a:pt x="0" y="5883"/>
                  </a:lnTo>
                  <a:cubicBezTo>
                    <a:pt x="1703" y="6002"/>
                    <a:pt x="3382" y="6335"/>
                    <a:pt x="5001" y="6883"/>
                  </a:cubicBezTo>
                  <a:lnTo>
                    <a:pt x="3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44"/>
            <p:cNvSpPr/>
            <p:nvPr/>
          </p:nvSpPr>
          <p:spPr>
            <a:xfrm>
              <a:off x="2410800" y="1363900"/>
              <a:ext cx="191425" cy="133075"/>
            </a:xfrm>
            <a:custGeom>
              <a:rect b="b" l="l" r="r" t="t"/>
              <a:pathLst>
                <a:path extrusionOk="0" h="5323" w="7657">
                  <a:moveTo>
                    <a:pt x="2060" y="0"/>
                  </a:moveTo>
                  <a:cubicBezTo>
                    <a:pt x="1632" y="1834"/>
                    <a:pt x="941" y="3608"/>
                    <a:pt x="1" y="5251"/>
                  </a:cubicBezTo>
                  <a:lnTo>
                    <a:pt x="7656" y="5323"/>
                  </a:lnTo>
                  <a:lnTo>
                    <a:pt x="7656" y="532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44"/>
            <p:cNvSpPr/>
            <p:nvPr/>
          </p:nvSpPr>
          <p:spPr>
            <a:xfrm>
              <a:off x="1554150" y="765900"/>
              <a:ext cx="141700" cy="144700"/>
            </a:xfrm>
            <a:custGeom>
              <a:rect b="b" l="l" r="r" t="t"/>
              <a:pathLst>
                <a:path extrusionOk="0" h="5788" w="5668">
                  <a:moveTo>
                    <a:pt x="0" y="1"/>
                  </a:moveTo>
                  <a:lnTo>
                    <a:pt x="2191" y="5787"/>
                  </a:lnTo>
                  <a:cubicBezTo>
                    <a:pt x="3227" y="4656"/>
                    <a:pt x="4394" y="3656"/>
                    <a:pt x="5668" y="27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44"/>
            <p:cNvSpPr/>
            <p:nvPr/>
          </p:nvSpPr>
          <p:spPr>
            <a:xfrm>
              <a:off x="2379850" y="929325"/>
              <a:ext cx="185750" cy="148250"/>
            </a:xfrm>
            <a:custGeom>
              <a:rect b="b" l="l" r="r" t="t"/>
              <a:pathLst>
                <a:path extrusionOk="0" h="5930" w="7430">
                  <a:moveTo>
                    <a:pt x="7430" y="0"/>
                  </a:moveTo>
                  <a:lnTo>
                    <a:pt x="0" y="1024"/>
                  </a:lnTo>
                  <a:cubicBezTo>
                    <a:pt x="1108" y="2525"/>
                    <a:pt x="1989" y="4179"/>
                    <a:pt x="2632" y="5930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44"/>
            <p:cNvSpPr/>
            <p:nvPr/>
          </p:nvSpPr>
          <p:spPr>
            <a:xfrm>
              <a:off x="2071775" y="1696975"/>
              <a:ext cx="125625" cy="182200"/>
            </a:xfrm>
            <a:custGeom>
              <a:rect b="b" l="l" r="r" t="t"/>
              <a:pathLst>
                <a:path extrusionOk="0" h="7288" w="5025">
                  <a:moveTo>
                    <a:pt x="5025" y="1"/>
                  </a:moveTo>
                  <a:lnTo>
                    <a:pt x="5025" y="1"/>
                  </a:lnTo>
                  <a:cubicBezTo>
                    <a:pt x="3429" y="786"/>
                    <a:pt x="1739" y="1358"/>
                    <a:pt x="0" y="1703"/>
                  </a:cubicBezTo>
                  <a:lnTo>
                    <a:pt x="4382" y="72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44"/>
            <p:cNvSpPr/>
            <p:nvPr/>
          </p:nvSpPr>
          <p:spPr>
            <a:xfrm>
              <a:off x="1340725" y="1229050"/>
              <a:ext cx="144400" cy="110775"/>
            </a:xfrm>
            <a:custGeom>
              <a:rect b="b" l="l" r="r" t="t"/>
              <a:pathLst>
                <a:path extrusionOk="0" h="4431" w="5776">
                  <a:moveTo>
                    <a:pt x="5454" y="1"/>
                  </a:moveTo>
                  <a:lnTo>
                    <a:pt x="1" y="2561"/>
                  </a:lnTo>
                  <a:lnTo>
                    <a:pt x="5775" y="4430"/>
                  </a:lnTo>
                  <a:cubicBezTo>
                    <a:pt x="5549" y="3228"/>
                    <a:pt x="5442" y="2013"/>
                    <a:pt x="5442" y="799"/>
                  </a:cubicBezTo>
                  <a:cubicBezTo>
                    <a:pt x="5442" y="537"/>
                    <a:pt x="5442" y="263"/>
                    <a:pt x="5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44"/>
            <p:cNvSpPr/>
            <p:nvPr/>
          </p:nvSpPr>
          <p:spPr>
            <a:xfrm>
              <a:off x="1619925" y="1633275"/>
              <a:ext cx="136650" cy="155400"/>
            </a:xfrm>
            <a:custGeom>
              <a:rect b="b" l="l" r="r" t="t"/>
              <a:pathLst>
                <a:path extrusionOk="0" h="6216" w="5466">
                  <a:moveTo>
                    <a:pt x="1477" y="1"/>
                  </a:moveTo>
                  <a:lnTo>
                    <a:pt x="1" y="6216"/>
                  </a:lnTo>
                  <a:lnTo>
                    <a:pt x="5466" y="2584"/>
                  </a:lnTo>
                  <a:cubicBezTo>
                    <a:pt x="4037" y="1882"/>
                    <a:pt x="2703" y="1013"/>
                    <a:pt x="1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44"/>
            <p:cNvSpPr/>
            <p:nvPr/>
          </p:nvSpPr>
          <p:spPr>
            <a:xfrm>
              <a:off x="754950" y="1019600"/>
              <a:ext cx="1446925" cy="656850"/>
            </a:xfrm>
            <a:custGeom>
              <a:rect b="b" l="l" r="r" t="t"/>
              <a:pathLst>
                <a:path extrusionOk="0" h="26274" w="57877">
                  <a:moveTo>
                    <a:pt x="27032" y="1"/>
                  </a:moveTo>
                  <a:cubicBezTo>
                    <a:pt x="26310" y="1"/>
                    <a:pt x="25577" y="57"/>
                    <a:pt x="24837" y="176"/>
                  </a:cubicBezTo>
                  <a:cubicBezTo>
                    <a:pt x="16859" y="1438"/>
                    <a:pt x="13478" y="9070"/>
                    <a:pt x="13478" y="9070"/>
                  </a:cubicBezTo>
                  <a:cubicBezTo>
                    <a:pt x="13478" y="9070"/>
                    <a:pt x="13105" y="9014"/>
                    <a:pt x="12502" y="9014"/>
                  </a:cubicBezTo>
                  <a:cubicBezTo>
                    <a:pt x="10964" y="9014"/>
                    <a:pt x="7930" y="9376"/>
                    <a:pt x="5775" y="11951"/>
                  </a:cubicBezTo>
                  <a:cubicBezTo>
                    <a:pt x="2774" y="15535"/>
                    <a:pt x="4620" y="20619"/>
                    <a:pt x="4620" y="20619"/>
                  </a:cubicBezTo>
                  <a:cubicBezTo>
                    <a:pt x="0" y="21535"/>
                    <a:pt x="917" y="26274"/>
                    <a:pt x="917" y="26274"/>
                  </a:cubicBezTo>
                  <a:lnTo>
                    <a:pt x="57757" y="26274"/>
                  </a:lnTo>
                  <a:cubicBezTo>
                    <a:pt x="57876" y="18416"/>
                    <a:pt x="50364" y="18190"/>
                    <a:pt x="50364" y="18190"/>
                  </a:cubicBezTo>
                  <a:cubicBezTo>
                    <a:pt x="50364" y="18190"/>
                    <a:pt x="50364" y="13796"/>
                    <a:pt x="47589" y="12070"/>
                  </a:cubicBezTo>
                  <a:cubicBezTo>
                    <a:pt x="46324" y="11277"/>
                    <a:pt x="44890" y="11061"/>
                    <a:pt x="43704" y="11061"/>
                  </a:cubicBezTo>
                  <a:cubicBezTo>
                    <a:pt x="42291" y="11061"/>
                    <a:pt x="41232" y="11367"/>
                    <a:pt x="41232" y="11367"/>
                  </a:cubicBezTo>
                  <a:cubicBezTo>
                    <a:pt x="40087" y="5395"/>
                    <a:pt x="34083" y="1"/>
                    <a:pt x="27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44"/>
            <p:cNvSpPr/>
            <p:nvPr/>
          </p:nvSpPr>
          <p:spPr>
            <a:xfrm>
              <a:off x="861800" y="1157450"/>
              <a:ext cx="1229950" cy="519000"/>
            </a:xfrm>
            <a:custGeom>
              <a:rect b="b" l="l" r="r" t="t"/>
              <a:pathLst>
                <a:path extrusionOk="0" h="20760" w="49198">
                  <a:moveTo>
                    <a:pt x="21789" y="1"/>
                  </a:moveTo>
                  <a:cubicBezTo>
                    <a:pt x="21352" y="1"/>
                    <a:pt x="20903" y="26"/>
                    <a:pt x="20444" y="79"/>
                  </a:cubicBezTo>
                  <a:cubicBezTo>
                    <a:pt x="13395" y="889"/>
                    <a:pt x="11776" y="7616"/>
                    <a:pt x="11776" y="7616"/>
                  </a:cubicBezTo>
                  <a:cubicBezTo>
                    <a:pt x="11732" y="7615"/>
                    <a:pt x="11689" y="7615"/>
                    <a:pt x="11646" y="7615"/>
                  </a:cubicBezTo>
                  <a:cubicBezTo>
                    <a:pt x="9300" y="7615"/>
                    <a:pt x="7055" y="8563"/>
                    <a:pt x="5430" y="10247"/>
                  </a:cubicBezTo>
                  <a:cubicBezTo>
                    <a:pt x="2656" y="13128"/>
                    <a:pt x="3572" y="16367"/>
                    <a:pt x="3572" y="16367"/>
                  </a:cubicBezTo>
                  <a:cubicBezTo>
                    <a:pt x="1" y="17629"/>
                    <a:pt x="108" y="20760"/>
                    <a:pt x="108" y="20760"/>
                  </a:cubicBezTo>
                  <a:lnTo>
                    <a:pt x="49197" y="20760"/>
                  </a:lnTo>
                  <a:cubicBezTo>
                    <a:pt x="48533" y="15095"/>
                    <a:pt x="43173" y="14985"/>
                    <a:pt x="42758" y="14985"/>
                  </a:cubicBezTo>
                  <a:cubicBezTo>
                    <a:pt x="42741" y="14985"/>
                    <a:pt x="42732" y="14985"/>
                    <a:pt x="42732" y="14985"/>
                  </a:cubicBezTo>
                  <a:cubicBezTo>
                    <a:pt x="42732" y="14985"/>
                    <a:pt x="43315" y="11747"/>
                    <a:pt x="40887" y="9437"/>
                  </a:cubicBezTo>
                  <a:cubicBezTo>
                    <a:pt x="39875" y="8476"/>
                    <a:pt x="38386" y="8195"/>
                    <a:pt x="36991" y="8195"/>
                  </a:cubicBezTo>
                  <a:cubicBezTo>
                    <a:pt x="35035" y="8195"/>
                    <a:pt x="33267" y="8747"/>
                    <a:pt x="33267" y="8747"/>
                  </a:cubicBezTo>
                  <a:cubicBezTo>
                    <a:pt x="31964" y="5185"/>
                    <a:pt x="28051" y="1"/>
                    <a:pt x="2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922" name="Google Shape;3922;p45"/>
          <p:cNvGraphicFramePr/>
          <p:nvPr/>
        </p:nvGraphicFramePr>
        <p:xfrm>
          <a:off x="465875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{C50B2267-811F-4AF6-9EF0-40112ECD63C8}</a:tableStyleId>
              </a:tblPr>
              <a:tblGrid>
                <a:gridCol w="895350"/>
                <a:gridCol w="619125"/>
                <a:gridCol w="552450"/>
                <a:gridCol w="504825"/>
                <a:gridCol w="4953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comm_content_id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bill_number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bill_type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congress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similarity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81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87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HJRES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117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0.67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117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84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HRES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HR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0.61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0.61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68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HR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116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0.68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79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HR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82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HR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0.66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82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49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HR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0.63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3" name="Google Shape;3923;p45"/>
          <p:cNvSpPr txBox="1"/>
          <p:nvPr/>
        </p:nvSpPr>
        <p:spPr>
          <a:xfrm>
            <a:off x="466500" y="1574375"/>
            <a:ext cx="37629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Each Communication content could have more than 1 similar matching bill titles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Such as when comm_content_id = 26, it has a couple of rows with different matching bill_number, bill_types, congress.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8" name="Google Shape;3928;p46"/>
          <p:cNvGrpSpPr/>
          <p:nvPr/>
        </p:nvGrpSpPr>
        <p:grpSpPr>
          <a:xfrm flipH="1">
            <a:off x="4967275" y="-554769"/>
            <a:ext cx="3247893" cy="4545478"/>
            <a:chOff x="1084375" y="253631"/>
            <a:chExt cx="3247893" cy="4545478"/>
          </a:xfrm>
        </p:grpSpPr>
        <p:sp>
          <p:nvSpPr>
            <p:cNvPr id="3929" name="Google Shape;3929;p46"/>
            <p:cNvSpPr/>
            <p:nvPr/>
          </p:nvSpPr>
          <p:spPr>
            <a:xfrm>
              <a:off x="2591002" y="882624"/>
              <a:ext cx="836680" cy="2371887"/>
            </a:xfrm>
            <a:custGeom>
              <a:rect b="b" l="l" r="r" t="t"/>
              <a:pathLst>
                <a:path extrusionOk="0" h="69962" w="24679">
                  <a:moveTo>
                    <a:pt x="24678" y="0"/>
                  </a:moveTo>
                  <a:cubicBezTo>
                    <a:pt x="24678" y="0"/>
                    <a:pt x="24678" y="0"/>
                    <a:pt x="24677" y="1"/>
                  </a:cubicBezTo>
                  <a:lnTo>
                    <a:pt x="24679" y="1"/>
                  </a:lnTo>
                  <a:cubicBezTo>
                    <a:pt x="24679" y="0"/>
                    <a:pt x="24678" y="0"/>
                    <a:pt x="24678" y="0"/>
                  </a:cubicBezTo>
                  <a:close/>
                  <a:moveTo>
                    <a:pt x="24667" y="1"/>
                  </a:moveTo>
                  <a:lnTo>
                    <a:pt x="24631" y="103"/>
                  </a:lnTo>
                  <a:lnTo>
                    <a:pt x="24631" y="103"/>
                  </a:lnTo>
                  <a:cubicBezTo>
                    <a:pt x="24657" y="40"/>
                    <a:pt x="24672" y="5"/>
                    <a:pt x="24677" y="1"/>
                  </a:cubicBezTo>
                  <a:close/>
                  <a:moveTo>
                    <a:pt x="24631" y="103"/>
                  </a:moveTo>
                  <a:cubicBezTo>
                    <a:pt x="23428" y="3089"/>
                    <a:pt x="95" y="69807"/>
                    <a:pt x="45" y="69807"/>
                  </a:cubicBezTo>
                  <a:cubicBezTo>
                    <a:pt x="45" y="69807"/>
                    <a:pt x="45" y="69807"/>
                    <a:pt x="45" y="69807"/>
                  </a:cubicBezTo>
                  <a:lnTo>
                    <a:pt x="45" y="69807"/>
                  </a:lnTo>
                  <a:cubicBezTo>
                    <a:pt x="0" y="69896"/>
                    <a:pt x="71" y="69961"/>
                    <a:pt x="139" y="69961"/>
                  </a:cubicBezTo>
                  <a:cubicBezTo>
                    <a:pt x="181" y="69961"/>
                    <a:pt x="222" y="69937"/>
                    <a:pt x="235" y="69878"/>
                  </a:cubicBezTo>
                  <a:lnTo>
                    <a:pt x="2463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46"/>
            <p:cNvSpPr/>
            <p:nvPr/>
          </p:nvSpPr>
          <p:spPr>
            <a:xfrm>
              <a:off x="1296367" y="253733"/>
              <a:ext cx="835595" cy="2371344"/>
            </a:xfrm>
            <a:custGeom>
              <a:rect b="b" l="l" r="r" t="t"/>
              <a:pathLst>
                <a:path extrusionOk="0" h="69946" w="24647">
                  <a:moveTo>
                    <a:pt x="24646" y="0"/>
                  </a:moveTo>
                  <a:cubicBezTo>
                    <a:pt x="24477" y="0"/>
                    <a:pt x="76" y="69807"/>
                    <a:pt x="13" y="69807"/>
                  </a:cubicBezTo>
                  <a:cubicBezTo>
                    <a:pt x="13" y="69807"/>
                    <a:pt x="13" y="69807"/>
                    <a:pt x="13" y="69807"/>
                  </a:cubicBezTo>
                  <a:lnTo>
                    <a:pt x="13" y="69807"/>
                  </a:lnTo>
                  <a:cubicBezTo>
                    <a:pt x="1" y="69855"/>
                    <a:pt x="25" y="69914"/>
                    <a:pt x="84" y="69938"/>
                  </a:cubicBezTo>
                  <a:cubicBezTo>
                    <a:pt x="95" y="69943"/>
                    <a:pt x="106" y="69945"/>
                    <a:pt x="117" y="69945"/>
                  </a:cubicBezTo>
                  <a:cubicBezTo>
                    <a:pt x="156" y="69945"/>
                    <a:pt x="196" y="69916"/>
                    <a:pt x="215" y="69878"/>
                  </a:cubicBezTo>
                  <a:lnTo>
                    <a:pt x="24647" y="1"/>
                  </a:lnTo>
                  <a:cubicBezTo>
                    <a:pt x="24647" y="0"/>
                    <a:pt x="24646" y="0"/>
                    <a:pt x="24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46"/>
            <p:cNvSpPr/>
            <p:nvPr/>
          </p:nvSpPr>
          <p:spPr>
            <a:xfrm>
              <a:off x="3038888" y="253733"/>
              <a:ext cx="836442" cy="2371717"/>
            </a:xfrm>
            <a:custGeom>
              <a:rect b="b" l="l" r="r" t="t"/>
              <a:pathLst>
                <a:path extrusionOk="0" h="69957" w="24672">
                  <a:moveTo>
                    <a:pt x="24671" y="0"/>
                  </a:moveTo>
                  <a:cubicBezTo>
                    <a:pt x="24502" y="0"/>
                    <a:pt x="101" y="69807"/>
                    <a:pt x="38" y="69807"/>
                  </a:cubicBezTo>
                  <a:cubicBezTo>
                    <a:pt x="38" y="69807"/>
                    <a:pt x="38" y="69807"/>
                    <a:pt x="38" y="69807"/>
                  </a:cubicBezTo>
                  <a:lnTo>
                    <a:pt x="38" y="69807"/>
                  </a:lnTo>
                  <a:cubicBezTo>
                    <a:pt x="1" y="69895"/>
                    <a:pt x="73" y="69956"/>
                    <a:pt x="142" y="69956"/>
                  </a:cubicBezTo>
                  <a:cubicBezTo>
                    <a:pt x="185" y="69956"/>
                    <a:pt x="227" y="69933"/>
                    <a:pt x="240" y="69878"/>
                  </a:cubicBezTo>
                  <a:lnTo>
                    <a:pt x="24672" y="1"/>
                  </a:lnTo>
                  <a:cubicBezTo>
                    <a:pt x="24672" y="0"/>
                    <a:pt x="24671" y="0"/>
                    <a:pt x="24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46"/>
            <p:cNvSpPr/>
            <p:nvPr/>
          </p:nvSpPr>
          <p:spPr>
            <a:xfrm>
              <a:off x="2282557" y="814819"/>
              <a:ext cx="835934" cy="2371243"/>
            </a:xfrm>
            <a:custGeom>
              <a:rect b="b" l="l" r="r" t="t"/>
              <a:pathLst>
                <a:path extrusionOk="0" h="69943" w="24657">
                  <a:moveTo>
                    <a:pt x="24657" y="0"/>
                  </a:moveTo>
                  <a:lnTo>
                    <a:pt x="24650" y="20"/>
                  </a:lnTo>
                  <a:lnTo>
                    <a:pt x="24650" y="20"/>
                  </a:lnTo>
                  <a:cubicBezTo>
                    <a:pt x="24653" y="15"/>
                    <a:pt x="24655" y="12"/>
                    <a:pt x="24656" y="12"/>
                  </a:cubicBezTo>
                  <a:cubicBezTo>
                    <a:pt x="24656" y="12"/>
                    <a:pt x="24656" y="12"/>
                    <a:pt x="24657" y="12"/>
                  </a:cubicBezTo>
                  <a:lnTo>
                    <a:pt x="24657" y="0"/>
                  </a:lnTo>
                  <a:close/>
                  <a:moveTo>
                    <a:pt x="24650" y="20"/>
                  </a:moveTo>
                  <a:cubicBezTo>
                    <a:pt x="24170" y="906"/>
                    <a:pt x="78" y="69807"/>
                    <a:pt x="23" y="69807"/>
                  </a:cubicBezTo>
                  <a:cubicBezTo>
                    <a:pt x="23" y="69807"/>
                    <a:pt x="23" y="69807"/>
                    <a:pt x="23" y="69807"/>
                  </a:cubicBezTo>
                  <a:lnTo>
                    <a:pt x="23" y="69807"/>
                  </a:lnTo>
                  <a:cubicBezTo>
                    <a:pt x="0" y="69888"/>
                    <a:pt x="61" y="69942"/>
                    <a:pt x="125" y="69942"/>
                  </a:cubicBezTo>
                  <a:cubicBezTo>
                    <a:pt x="163" y="69942"/>
                    <a:pt x="203" y="69923"/>
                    <a:pt x="225" y="69878"/>
                  </a:cubicBezTo>
                  <a:lnTo>
                    <a:pt x="24650" y="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46"/>
            <p:cNvSpPr/>
            <p:nvPr/>
          </p:nvSpPr>
          <p:spPr>
            <a:xfrm>
              <a:off x="1508902" y="1928889"/>
              <a:ext cx="836205" cy="2371107"/>
            </a:xfrm>
            <a:custGeom>
              <a:rect b="b" l="l" r="r" t="t"/>
              <a:pathLst>
                <a:path extrusionOk="0" h="69939" w="24665">
                  <a:moveTo>
                    <a:pt x="24664" y="0"/>
                  </a:moveTo>
                  <a:cubicBezTo>
                    <a:pt x="24490" y="0"/>
                    <a:pt x="98" y="69795"/>
                    <a:pt x="30" y="69795"/>
                  </a:cubicBezTo>
                  <a:cubicBezTo>
                    <a:pt x="30" y="69795"/>
                    <a:pt x="30" y="69795"/>
                    <a:pt x="30" y="69795"/>
                  </a:cubicBezTo>
                  <a:lnTo>
                    <a:pt x="30" y="69795"/>
                  </a:lnTo>
                  <a:cubicBezTo>
                    <a:pt x="1" y="69883"/>
                    <a:pt x="66" y="69939"/>
                    <a:pt x="132" y="69939"/>
                  </a:cubicBezTo>
                  <a:cubicBezTo>
                    <a:pt x="173" y="69939"/>
                    <a:pt x="214" y="69917"/>
                    <a:pt x="233" y="69866"/>
                  </a:cubicBezTo>
                  <a:lnTo>
                    <a:pt x="24664" y="1"/>
                  </a:lnTo>
                  <a:cubicBezTo>
                    <a:pt x="24664" y="0"/>
                    <a:pt x="24664" y="0"/>
                    <a:pt x="24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46"/>
            <p:cNvSpPr/>
            <p:nvPr/>
          </p:nvSpPr>
          <p:spPr>
            <a:xfrm>
              <a:off x="3205451" y="1755309"/>
              <a:ext cx="835798" cy="2371412"/>
            </a:xfrm>
            <a:custGeom>
              <a:rect b="b" l="l" r="r" t="t"/>
              <a:pathLst>
                <a:path extrusionOk="0" h="69948" w="24653">
                  <a:moveTo>
                    <a:pt x="24652" y="0"/>
                  </a:moveTo>
                  <a:cubicBezTo>
                    <a:pt x="24494" y="0"/>
                    <a:pt x="82" y="69807"/>
                    <a:pt x="30" y="69807"/>
                  </a:cubicBezTo>
                  <a:cubicBezTo>
                    <a:pt x="30" y="69807"/>
                    <a:pt x="30" y="69807"/>
                    <a:pt x="30" y="69807"/>
                  </a:cubicBezTo>
                  <a:lnTo>
                    <a:pt x="30" y="69807"/>
                  </a:lnTo>
                  <a:cubicBezTo>
                    <a:pt x="0" y="69889"/>
                    <a:pt x="64" y="69948"/>
                    <a:pt x="128" y="69948"/>
                  </a:cubicBezTo>
                  <a:cubicBezTo>
                    <a:pt x="165" y="69948"/>
                    <a:pt x="203" y="69927"/>
                    <a:pt x="221" y="69879"/>
                  </a:cubicBezTo>
                  <a:lnTo>
                    <a:pt x="24652" y="1"/>
                  </a:lnTo>
                  <a:cubicBezTo>
                    <a:pt x="24652" y="1"/>
                    <a:pt x="24652" y="0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46"/>
            <p:cNvSpPr/>
            <p:nvPr/>
          </p:nvSpPr>
          <p:spPr>
            <a:xfrm>
              <a:off x="2155355" y="2399931"/>
              <a:ext cx="646283" cy="1830871"/>
            </a:xfrm>
            <a:custGeom>
              <a:rect b="b" l="l" r="r" t="t"/>
              <a:pathLst>
                <a:path extrusionOk="0" h="54004" w="19063">
                  <a:moveTo>
                    <a:pt x="19049" y="0"/>
                  </a:moveTo>
                  <a:cubicBezTo>
                    <a:pt x="18880" y="0"/>
                    <a:pt x="76" y="53865"/>
                    <a:pt x="12" y="53865"/>
                  </a:cubicBezTo>
                  <a:cubicBezTo>
                    <a:pt x="12" y="53865"/>
                    <a:pt x="12" y="53865"/>
                    <a:pt x="12" y="53865"/>
                  </a:cubicBezTo>
                  <a:lnTo>
                    <a:pt x="12" y="53865"/>
                  </a:lnTo>
                  <a:cubicBezTo>
                    <a:pt x="0" y="53913"/>
                    <a:pt x="24" y="53972"/>
                    <a:pt x="84" y="53996"/>
                  </a:cubicBezTo>
                  <a:cubicBezTo>
                    <a:pt x="94" y="54001"/>
                    <a:pt x="105" y="54003"/>
                    <a:pt x="116" y="54003"/>
                  </a:cubicBezTo>
                  <a:cubicBezTo>
                    <a:pt x="156" y="54003"/>
                    <a:pt x="196" y="53974"/>
                    <a:pt x="215" y="53936"/>
                  </a:cubicBezTo>
                  <a:lnTo>
                    <a:pt x="19062" y="1"/>
                  </a:lnTo>
                  <a:lnTo>
                    <a:pt x="19050" y="1"/>
                  </a:lnTo>
                  <a:cubicBezTo>
                    <a:pt x="19050" y="1"/>
                    <a:pt x="19050" y="0"/>
                    <a:pt x="19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46"/>
            <p:cNvSpPr/>
            <p:nvPr/>
          </p:nvSpPr>
          <p:spPr>
            <a:xfrm>
              <a:off x="3785116" y="253699"/>
              <a:ext cx="313056" cy="880651"/>
            </a:xfrm>
            <a:custGeom>
              <a:rect b="b" l="l" r="r" t="t"/>
              <a:pathLst>
                <a:path extrusionOk="0" h="25976" w="9234">
                  <a:moveTo>
                    <a:pt x="9232" y="0"/>
                  </a:moveTo>
                  <a:cubicBezTo>
                    <a:pt x="9076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15"/>
                    <a:pt x="71" y="25976"/>
                    <a:pt x="137" y="25976"/>
                  </a:cubicBezTo>
                  <a:cubicBezTo>
                    <a:pt x="179" y="25976"/>
                    <a:pt x="218" y="25952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2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46"/>
            <p:cNvSpPr/>
            <p:nvPr/>
          </p:nvSpPr>
          <p:spPr>
            <a:xfrm>
              <a:off x="3046245" y="443824"/>
              <a:ext cx="312818" cy="880482"/>
            </a:xfrm>
            <a:custGeom>
              <a:rect b="b" l="l" r="r" t="t"/>
              <a:pathLst>
                <a:path extrusionOk="0" h="25971" w="9227">
                  <a:moveTo>
                    <a:pt x="9225" y="0"/>
                  </a:moveTo>
                  <a:cubicBezTo>
                    <a:pt x="9057" y="0"/>
                    <a:pt x="75" y="25838"/>
                    <a:pt x="23" y="25838"/>
                  </a:cubicBezTo>
                  <a:cubicBezTo>
                    <a:pt x="23" y="25838"/>
                    <a:pt x="23" y="25838"/>
                    <a:pt x="23" y="25838"/>
                  </a:cubicBezTo>
                  <a:lnTo>
                    <a:pt x="23" y="25838"/>
                  </a:lnTo>
                  <a:cubicBezTo>
                    <a:pt x="0" y="25914"/>
                    <a:pt x="65" y="25971"/>
                    <a:pt x="127" y="25971"/>
                  </a:cubicBezTo>
                  <a:cubicBezTo>
                    <a:pt x="162" y="25971"/>
                    <a:pt x="196" y="25953"/>
                    <a:pt x="214" y="25910"/>
                  </a:cubicBezTo>
                  <a:lnTo>
                    <a:pt x="9227" y="13"/>
                  </a:lnTo>
                  <a:lnTo>
                    <a:pt x="9227" y="2"/>
                  </a:lnTo>
                  <a:cubicBezTo>
                    <a:pt x="9226" y="1"/>
                    <a:pt x="9226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46"/>
            <p:cNvSpPr/>
            <p:nvPr/>
          </p:nvSpPr>
          <p:spPr>
            <a:xfrm>
              <a:off x="1142586" y="443824"/>
              <a:ext cx="312445" cy="880685"/>
            </a:xfrm>
            <a:custGeom>
              <a:rect b="b" l="l" r="r" t="t"/>
              <a:pathLst>
                <a:path extrusionOk="0" h="25977" w="9216">
                  <a:moveTo>
                    <a:pt x="9214" y="0"/>
                  </a:moveTo>
                  <a:cubicBezTo>
                    <a:pt x="9047" y="0"/>
                    <a:pt x="76" y="25838"/>
                    <a:pt x="12" y="25838"/>
                  </a:cubicBezTo>
                  <a:cubicBezTo>
                    <a:pt x="12" y="25838"/>
                    <a:pt x="12" y="25838"/>
                    <a:pt x="12" y="25838"/>
                  </a:cubicBezTo>
                  <a:lnTo>
                    <a:pt x="12" y="25838"/>
                  </a:lnTo>
                  <a:cubicBezTo>
                    <a:pt x="0" y="25886"/>
                    <a:pt x="24" y="25945"/>
                    <a:pt x="84" y="25969"/>
                  </a:cubicBezTo>
                  <a:cubicBezTo>
                    <a:pt x="94" y="25974"/>
                    <a:pt x="105" y="25977"/>
                    <a:pt x="116" y="25977"/>
                  </a:cubicBezTo>
                  <a:cubicBezTo>
                    <a:pt x="156" y="25977"/>
                    <a:pt x="196" y="25947"/>
                    <a:pt x="215" y="25910"/>
                  </a:cubicBezTo>
                  <a:lnTo>
                    <a:pt x="9216" y="13"/>
                  </a:lnTo>
                  <a:lnTo>
                    <a:pt x="9216" y="2"/>
                  </a:lnTo>
                  <a:cubicBezTo>
                    <a:pt x="9216" y="1"/>
                    <a:pt x="9215" y="0"/>
                    <a:pt x="9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46"/>
            <p:cNvSpPr/>
            <p:nvPr/>
          </p:nvSpPr>
          <p:spPr>
            <a:xfrm>
              <a:off x="2642365" y="3000141"/>
              <a:ext cx="313056" cy="880380"/>
            </a:xfrm>
            <a:custGeom>
              <a:rect b="b" l="l" r="r" t="t"/>
              <a:pathLst>
                <a:path extrusionOk="0" h="25968" w="9234">
                  <a:moveTo>
                    <a:pt x="9232" y="0"/>
                  </a:moveTo>
                  <a:cubicBezTo>
                    <a:pt x="9064" y="0"/>
                    <a:pt x="93" y="25826"/>
                    <a:pt x="30" y="25826"/>
                  </a:cubicBezTo>
                  <a:cubicBezTo>
                    <a:pt x="30" y="25826"/>
                    <a:pt x="30" y="25826"/>
                    <a:pt x="30" y="25826"/>
                  </a:cubicBezTo>
                  <a:lnTo>
                    <a:pt x="30" y="25826"/>
                  </a:lnTo>
                  <a:cubicBezTo>
                    <a:pt x="0" y="25908"/>
                    <a:pt x="69" y="25967"/>
                    <a:pt x="136" y="25967"/>
                  </a:cubicBezTo>
                  <a:cubicBezTo>
                    <a:pt x="175" y="25967"/>
                    <a:pt x="215" y="25947"/>
                    <a:pt x="232" y="25898"/>
                  </a:cubicBezTo>
                  <a:lnTo>
                    <a:pt x="9233" y="2"/>
                  </a:lnTo>
                  <a:cubicBezTo>
                    <a:pt x="9233" y="1"/>
                    <a:pt x="9233" y="0"/>
                    <a:pt x="9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46"/>
            <p:cNvSpPr/>
            <p:nvPr/>
          </p:nvSpPr>
          <p:spPr>
            <a:xfrm>
              <a:off x="1142586" y="1309626"/>
              <a:ext cx="241013" cy="677135"/>
            </a:xfrm>
            <a:custGeom>
              <a:rect b="b" l="l" r="r" t="t"/>
              <a:pathLst>
                <a:path extrusionOk="0" h="19973" w="7109">
                  <a:moveTo>
                    <a:pt x="7107" y="1"/>
                  </a:moveTo>
                  <a:cubicBezTo>
                    <a:pt x="6952" y="1"/>
                    <a:pt x="76" y="19838"/>
                    <a:pt x="12" y="19838"/>
                  </a:cubicBezTo>
                  <a:cubicBezTo>
                    <a:pt x="12" y="19838"/>
                    <a:pt x="12" y="19838"/>
                    <a:pt x="12" y="19838"/>
                  </a:cubicBezTo>
                  <a:lnTo>
                    <a:pt x="12" y="19838"/>
                  </a:lnTo>
                  <a:cubicBezTo>
                    <a:pt x="0" y="19886"/>
                    <a:pt x="24" y="19945"/>
                    <a:pt x="84" y="19969"/>
                  </a:cubicBezTo>
                  <a:cubicBezTo>
                    <a:pt x="92" y="19971"/>
                    <a:pt x="100" y="19972"/>
                    <a:pt x="108" y="19972"/>
                  </a:cubicBezTo>
                  <a:cubicBezTo>
                    <a:pt x="150" y="19972"/>
                    <a:pt x="195" y="19947"/>
                    <a:pt x="215" y="19898"/>
                  </a:cubicBezTo>
                  <a:lnTo>
                    <a:pt x="7109" y="2"/>
                  </a:lnTo>
                  <a:cubicBezTo>
                    <a:pt x="7108" y="1"/>
                    <a:pt x="7107" y="1"/>
                    <a:pt x="7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46"/>
            <p:cNvSpPr/>
            <p:nvPr/>
          </p:nvSpPr>
          <p:spPr>
            <a:xfrm>
              <a:off x="1484459" y="692058"/>
              <a:ext cx="313293" cy="880855"/>
            </a:xfrm>
            <a:custGeom>
              <a:rect b="b" l="l" r="r" t="t"/>
              <a:pathLst>
                <a:path extrusionOk="0" h="25982" w="9241">
                  <a:moveTo>
                    <a:pt x="9239" y="1"/>
                  </a:moveTo>
                  <a:cubicBezTo>
                    <a:pt x="9071" y="1"/>
                    <a:pt x="88" y="25838"/>
                    <a:pt x="37" y="25838"/>
                  </a:cubicBezTo>
                  <a:cubicBezTo>
                    <a:pt x="37" y="25838"/>
                    <a:pt x="37" y="25838"/>
                    <a:pt x="37" y="25838"/>
                  </a:cubicBezTo>
                  <a:lnTo>
                    <a:pt x="37" y="25838"/>
                  </a:lnTo>
                  <a:cubicBezTo>
                    <a:pt x="0" y="25919"/>
                    <a:pt x="72" y="25982"/>
                    <a:pt x="141" y="25982"/>
                  </a:cubicBezTo>
                  <a:cubicBezTo>
                    <a:pt x="184" y="25982"/>
                    <a:pt x="225" y="25957"/>
                    <a:pt x="239" y="25898"/>
                  </a:cubicBezTo>
                  <a:lnTo>
                    <a:pt x="9240" y="2"/>
                  </a:lnTo>
                  <a:cubicBezTo>
                    <a:pt x="9240" y="1"/>
                    <a:pt x="9239" y="1"/>
                    <a:pt x="9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46"/>
            <p:cNvSpPr/>
            <p:nvPr/>
          </p:nvSpPr>
          <p:spPr>
            <a:xfrm>
              <a:off x="2264792" y="499526"/>
              <a:ext cx="312818" cy="880177"/>
            </a:xfrm>
            <a:custGeom>
              <a:rect b="b" l="l" r="r" t="t"/>
              <a:pathLst>
                <a:path extrusionOk="0" h="25962" w="9227">
                  <a:moveTo>
                    <a:pt x="9225" y="0"/>
                  </a:moveTo>
                  <a:cubicBezTo>
                    <a:pt x="9057" y="0"/>
                    <a:pt x="74" y="25826"/>
                    <a:pt x="23" y="25826"/>
                  </a:cubicBezTo>
                  <a:cubicBezTo>
                    <a:pt x="23" y="25826"/>
                    <a:pt x="23" y="25826"/>
                    <a:pt x="23" y="25826"/>
                  </a:cubicBezTo>
                  <a:lnTo>
                    <a:pt x="23" y="25826"/>
                  </a:lnTo>
                  <a:cubicBezTo>
                    <a:pt x="0" y="25908"/>
                    <a:pt x="62" y="25962"/>
                    <a:pt x="125" y="25962"/>
                  </a:cubicBezTo>
                  <a:cubicBezTo>
                    <a:pt x="164" y="25962"/>
                    <a:pt x="203" y="25942"/>
                    <a:pt x="225" y="25898"/>
                  </a:cubicBezTo>
                  <a:lnTo>
                    <a:pt x="9226" y="2"/>
                  </a:lnTo>
                  <a:cubicBezTo>
                    <a:pt x="9226" y="1"/>
                    <a:pt x="9225" y="0"/>
                    <a:pt x="9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46"/>
            <p:cNvSpPr/>
            <p:nvPr/>
          </p:nvSpPr>
          <p:spPr>
            <a:xfrm>
              <a:off x="1812228" y="1509041"/>
              <a:ext cx="312479" cy="880346"/>
            </a:xfrm>
            <a:custGeom>
              <a:rect b="b" l="l" r="r" t="t"/>
              <a:pathLst>
                <a:path extrusionOk="0" h="25967" w="9217">
                  <a:moveTo>
                    <a:pt x="9215" y="1"/>
                  </a:moveTo>
                  <a:cubicBezTo>
                    <a:pt x="9047" y="1"/>
                    <a:pt x="76" y="25827"/>
                    <a:pt x="13" y="25827"/>
                  </a:cubicBezTo>
                  <a:cubicBezTo>
                    <a:pt x="13" y="25827"/>
                    <a:pt x="13" y="25827"/>
                    <a:pt x="13" y="25827"/>
                  </a:cubicBezTo>
                  <a:lnTo>
                    <a:pt x="13" y="25827"/>
                  </a:lnTo>
                  <a:cubicBezTo>
                    <a:pt x="1" y="25886"/>
                    <a:pt x="25" y="25946"/>
                    <a:pt x="84" y="25958"/>
                  </a:cubicBezTo>
                  <a:cubicBezTo>
                    <a:pt x="97" y="25964"/>
                    <a:pt x="110" y="25967"/>
                    <a:pt x="123" y="25967"/>
                  </a:cubicBezTo>
                  <a:cubicBezTo>
                    <a:pt x="160" y="25967"/>
                    <a:pt x="198" y="25942"/>
                    <a:pt x="215" y="25898"/>
                  </a:cubicBezTo>
                  <a:lnTo>
                    <a:pt x="9216" y="2"/>
                  </a:lnTo>
                  <a:cubicBezTo>
                    <a:pt x="9216" y="1"/>
                    <a:pt x="9215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46"/>
            <p:cNvSpPr/>
            <p:nvPr/>
          </p:nvSpPr>
          <p:spPr>
            <a:xfrm>
              <a:off x="1361969" y="2550899"/>
              <a:ext cx="486636" cy="1374001"/>
            </a:xfrm>
            <a:custGeom>
              <a:rect b="b" l="l" r="r" t="t"/>
              <a:pathLst>
                <a:path extrusionOk="0" h="40528" w="14354">
                  <a:moveTo>
                    <a:pt x="14352" y="0"/>
                  </a:moveTo>
                  <a:cubicBezTo>
                    <a:pt x="14184" y="0"/>
                    <a:pt x="98" y="40387"/>
                    <a:pt x="30" y="40387"/>
                  </a:cubicBezTo>
                  <a:cubicBezTo>
                    <a:pt x="30" y="40387"/>
                    <a:pt x="30" y="40387"/>
                    <a:pt x="30" y="40387"/>
                  </a:cubicBezTo>
                  <a:lnTo>
                    <a:pt x="30" y="40387"/>
                  </a:lnTo>
                  <a:cubicBezTo>
                    <a:pt x="0" y="40469"/>
                    <a:pt x="69" y="40528"/>
                    <a:pt x="136" y="40528"/>
                  </a:cubicBezTo>
                  <a:cubicBezTo>
                    <a:pt x="176" y="40528"/>
                    <a:pt x="215" y="40507"/>
                    <a:pt x="233" y="40458"/>
                  </a:cubicBezTo>
                  <a:lnTo>
                    <a:pt x="14354" y="1"/>
                  </a:lnTo>
                  <a:cubicBezTo>
                    <a:pt x="14353" y="0"/>
                    <a:pt x="14353" y="0"/>
                    <a:pt x="14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46"/>
            <p:cNvSpPr/>
            <p:nvPr/>
          </p:nvSpPr>
          <p:spPr>
            <a:xfrm>
              <a:off x="1557349" y="253665"/>
              <a:ext cx="168156" cy="467210"/>
            </a:xfrm>
            <a:custGeom>
              <a:rect b="b" l="l" r="r" t="t"/>
              <a:pathLst>
                <a:path extrusionOk="0" h="13781" w="4960">
                  <a:moveTo>
                    <a:pt x="4956" y="1"/>
                  </a:moveTo>
                  <a:cubicBezTo>
                    <a:pt x="4795" y="1"/>
                    <a:pt x="77" y="13647"/>
                    <a:pt x="30" y="13647"/>
                  </a:cubicBezTo>
                  <a:cubicBezTo>
                    <a:pt x="1" y="13727"/>
                    <a:pt x="64" y="13780"/>
                    <a:pt x="127" y="13780"/>
                  </a:cubicBezTo>
                  <a:cubicBezTo>
                    <a:pt x="167" y="13780"/>
                    <a:pt x="206" y="13758"/>
                    <a:pt x="220" y="13707"/>
                  </a:cubicBezTo>
                  <a:lnTo>
                    <a:pt x="4959" y="3"/>
                  </a:lnTo>
                  <a:cubicBezTo>
                    <a:pt x="4958" y="1"/>
                    <a:pt x="4957" y="1"/>
                    <a:pt x="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46"/>
            <p:cNvSpPr/>
            <p:nvPr/>
          </p:nvSpPr>
          <p:spPr>
            <a:xfrm>
              <a:off x="3165751" y="253631"/>
              <a:ext cx="120659" cy="332923"/>
            </a:xfrm>
            <a:custGeom>
              <a:rect b="b" l="l" r="r" t="t"/>
              <a:pathLst>
                <a:path extrusionOk="0" h="9820" w="3559">
                  <a:moveTo>
                    <a:pt x="3555" y="1"/>
                  </a:moveTo>
                  <a:cubicBezTo>
                    <a:pt x="3395" y="1"/>
                    <a:pt x="70" y="9695"/>
                    <a:pt x="22" y="9695"/>
                  </a:cubicBezTo>
                  <a:cubicBezTo>
                    <a:pt x="0" y="9769"/>
                    <a:pt x="60" y="9820"/>
                    <a:pt x="123" y="9820"/>
                  </a:cubicBezTo>
                  <a:cubicBezTo>
                    <a:pt x="162" y="9820"/>
                    <a:pt x="202" y="9800"/>
                    <a:pt x="225" y="9755"/>
                  </a:cubicBezTo>
                  <a:lnTo>
                    <a:pt x="3559" y="4"/>
                  </a:lnTo>
                  <a:cubicBezTo>
                    <a:pt x="3558" y="2"/>
                    <a:pt x="3556" y="1"/>
                    <a:pt x="3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46"/>
            <p:cNvSpPr/>
            <p:nvPr/>
          </p:nvSpPr>
          <p:spPr>
            <a:xfrm>
              <a:off x="1884135" y="1181678"/>
              <a:ext cx="167919" cy="467278"/>
            </a:xfrm>
            <a:custGeom>
              <a:rect b="b" l="l" r="r" t="t"/>
              <a:pathLst>
                <a:path extrusionOk="0" h="13783" w="4953">
                  <a:moveTo>
                    <a:pt x="4950" y="0"/>
                  </a:moveTo>
                  <a:cubicBezTo>
                    <a:pt x="4792" y="0"/>
                    <a:pt x="86" y="13647"/>
                    <a:pt x="23" y="13647"/>
                  </a:cubicBezTo>
                  <a:cubicBezTo>
                    <a:pt x="23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8"/>
                    <a:pt x="67" y="13782"/>
                    <a:pt x="131" y="13782"/>
                  </a:cubicBezTo>
                  <a:cubicBezTo>
                    <a:pt x="170" y="13782"/>
                    <a:pt x="208" y="13763"/>
                    <a:pt x="225" y="13718"/>
                  </a:cubicBezTo>
                  <a:lnTo>
                    <a:pt x="4952" y="2"/>
                  </a:lnTo>
                  <a:cubicBezTo>
                    <a:pt x="4952" y="1"/>
                    <a:pt x="4951" y="0"/>
                    <a:pt x="4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46"/>
            <p:cNvSpPr/>
            <p:nvPr/>
          </p:nvSpPr>
          <p:spPr>
            <a:xfrm>
              <a:off x="4164349" y="1089226"/>
              <a:ext cx="167919" cy="467176"/>
            </a:xfrm>
            <a:custGeom>
              <a:rect b="b" l="l" r="r" t="t"/>
              <a:pathLst>
                <a:path extrusionOk="0" h="13780" w="4953">
                  <a:moveTo>
                    <a:pt x="4938" y="0"/>
                  </a:moveTo>
                  <a:cubicBezTo>
                    <a:pt x="4788" y="0"/>
                    <a:pt x="75" y="13647"/>
                    <a:pt x="24" y="13647"/>
                  </a:cubicBezTo>
                  <a:cubicBezTo>
                    <a:pt x="24" y="13647"/>
                    <a:pt x="23" y="13647"/>
                    <a:pt x="23" y="13647"/>
                  </a:cubicBezTo>
                  <a:lnTo>
                    <a:pt x="23" y="13647"/>
                  </a:lnTo>
                  <a:cubicBezTo>
                    <a:pt x="1" y="13723"/>
                    <a:pt x="65" y="13780"/>
                    <a:pt x="127" y="13780"/>
                  </a:cubicBezTo>
                  <a:cubicBezTo>
                    <a:pt x="162" y="13780"/>
                    <a:pt x="197" y="13762"/>
                    <a:pt x="214" y="13719"/>
                  </a:cubicBezTo>
                  <a:lnTo>
                    <a:pt x="4953" y="3"/>
                  </a:lnTo>
                  <a:lnTo>
                    <a:pt x="4941" y="3"/>
                  </a:lnTo>
                  <a:cubicBezTo>
                    <a:pt x="4940" y="1"/>
                    <a:pt x="4939" y="0"/>
                    <a:pt x="4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46"/>
            <p:cNvSpPr/>
            <p:nvPr/>
          </p:nvSpPr>
          <p:spPr>
            <a:xfrm>
              <a:off x="3308176" y="3561227"/>
              <a:ext cx="298749" cy="839968"/>
            </a:xfrm>
            <a:custGeom>
              <a:rect b="b" l="l" r="r" t="t"/>
              <a:pathLst>
                <a:path extrusionOk="0" h="24776" w="8812">
                  <a:moveTo>
                    <a:pt x="8810" y="0"/>
                  </a:moveTo>
                  <a:cubicBezTo>
                    <a:pt x="8646" y="0"/>
                    <a:pt x="76" y="24635"/>
                    <a:pt x="24" y="24635"/>
                  </a:cubicBezTo>
                  <a:cubicBezTo>
                    <a:pt x="24" y="24635"/>
                    <a:pt x="24" y="24635"/>
                    <a:pt x="24" y="24635"/>
                  </a:cubicBezTo>
                  <a:lnTo>
                    <a:pt x="24" y="24635"/>
                  </a:lnTo>
                  <a:cubicBezTo>
                    <a:pt x="1" y="24695"/>
                    <a:pt x="36" y="24754"/>
                    <a:pt x="84" y="24766"/>
                  </a:cubicBezTo>
                  <a:cubicBezTo>
                    <a:pt x="99" y="24772"/>
                    <a:pt x="115" y="24775"/>
                    <a:pt x="129" y="24775"/>
                  </a:cubicBezTo>
                  <a:cubicBezTo>
                    <a:pt x="172" y="24775"/>
                    <a:pt x="209" y="24751"/>
                    <a:pt x="227" y="24707"/>
                  </a:cubicBezTo>
                  <a:lnTo>
                    <a:pt x="8811" y="1"/>
                  </a:lnTo>
                  <a:cubicBezTo>
                    <a:pt x="8811" y="1"/>
                    <a:pt x="8810" y="0"/>
                    <a:pt x="8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46"/>
            <p:cNvSpPr/>
            <p:nvPr/>
          </p:nvSpPr>
          <p:spPr>
            <a:xfrm>
              <a:off x="3454906" y="2184752"/>
              <a:ext cx="200838" cy="561086"/>
            </a:xfrm>
            <a:custGeom>
              <a:rect b="b" l="l" r="r" t="t"/>
              <a:pathLst>
                <a:path extrusionOk="0" h="16550" w="5924">
                  <a:moveTo>
                    <a:pt x="5921" y="0"/>
                  </a:moveTo>
                  <a:cubicBezTo>
                    <a:pt x="5755" y="0"/>
                    <a:pt x="82" y="16409"/>
                    <a:pt x="30" y="16409"/>
                  </a:cubicBezTo>
                  <a:cubicBezTo>
                    <a:pt x="30" y="16409"/>
                    <a:pt x="30" y="16409"/>
                    <a:pt x="30" y="16409"/>
                  </a:cubicBezTo>
                  <a:lnTo>
                    <a:pt x="30" y="16409"/>
                  </a:lnTo>
                  <a:cubicBezTo>
                    <a:pt x="0" y="16491"/>
                    <a:pt x="64" y="16550"/>
                    <a:pt x="128" y="16550"/>
                  </a:cubicBezTo>
                  <a:cubicBezTo>
                    <a:pt x="165" y="16550"/>
                    <a:pt x="203" y="16529"/>
                    <a:pt x="221" y="16480"/>
                  </a:cubicBezTo>
                  <a:lnTo>
                    <a:pt x="5924" y="2"/>
                  </a:lnTo>
                  <a:cubicBezTo>
                    <a:pt x="5923" y="1"/>
                    <a:pt x="5922" y="0"/>
                    <a:pt x="5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46"/>
            <p:cNvSpPr/>
            <p:nvPr/>
          </p:nvSpPr>
          <p:spPr>
            <a:xfrm>
              <a:off x="2076294" y="2774892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6" y="16544"/>
                    <a:pt x="130" y="16544"/>
                  </a:cubicBezTo>
                  <a:cubicBezTo>
                    <a:pt x="169" y="16544"/>
                    <a:pt x="207" y="16525"/>
                    <a:pt x="225" y="16480"/>
                  </a:cubicBezTo>
                  <a:lnTo>
                    <a:pt x="5916" y="14"/>
                  </a:lnTo>
                  <a:lnTo>
                    <a:pt x="5916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46"/>
            <p:cNvSpPr/>
            <p:nvPr/>
          </p:nvSpPr>
          <p:spPr>
            <a:xfrm>
              <a:off x="3522982" y="1387534"/>
              <a:ext cx="200974" cy="561120"/>
            </a:xfrm>
            <a:custGeom>
              <a:rect b="b" l="l" r="r" t="t"/>
              <a:pathLst>
                <a:path extrusionOk="0" h="16551" w="5928">
                  <a:moveTo>
                    <a:pt x="5926" y="0"/>
                  </a:moveTo>
                  <a:cubicBezTo>
                    <a:pt x="5763" y="0"/>
                    <a:pt x="86" y="16409"/>
                    <a:pt x="23" y="16409"/>
                  </a:cubicBezTo>
                  <a:cubicBezTo>
                    <a:pt x="22" y="16409"/>
                    <a:pt x="22" y="16409"/>
                    <a:pt x="22" y="16409"/>
                  </a:cubicBezTo>
                  <a:lnTo>
                    <a:pt x="22" y="16409"/>
                  </a:lnTo>
                  <a:cubicBezTo>
                    <a:pt x="0" y="16491"/>
                    <a:pt x="67" y="16550"/>
                    <a:pt x="131" y="16550"/>
                  </a:cubicBezTo>
                  <a:cubicBezTo>
                    <a:pt x="170" y="16550"/>
                    <a:pt x="207" y="16529"/>
                    <a:pt x="225" y="16481"/>
                  </a:cubicBezTo>
                  <a:lnTo>
                    <a:pt x="5928" y="2"/>
                  </a:lnTo>
                  <a:cubicBezTo>
                    <a:pt x="5927" y="1"/>
                    <a:pt x="5927" y="0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46"/>
            <p:cNvSpPr/>
            <p:nvPr/>
          </p:nvSpPr>
          <p:spPr>
            <a:xfrm>
              <a:off x="2474683" y="4238124"/>
              <a:ext cx="200601" cy="560815"/>
            </a:xfrm>
            <a:custGeom>
              <a:rect b="b" l="l" r="r" t="t"/>
              <a:pathLst>
                <a:path extrusionOk="0" h="16542" w="5917">
                  <a:moveTo>
                    <a:pt x="5914" y="0"/>
                  </a:moveTo>
                  <a:cubicBezTo>
                    <a:pt x="5760" y="0"/>
                    <a:pt x="86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0" y="16485"/>
                    <a:pt x="65" y="16541"/>
                    <a:pt x="130" y="16541"/>
                  </a:cubicBezTo>
                  <a:cubicBezTo>
                    <a:pt x="167" y="16541"/>
                    <a:pt x="204" y="16523"/>
                    <a:pt x="225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46"/>
            <p:cNvSpPr/>
            <p:nvPr/>
          </p:nvSpPr>
          <p:spPr>
            <a:xfrm>
              <a:off x="2779839" y="3868384"/>
              <a:ext cx="200601" cy="560917"/>
            </a:xfrm>
            <a:custGeom>
              <a:rect b="b" l="l" r="r" t="t"/>
              <a:pathLst>
                <a:path extrusionOk="0" h="16545" w="5917">
                  <a:moveTo>
                    <a:pt x="5914" y="0"/>
                  </a:moveTo>
                  <a:cubicBezTo>
                    <a:pt x="5752" y="0"/>
                    <a:pt x="74" y="16409"/>
                    <a:pt x="23" y="16409"/>
                  </a:cubicBezTo>
                  <a:cubicBezTo>
                    <a:pt x="23" y="16409"/>
                    <a:pt x="23" y="16409"/>
                    <a:pt x="23" y="16409"/>
                  </a:cubicBezTo>
                  <a:lnTo>
                    <a:pt x="23" y="16409"/>
                  </a:lnTo>
                  <a:cubicBezTo>
                    <a:pt x="1" y="16491"/>
                    <a:pt x="62" y="16544"/>
                    <a:pt x="123" y="16544"/>
                  </a:cubicBezTo>
                  <a:cubicBezTo>
                    <a:pt x="159" y="16544"/>
                    <a:pt x="196" y="16525"/>
                    <a:pt x="214" y="16480"/>
                  </a:cubicBezTo>
                  <a:lnTo>
                    <a:pt x="5917" y="2"/>
                  </a:lnTo>
                  <a:cubicBezTo>
                    <a:pt x="5916" y="1"/>
                    <a:pt x="5915" y="0"/>
                    <a:pt x="5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46"/>
            <p:cNvSpPr/>
            <p:nvPr/>
          </p:nvSpPr>
          <p:spPr>
            <a:xfrm>
              <a:off x="1270602" y="4105701"/>
              <a:ext cx="201008" cy="560951"/>
            </a:xfrm>
            <a:custGeom>
              <a:rect b="b" l="l" r="r" t="t"/>
              <a:pathLst>
                <a:path extrusionOk="0" h="16546" w="5929">
                  <a:moveTo>
                    <a:pt x="5926" y="1"/>
                  </a:moveTo>
                  <a:cubicBezTo>
                    <a:pt x="5763" y="1"/>
                    <a:pt x="86" y="16410"/>
                    <a:pt x="23" y="16410"/>
                  </a:cubicBezTo>
                  <a:cubicBezTo>
                    <a:pt x="23" y="16410"/>
                    <a:pt x="23" y="16410"/>
                    <a:pt x="23" y="16410"/>
                  </a:cubicBezTo>
                  <a:lnTo>
                    <a:pt x="23" y="16410"/>
                  </a:lnTo>
                  <a:cubicBezTo>
                    <a:pt x="0" y="16491"/>
                    <a:pt x="66" y="16545"/>
                    <a:pt x="130" y="16545"/>
                  </a:cubicBezTo>
                  <a:cubicBezTo>
                    <a:pt x="169" y="16545"/>
                    <a:pt x="207" y="16526"/>
                    <a:pt x="225" y="16481"/>
                  </a:cubicBezTo>
                  <a:lnTo>
                    <a:pt x="5928" y="3"/>
                  </a:lnTo>
                  <a:cubicBezTo>
                    <a:pt x="5927" y="2"/>
                    <a:pt x="5927" y="1"/>
                    <a:pt x="5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46"/>
            <p:cNvSpPr/>
            <p:nvPr/>
          </p:nvSpPr>
          <p:spPr>
            <a:xfrm>
              <a:off x="1719776" y="3396529"/>
              <a:ext cx="496570" cy="1402580"/>
            </a:xfrm>
            <a:custGeom>
              <a:rect b="b" l="l" r="r" t="t"/>
              <a:pathLst>
                <a:path extrusionOk="0" h="41371" w="14647">
                  <a:moveTo>
                    <a:pt x="14645" y="1"/>
                  </a:moveTo>
                  <a:cubicBezTo>
                    <a:pt x="14476" y="1"/>
                    <a:pt x="89" y="41233"/>
                    <a:pt x="37" y="41233"/>
                  </a:cubicBezTo>
                  <a:cubicBezTo>
                    <a:pt x="37" y="41233"/>
                    <a:pt x="37" y="41233"/>
                    <a:pt x="37" y="41233"/>
                  </a:cubicBezTo>
                  <a:lnTo>
                    <a:pt x="37" y="41233"/>
                  </a:lnTo>
                  <a:cubicBezTo>
                    <a:pt x="1" y="41313"/>
                    <a:pt x="67" y="41371"/>
                    <a:pt x="135" y="41371"/>
                  </a:cubicBezTo>
                  <a:cubicBezTo>
                    <a:pt x="178" y="41371"/>
                    <a:pt x="221" y="41348"/>
                    <a:pt x="240" y="41292"/>
                  </a:cubicBezTo>
                  <a:lnTo>
                    <a:pt x="14646" y="2"/>
                  </a:lnTo>
                  <a:cubicBezTo>
                    <a:pt x="14646" y="1"/>
                    <a:pt x="14646" y="1"/>
                    <a:pt x="14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46"/>
            <p:cNvSpPr/>
            <p:nvPr/>
          </p:nvSpPr>
          <p:spPr>
            <a:xfrm>
              <a:off x="1147637" y="2184785"/>
              <a:ext cx="496333" cy="1402275"/>
            </a:xfrm>
            <a:custGeom>
              <a:rect b="b" l="l" r="r" t="t"/>
              <a:pathLst>
                <a:path extrusionOk="0" h="41362" w="14640">
                  <a:moveTo>
                    <a:pt x="14638" y="0"/>
                  </a:moveTo>
                  <a:cubicBezTo>
                    <a:pt x="14469" y="0"/>
                    <a:pt x="98" y="41220"/>
                    <a:pt x="30" y="41220"/>
                  </a:cubicBezTo>
                  <a:cubicBezTo>
                    <a:pt x="30" y="41220"/>
                    <a:pt x="30" y="41220"/>
                    <a:pt x="30" y="41220"/>
                  </a:cubicBezTo>
                  <a:lnTo>
                    <a:pt x="30" y="41220"/>
                  </a:lnTo>
                  <a:cubicBezTo>
                    <a:pt x="0" y="41303"/>
                    <a:pt x="69" y="41361"/>
                    <a:pt x="136" y="41361"/>
                  </a:cubicBezTo>
                  <a:cubicBezTo>
                    <a:pt x="176" y="41361"/>
                    <a:pt x="215" y="41341"/>
                    <a:pt x="232" y="41292"/>
                  </a:cubicBezTo>
                  <a:lnTo>
                    <a:pt x="14639" y="1"/>
                  </a:lnTo>
                  <a:cubicBezTo>
                    <a:pt x="14639" y="1"/>
                    <a:pt x="14638" y="0"/>
                    <a:pt x="14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46"/>
            <p:cNvSpPr/>
            <p:nvPr/>
          </p:nvSpPr>
          <p:spPr>
            <a:xfrm>
              <a:off x="2424982" y="253699"/>
              <a:ext cx="495722" cy="1402445"/>
            </a:xfrm>
            <a:custGeom>
              <a:rect b="b" l="l" r="r" t="t"/>
              <a:pathLst>
                <a:path extrusionOk="0" h="41367" w="14622">
                  <a:moveTo>
                    <a:pt x="14621" y="1"/>
                  </a:moveTo>
                  <a:cubicBezTo>
                    <a:pt x="14464" y="1"/>
                    <a:pt x="80" y="41221"/>
                    <a:pt x="24" y="41221"/>
                  </a:cubicBezTo>
                  <a:cubicBezTo>
                    <a:pt x="24" y="41221"/>
                    <a:pt x="24" y="41221"/>
                    <a:pt x="24" y="41221"/>
                  </a:cubicBezTo>
                  <a:lnTo>
                    <a:pt x="24" y="41221"/>
                  </a:lnTo>
                  <a:cubicBezTo>
                    <a:pt x="1" y="41281"/>
                    <a:pt x="36" y="41340"/>
                    <a:pt x="84" y="41364"/>
                  </a:cubicBezTo>
                  <a:cubicBezTo>
                    <a:pt x="94" y="41366"/>
                    <a:pt x="104" y="41367"/>
                    <a:pt x="114" y="41367"/>
                  </a:cubicBezTo>
                  <a:cubicBezTo>
                    <a:pt x="162" y="41367"/>
                    <a:pt x="207" y="41342"/>
                    <a:pt x="227" y="41293"/>
                  </a:cubicBezTo>
                  <a:lnTo>
                    <a:pt x="14622" y="2"/>
                  </a:lnTo>
                  <a:cubicBezTo>
                    <a:pt x="14621" y="1"/>
                    <a:pt x="14621" y="1"/>
                    <a:pt x="14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46"/>
            <p:cNvSpPr/>
            <p:nvPr/>
          </p:nvSpPr>
          <p:spPr>
            <a:xfrm>
              <a:off x="2844356" y="2813643"/>
              <a:ext cx="408152" cy="1149905"/>
            </a:xfrm>
            <a:custGeom>
              <a:rect b="b" l="l" r="r" t="t"/>
              <a:pathLst>
                <a:path extrusionOk="0" h="33918" w="12039">
                  <a:moveTo>
                    <a:pt x="12025" y="1"/>
                  </a:moveTo>
                  <a:cubicBezTo>
                    <a:pt x="11869" y="1"/>
                    <a:pt x="105" y="33768"/>
                    <a:pt x="37" y="33768"/>
                  </a:cubicBezTo>
                  <a:cubicBezTo>
                    <a:pt x="37" y="33768"/>
                    <a:pt x="37" y="33768"/>
                    <a:pt x="37" y="33768"/>
                  </a:cubicBezTo>
                  <a:lnTo>
                    <a:pt x="37" y="33768"/>
                  </a:lnTo>
                  <a:cubicBezTo>
                    <a:pt x="0" y="33856"/>
                    <a:pt x="73" y="33917"/>
                    <a:pt x="142" y="33917"/>
                  </a:cubicBezTo>
                  <a:cubicBezTo>
                    <a:pt x="184" y="33917"/>
                    <a:pt x="226" y="33894"/>
                    <a:pt x="239" y="33839"/>
                  </a:cubicBezTo>
                  <a:lnTo>
                    <a:pt x="12038" y="2"/>
                  </a:lnTo>
                  <a:lnTo>
                    <a:pt x="12027" y="2"/>
                  </a:lnTo>
                  <a:cubicBezTo>
                    <a:pt x="12026" y="1"/>
                    <a:pt x="12026" y="1"/>
                    <a:pt x="1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46"/>
            <p:cNvSpPr/>
            <p:nvPr/>
          </p:nvSpPr>
          <p:spPr>
            <a:xfrm>
              <a:off x="2837880" y="3532545"/>
              <a:ext cx="407779" cy="1150108"/>
            </a:xfrm>
            <a:custGeom>
              <a:rect b="b" l="l" r="r" t="t"/>
              <a:pathLst>
                <a:path extrusionOk="0" h="33924" w="12028">
                  <a:moveTo>
                    <a:pt x="12026" y="1"/>
                  </a:moveTo>
                  <a:cubicBezTo>
                    <a:pt x="11858" y="1"/>
                    <a:pt x="101" y="33780"/>
                    <a:pt x="37" y="33780"/>
                  </a:cubicBezTo>
                  <a:cubicBezTo>
                    <a:pt x="37" y="33780"/>
                    <a:pt x="37" y="33780"/>
                    <a:pt x="37" y="33780"/>
                  </a:cubicBezTo>
                  <a:lnTo>
                    <a:pt x="37" y="33780"/>
                  </a:lnTo>
                  <a:cubicBezTo>
                    <a:pt x="1" y="33861"/>
                    <a:pt x="73" y="33923"/>
                    <a:pt x="141" y="33923"/>
                  </a:cubicBezTo>
                  <a:cubicBezTo>
                    <a:pt x="184" y="33923"/>
                    <a:pt x="226" y="33899"/>
                    <a:pt x="240" y="33839"/>
                  </a:cubicBezTo>
                  <a:lnTo>
                    <a:pt x="12027" y="2"/>
                  </a:lnTo>
                  <a:cubicBezTo>
                    <a:pt x="12027" y="1"/>
                    <a:pt x="12026" y="1"/>
                    <a:pt x="1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46"/>
            <p:cNvSpPr/>
            <p:nvPr/>
          </p:nvSpPr>
          <p:spPr>
            <a:xfrm>
              <a:off x="1084375" y="1863017"/>
              <a:ext cx="200737" cy="560578"/>
            </a:xfrm>
            <a:custGeom>
              <a:rect b="b" l="l" r="r" t="t"/>
              <a:pathLst>
                <a:path extrusionOk="0" h="16535" w="5921">
                  <a:moveTo>
                    <a:pt x="5918" y="1"/>
                  </a:moveTo>
                  <a:cubicBezTo>
                    <a:pt x="5917" y="1"/>
                    <a:pt x="5915" y="1"/>
                    <a:pt x="5914" y="3"/>
                  </a:cubicBezTo>
                  <a:lnTo>
                    <a:pt x="5920" y="3"/>
                  </a:lnTo>
                  <a:cubicBezTo>
                    <a:pt x="5920" y="1"/>
                    <a:pt x="5919" y="1"/>
                    <a:pt x="5918" y="1"/>
                  </a:cubicBezTo>
                  <a:close/>
                  <a:moveTo>
                    <a:pt x="5908" y="3"/>
                  </a:moveTo>
                  <a:lnTo>
                    <a:pt x="5904" y="16"/>
                  </a:lnTo>
                  <a:lnTo>
                    <a:pt x="5904" y="16"/>
                  </a:lnTo>
                  <a:cubicBezTo>
                    <a:pt x="5908" y="10"/>
                    <a:pt x="5911" y="5"/>
                    <a:pt x="5914" y="3"/>
                  </a:cubicBezTo>
                  <a:close/>
                  <a:moveTo>
                    <a:pt x="5904" y="16"/>
                  </a:moveTo>
                  <a:lnTo>
                    <a:pt x="5904" y="16"/>
                  </a:lnTo>
                  <a:cubicBezTo>
                    <a:pt x="5552" y="577"/>
                    <a:pt x="77" y="16410"/>
                    <a:pt x="15" y="16410"/>
                  </a:cubicBezTo>
                  <a:cubicBezTo>
                    <a:pt x="15" y="16410"/>
                    <a:pt x="15" y="16410"/>
                    <a:pt x="15" y="16410"/>
                  </a:cubicBezTo>
                  <a:lnTo>
                    <a:pt x="15" y="16410"/>
                  </a:lnTo>
                  <a:cubicBezTo>
                    <a:pt x="0" y="16483"/>
                    <a:pt x="58" y="16534"/>
                    <a:pt x="119" y="16534"/>
                  </a:cubicBezTo>
                  <a:cubicBezTo>
                    <a:pt x="156" y="16534"/>
                    <a:pt x="195" y="16515"/>
                    <a:pt x="217" y="16469"/>
                  </a:cubicBezTo>
                  <a:lnTo>
                    <a:pt x="5904" y="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2" name="Google Shape;3962;p46"/>
          <p:cNvSpPr txBox="1"/>
          <p:nvPr>
            <p:ph type="title"/>
          </p:nvPr>
        </p:nvSpPr>
        <p:spPr>
          <a:xfrm>
            <a:off x="1170425" y="2365400"/>
            <a:ext cx="4613700" cy="10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3963" name="Google Shape;3963;p46"/>
          <p:cNvSpPr txBox="1"/>
          <p:nvPr>
            <p:ph idx="1" type="subTitle"/>
          </p:nvPr>
        </p:nvSpPr>
        <p:spPr>
          <a:xfrm>
            <a:off x="1170425" y="3483425"/>
            <a:ext cx="42312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analysis/ Improvement</a:t>
            </a:r>
            <a:endParaRPr/>
          </a:p>
        </p:txBody>
      </p:sp>
      <p:sp>
        <p:nvSpPr>
          <p:cNvPr id="3964" name="Google Shape;3964;p46"/>
          <p:cNvSpPr txBox="1"/>
          <p:nvPr>
            <p:ph idx="2" type="title"/>
          </p:nvPr>
        </p:nvSpPr>
        <p:spPr>
          <a:xfrm>
            <a:off x="1170425" y="1563850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3965" name="Google Shape;3965;p46"/>
          <p:cNvGrpSpPr/>
          <p:nvPr/>
        </p:nvGrpSpPr>
        <p:grpSpPr>
          <a:xfrm>
            <a:off x="1223349" y="380999"/>
            <a:ext cx="798471" cy="771199"/>
            <a:chOff x="1223349" y="380999"/>
            <a:chExt cx="798471" cy="771199"/>
          </a:xfrm>
        </p:grpSpPr>
        <p:sp>
          <p:nvSpPr>
            <p:cNvPr id="3966" name="Google Shape;3966;p46"/>
            <p:cNvSpPr/>
            <p:nvPr/>
          </p:nvSpPr>
          <p:spPr>
            <a:xfrm>
              <a:off x="1223349" y="690306"/>
              <a:ext cx="530297" cy="172784"/>
            </a:xfrm>
            <a:custGeom>
              <a:rect b="b" l="l" r="r" t="t"/>
              <a:pathLst>
                <a:path extrusionOk="0" h="5381" w="16515">
                  <a:moveTo>
                    <a:pt x="9593" y="0"/>
                  </a:moveTo>
                  <a:cubicBezTo>
                    <a:pt x="9305" y="0"/>
                    <a:pt x="8880" y="202"/>
                    <a:pt x="8430" y="666"/>
                  </a:cubicBezTo>
                  <a:cubicBezTo>
                    <a:pt x="7823" y="535"/>
                    <a:pt x="7263" y="416"/>
                    <a:pt x="6846" y="368"/>
                  </a:cubicBezTo>
                  <a:cubicBezTo>
                    <a:pt x="6508" y="321"/>
                    <a:pt x="6247" y="275"/>
                    <a:pt x="5964" y="275"/>
                  </a:cubicBezTo>
                  <a:cubicBezTo>
                    <a:pt x="5389" y="275"/>
                    <a:pt x="4727" y="464"/>
                    <a:pt x="3155" y="1214"/>
                  </a:cubicBezTo>
                  <a:cubicBezTo>
                    <a:pt x="810" y="2333"/>
                    <a:pt x="0" y="2428"/>
                    <a:pt x="0" y="2428"/>
                  </a:cubicBezTo>
                  <a:cubicBezTo>
                    <a:pt x="245" y="2489"/>
                    <a:pt x="494" y="2516"/>
                    <a:pt x="748" y="2516"/>
                  </a:cubicBezTo>
                  <a:cubicBezTo>
                    <a:pt x="2033" y="2516"/>
                    <a:pt x="3418" y="1822"/>
                    <a:pt x="4810" y="1345"/>
                  </a:cubicBezTo>
                  <a:cubicBezTo>
                    <a:pt x="5336" y="1165"/>
                    <a:pt x="5774" y="1096"/>
                    <a:pt x="6169" y="1096"/>
                  </a:cubicBezTo>
                  <a:cubicBezTo>
                    <a:pt x="6795" y="1096"/>
                    <a:pt x="7315" y="1269"/>
                    <a:pt x="7906" y="1452"/>
                  </a:cubicBezTo>
                  <a:cubicBezTo>
                    <a:pt x="7787" y="1809"/>
                    <a:pt x="7894" y="2023"/>
                    <a:pt x="7537" y="2238"/>
                  </a:cubicBezTo>
                  <a:cubicBezTo>
                    <a:pt x="6931" y="2625"/>
                    <a:pt x="7224" y="2941"/>
                    <a:pt x="7523" y="2941"/>
                  </a:cubicBezTo>
                  <a:cubicBezTo>
                    <a:pt x="7647" y="2941"/>
                    <a:pt x="7772" y="2887"/>
                    <a:pt x="7835" y="2761"/>
                  </a:cubicBezTo>
                  <a:cubicBezTo>
                    <a:pt x="8085" y="2238"/>
                    <a:pt x="8168" y="2392"/>
                    <a:pt x="8740" y="2095"/>
                  </a:cubicBezTo>
                  <a:cubicBezTo>
                    <a:pt x="8906" y="1999"/>
                    <a:pt x="9049" y="1880"/>
                    <a:pt x="9180" y="1749"/>
                  </a:cubicBezTo>
                  <a:cubicBezTo>
                    <a:pt x="10621" y="2011"/>
                    <a:pt x="12823" y="2321"/>
                    <a:pt x="13693" y="3393"/>
                  </a:cubicBezTo>
                  <a:cubicBezTo>
                    <a:pt x="14873" y="4865"/>
                    <a:pt x="15651" y="5381"/>
                    <a:pt x="16224" y="5381"/>
                  </a:cubicBezTo>
                  <a:cubicBezTo>
                    <a:pt x="16327" y="5381"/>
                    <a:pt x="16423" y="5364"/>
                    <a:pt x="16514" y="5333"/>
                  </a:cubicBezTo>
                  <a:cubicBezTo>
                    <a:pt x="15121" y="4881"/>
                    <a:pt x="14705" y="3190"/>
                    <a:pt x="13919" y="2523"/>
                  </a:cubicBezTo>
                  <a:cubicBezTo>
                    <a:pt x="13121" y="1845"/>
                    <a:pt x="12561" y="1654"/>
                    <a:pt x="11168" y="1309"/>
                  </a:cubicBezTo>
                  <a:cubicBezTo>
                    <a:pt x="10740" y="1202"/>
                    <a:pt x="10252" y="1083"/>
                    <a:pt x="9763" y="964"/>
                  </a:cubicBezTo>
                  <a:cubicBezTo>
                    <a:pt x="9871" y="785"/>
                    <a:pt x="9942" y="571"/>
                    <a:pt x="9966" y="356"/>
                  </a:cubicBezTo>
                  <a:cubicBezTo>
                    <a:pt x="9966" y="129"/>
                    <a:pt x="9823" y="0"/>
                    <a:pt x="9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46"/>
            <p:cNvSpPr/>
            <p:nvPr/>
          </p:nvSpPr>
          <p:spPr>
            <a:xfrm>
              <a:off x="1564220" y="1004171"/>
              <a:ext cx="457600" cy="148027"/>
            </a:xfrm>
            <a:custGeom>
              <a:rect b="b" l="l" r="r" t="t"/>
              <a:pathLst>
                <a:path extrusionOk="0" h="4610" w="14251">
                  <a:moveTo>
                    <a:pt x="13921" y="0"/>
                  </a:moveTo>
                  <a:cubicBezTo>
                    <a:pt x="13917" y="0"/>
                    <a:pt x="13912" y="0"/>
                    <a:pt x="13907" y="0"/>
                  </a:cubicBezTo>
                  <a:cubicBezTo>
                    <a:pt x="13526" y="24"/>
                    <a:pt x="10931" y="429"/>
                    <a:pt x="9657" y="751"/>
                  </a:cubicBezTo>
                  <a:cubicBezTo>
                    <a:pt x="8395" y="1060"/>
                    <a:pt x="7061" y="2798"/>
                    <a:pt x="6764" y="2882"/>
                  </a:cubicBezTo>
                  <a:cubicBezTo>
                    <a:pt x="6714" y="2893"/>
                    <a:pt x="6635" y="2898"/>
                    <a:pt x="6531" y="2898"/>
                  </a:cubicBezTo>
                  <a:cubicBezTo>
                    <a:pt x="5987" y="2898"/>
                    <a:pt x="4776" y="2759"/>
                    <a:pt x="3716" y="2679"/>
                  </a:cubicBezTo>
                  <a:cubicBezTo>
                    <a:pt x="3669" y="2675"/>
                    <a:pt x="3620" y="2674"/>
                    <a:pt x="3570" y="2674"/>
                  </a:cubicBezTo>
                  <a:cubicBezTo>
                    <a:pt x="2264" y="2674"/>
                    <a:pt x="1" y="3965"/>
                    <a:pt x="1" y="3965"/>
                  </a:cubicBezTo>
                  <a:cubicBezTo>
                    <a:pt x="1" y="4098"/>
                    <a:pt x="151" y="4148"/>
                    <a:pt x="390" y="4148"/>
                  </a:cubicBezTo>
                  <a:cubicBezTo>
                    <a:pt x="1120" y="4148"/>
                    <a:pt x="2680" y="3680"/>
                    <a:pt x="3335" y="3644"/>
                  </a:cubicBezTo>
                  <a:cubicBezTo>
                    <a:pt x="3413" y="3638"/>
                    <a:pt x="3495" y="3636"/>
                    <a:pt x="3580" y="3636"/>
                  </a:cubicBezTo>
                  <a:cubicBezTo>
                    <a:pt x="4430" y="3636"/>
                    <a:pt x="5574" y="3891"/>
                    <a:pt x="5823" y="4096"/>
                  </a:cubicBezTo>
                  <a:cubicBezTo>
                    <a:pt x="6098" y="4314"/>
                    <a:pt x="6595" y="4609"/>
                    <a:pt x="7046" y="4609"/>
                  </a:cubicBezTo>
                  <a:cubicBezTo>
                    <a:pt x="7063" y="4609"/>
                    <a:pt x="7080" y="4609"/>
                    <a:pt x="7097" y="4608"/>
                  </a:cubicBezTo>
                  <a:cubicBezTo>
                    <a:pt x="7550" y="4572"/>
                    <a:pt x="8847" y="3668"/>
                    <a:pt x="8978" y="3489"/>
                  </a:cubicBezTo>
                  <a:cubicBezTo>
                    <a:pt x="9097" y="3310"/>
                    <a:pt x="8443" y="3227"/>
                    <a:pt x="8443" y="3227"/>
                  </a:cubicBezTo>
                  <a:lnTo>
                    <a:pt x="9050" y="2465"/>
                  </a:lnTo>
                  <a:cubicBezTo>
                    <a:pt x="9657" y="1703"/>
                    <a:pt x="11002" y="1346"/>
                    <a:pt x="11895" y="1120"/>
                  </a:cubicBezTo>
                  <a:cubicBezTo>
                    <a:pt x="12777" y="896"/>
                    <a:pt x="14250" y="0"/>
                    <a:pt x="13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46"/>
            <p:cNvSpPr/>
            <p:nvPr/>
          </p:nvSpPr>
          <p:spPr>
            <a:xfrm>
              <a:off x="1312244" y="380999"/>
              <a:ext cx="352504" cy="49482"/>
            </a:xfrm>
            <a:custGeom>
              <a:rect b="b" l="l" r="r" t="t"/>
              <a:pathLst>
                <a:path extrusionOk="0" h="1541" w="10978">
                  <a:moveTo>
                    <a:pt x="10977" y="0"/>
                  </a:moveTo>
                  <a:cubicBezTo>
                    <a:pt x="10406" y="274"/>
                    <a:pt x="7656" y="250"/>
                    <a:pt x="6155" y="334"/>
                  </a:cubicBezTo>
                  <a:lnTo>
                    <a:pt x="5965" y="345"/>
                  </a:lnTo>
                  <a:cubicBezTo>
                    <a:pt x="5835" y="237"/>
                    <a:pt x="5645" y="79"/>
                    <a:pt x="5459" y="79"/>
                  </a:cubicBezTo>
                  <a:cubicBezTo>
                    <a:pt x="5441" y="79"/>
                    <a:pt x="5423" y="80"/>
                    <a:pt x="5405" y="84"/>
                  </a:cubicBezTo>
                  <a:cubicBezTo>
                    <a:pt x="5286" y="107"/>
                    <a:pt x="5239" y="274"/>
                    <a:pt x="5227" y="405"/>
                  </a:cubicBezTo>
                  <a:cubicBezTo>
                    <a:pt x="4179" y="488"/>
                    <a:pt x="3286" y="619"/>
                    <a:pt x="2262" y="679"/>
                  </a:cubicBezTo>
                  <a:cubicBezTo>
                    <a:pt x="2124" y="689"/>
                    <a:pt x="1993" y="693"/>
                    <a:pt x="1870" y="693"/>
                  </a:cubicBezTo>
                  <a:cubicBezTo>
                    <a:pt x="817" y="693"/>
                    <a:pt x="274" y="369"/>
                    <a:pt x="274" y="369"/>
                  </a:cubicBezTo>
                  <a:lnTo>
                    <a:pt x="274" y="369"/>
                  </a:lnTo>
                  <a:cubicBezTo>
                    <a:pt x="274" y="369"/>
                    <a:pt x="0" y="417"/>
                    <a:pt x="1226" y="834"/>
                  </a:cubicBezTo>
                  <a:cubicBezTo>
                    <a:pt x="1686" y="993"/>
                    <a:pt x="2296" y="1040"/>
                    <a:pt x="2899" y="1040"/>
                  </a:cubicBezTo>
                  <a:cubicBezTo>
                    <a:pt x="3799" y="1040"/>
                    <a:pt x="4684" y="934"/>
                    <a:pt x="5032" y="934"/>
                  </a:cubicBezTo>
                  <a:cubicBezTo>
                    <a:pt x="5080" y="934"/>
                    <a:pt x="5117" y="936"/>
                    <a:pt x="5143" y="941"/>
                  </a:cubicBezTo>
                  <a:cubicBezTo>
                    <a:pt x="5489" y="1000"/>
                    <a:pt x="5608" y="1346"/>
                    <a:pt x="6013" y="1488"/>
                  </a:cubicBezTo>
                  <a:cubicBezTo>
                    <a:pt x="6115" y="1526"/>
                    <a:pt x="6220" y="1541"/>
                    <a:pt x="6319" y="1541"/>
                  </a:cubicBezTo>
                  <a:cubicBezTo>
                    <a:pt x="6603" y="1541"/>
                    <a:pt x="6840" y="1416"/>
                    <a:pt x="6822" y="1310"/>
                  </a:cubicBezTo>
                  <a:cubicBezTo>
                    <a:pt x="6800" y="1175"/>
                    <a:pt x="6830" y="614"/>
                    <a:pt x="8284" y="614"/>
                  </a:cubicBezTo>
                  <a:cubicBezTo>
                    <a:pt x="8368" y="614"/>
                    <a:pt x="8456" y="615"/>
                    <a:pt x="8549" y="619"/>
                  </a:cubicBezTo>
                  <a:cubicBezTo>
                    <a:pt x="8634" y="623"/>
                    <a:pt x="8716" y="624"/>
                    <a:pt x="8796" y="624"/>
                  </a:cubicBezTo>
                  <a:cubicBezTo>
                    <a:pt x="10342" y="624"/>
                    <a:pt x="10977" y="0"/>
                    <a:pt x="10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9" name="Google Shape;3969;p46"/>
          <p:cNvSpPr/>
          <p:nvPr/>
        </p:nvSpPr>
        <p:spPr>
          <a:xfrm>
            <a:off x="6954050" y="848413"/>
            <a:ext cx="462275" cy="654575"/>
          </a:xfrm>
          <a:custGeom>
            <a:rect b="b" l="l" r="r" t="t"/>
            <a:pathLst>
              <a:path extrusionOk="0" h="26183" w="18491">
                <a:moveTo>
                  <a:pt x="5870" y="1"/>
                </a:moveTo>
                <a:lnTo>
                  <a:pt x="0" y="14681"/>
                </a:lnTo>
                <a:lnTo>
                  <a:pt x="7668" y="14681"/>
                </a:lnTo>
                <a:lnTo>
                  <a:pt x="3929" y="26182"/>
                </a:lnTo>
                <a:lnTo>
                  <a:pt x="18491" y="8490"/>
                </a:lnTo>
                <a:lnTo>
                  <a:pt x="10871" y="8490"/>
                </a:lnTo>
                <a:lnTo>
                  <a:pt x="1471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47"/>
          <p:cNvSpPr txBox="1"/>
          <p:nvPr>
            <p:ph type="title"/>
          </p:nvPr>
        </p:nvSpPr>
        <p:spPr>
          <a:xfrm>
            <a:off x="2683869" y="539500"/>
            <a:ext cx="3776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Thanks!</a:t>
            </a:r>
            <a:endParaRPr sz="6600"/>
          </a:p>
        </p:txBody>
      </p:sp>
      <p:sp>
        <p:nvSpPr>
          <p:cNvPr id="3975" name="Google Shape;3975;p47"/>
          <p:cNvSpPr txBox="1"/>
          <p:nvPr>
            <p:ph idx="1" type="subTitle"/>
          </p:nvPr>
        </p:nvSpPr>
        <p:spPr>
          <a:xfrm>
            <a:off x="2714925" y="2235150"/>
            <a:ext cx="3714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Any Questions?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Bella Shi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js5081@georgetown.edu</a:t>
            </a:r>
            <a:endParaRPr b="1" sz="1900"/>
          </a:p>
        </p:txBody>
      </p:sp>
      <p:sp>
        <p:nvSpPr>
          <p:cNvPr id="3976" name="Google Shape;3976;p47"/>
          <p:cNvSpPr txBox="1"/>
          <p:nvPr/>
        </p:nvSpPr>
        <p:spPr>
          <a:xfrm>
            <a:off x="2683731" y="4028275"/>
            <a:ext cx="3776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3977" name="Google Shape;3977;p47"/>
          <p:cNvGrpSpPr/>
          <p:nvPr/>
        </p:nvGrpSpPr>
        <p:grpSpPr>
          <a:xfrm>
            <a:off x="376384" y="3577269"/>
            <a:ext cx="1542547" cy="982927"/>
            <a:chOff x="6197575" y="1890475"/>
            <a:chExt cx="2439195" cy="1554281"/>
          </a:xfrm>
        </p:grpSpPr>
        <p:sp>
          <p:nvSpPr>
            <p:cNvPr id="3978" name="Google Shape;3978;p47"/>
            <p:cNvSpPr/>
            <p:nvPr/>
          </p:nvSpPr>
          <p:spPr>
            <a:xfrm>
              <a:off x="6568452" y="1890475"/>
              <a:ext cx="1697879" cy="1503624"/>
            </a:xfrm>
            <a:custGeom>
              <a:rect b="b" l="l" r="r" t="t"/>
              <a:pathLst>
                <a:path extrusionOk="0" h="43780" w="49436">
                  <a:moveTo>
                    <a:pt x="24718" y="0"/>
                  </a:moveTo>
                  <a:cubicBezTo>
                    <a:pt x="8895" y="0"/>
                    <a:pt x="2311" y="11549"/>
                    <a:pt x="1156" y="20800"/>
                  </a:cubicBezTo>
                  <a:cubicBezTo>
                    <a:pt x="1" y="30040"/>
                    <a:pt x="1156" y="43779"/>
                    <a:pt x="1156" y="43779"/>
                  </a:cubicBezTo>
                  <a:lnTo>
                    <a:pt x="14550" y="43779"/>
                  </a:lnTo>
                  <a:lnTo>
                    <a:pt x="14550" y="29694"/>
                  </a:lnTo>
                  <a:cubicBezTo>
                    <a:pt x="14550" y="24372"/>
                    <a:pt x="17205" y="16169"/>
                    <a:pt x="24718" y="16169"/>
                  </a:cubicBezTo>
                  <a:cubicBezTo>
                    <a:pt x="32219" y="16169"/>
                    <a:pt x="34874" y="24372"/>
                    <a:pt x="34874" y="29694"/>
                  </a:cubicBezTo>
                  <a:lnTo>
                    <a:pt x="34874" y="43779"/>
                  </a:lnTo>
                  <a:lnTo>
                    <a:pt x="48269" y="43779"/>
                  </a:lnTo>
                  <a:cubicBezTo>
                    <a:pt x="48269" y="43779"/>
                    <a:pt x="49436" y="30040"/>
                    <a:pt x="48281" y="20800"/>
                  </a:cubicBezTo>
                  <a:cubicBezTo>
                    <a:pt x="47126" y="11549"/>
                    <a:pt x="40542" y="0"/>
                    <a:pt x="24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47"/>
            <p:cNvSpPr/>
            <p:nvPr/>
          </p:nvSpPr>
          <p:spPr>
            <a:xfrm>
              <a:off x="6676428" y="1993919"/>
              <a:ext cx="1481952" cy="1400589"/>
            </a:xfrm>
            <a:custGeom>
              <a:rect b="b" l="l" r="r" t="t"/>
              <a:pathLst>
                <a:path extrusionOk="0" h="40780" w="43149">
                  <a:moveTo>
                    <a:pt x="21574" y="0"/>
                  </a:moveTo>
                  <a:cubicBezTo>
                    <a:pt x="10942" y="0"/>
                    <a:pt x="2631" y="8323"/>
                    <a:pt x="1131" y="18372"/>
                  </a:cubicBezTo>
                  <a:cubicBezTo>
                    <a:pt x="0" y="25932"/>
                    <a:pt x="572" y="36171"/>
                    <a:pt x="917" y="40779"/>
                  </a:cubicBezTo>
                  <a:lnTo>
                    <a:pt x="11406" y="40779"/>
                  </a:lnTo>
                  <a:lnTo>
                    <a:pt x="11406" y="26682"/>
                  </a:lnTo>
                  <a:cubicBezTo>
                    <a:pt x="11406" y="21360"/>
                    <a:pt x="14061" y="13157"/>
                    <a:pt x="21574" y="13157"/>
                  </a:cubicBezTo>
                  <a:cubicBezTo>
                    <a:pt x="29087" y="13157"/>
                    <a:pt x="31742" y="21360"/>
                    <a:pt x="31742" y="26682"/>
                  </a:cubicBezTo>
                  <a:lnTo>
                    <a:pt x="31742" y="40767"/>
                  </a:lnTo>
                  <a:lnTo>
                    <a:pt x="42232" y="40767"/>
                  </a:lnTo>
                  <a:cubicBezTo>
                    <a:pt x="42577" y="36160"/>
                    <a:pt x="43148" y="25920"/>
                    <a:pt x="42017" y="18360"/>
                  </a:cubicBezTo>
                  <a:cubicBezTo>
                    <a:pt x="40517" y="8311"/>
                    <a:pt x="32207" y="0"/>
                    <a:pt x="2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47"/>
            <p:cNvSpPr/>
            <p:nvPr/>
          </p:nvSpPr>
          <p:spPr>
            <a:xfrm>
              <a:off x="6849794" y="2140292"/>
              <a:ext cx="1134793" cy="1253799"/>
            </a:xfrm>
            <a:custGeom>
              <a:rect b="b" l="l" r="r" t="t"/>
              <a:pathLst>
                <a:path extrusionOk="0" h="36506" w="33041">
                  <a:moveTo>
                    <a:pt x="16526" y="1"/>
                  </a:moveTo>
                  <a:cubicBezTo>
                    <a:pt x="5430" y="1"/>
                    <a:pt x="0" y="10407"/>
                    <a:pt x="0" y="18491"/>
                  </a:cubicBezTo>
                  <a:lnTo>
                    <a:pt x="0" y="36505"/>
                  </a:lnTo>
                  <a:lnTo>
                    <a:pt x="6358" y="36505"/>
                  </a:lnTo>
                  <a:lnTo>
                    <a:pt x="6358" y="22420"/>
                  </a:lnTo>
                  <a:cubicBezTo>
                    <a:pt x="6358" y="17098"/>
                    <a:pt x="9013" y="8895"/>
                    <a:pt x="16526" y="8895"/>
                  </a:cubicBezTo>
                  <a:cubicBezTo>
                    <a:pt x="24027" y="8895"/>
                    <a:pt x="26694" y="17098"/>
                    <a:pt x="26694" y="22420"/>
                  </a:cubicBezTo>
                  <a:lnTo>
                    <a:pt x="26694" y="36505"/>
                  </a:lnTo>
                  <a:lnTo>
                    <a:pt x="33040" y="36505"/>
                  </a:lnTo>
                  <a:lnTo>
                    <a:pt x="33040" y="18491"/>
                  </a:lnTo>
                  <a:cubicBezTo>
                    <a:pt x="33040" y="10407"/>
                    <a:pt x="27611" y="1"/>
                    <a:pt x="16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47"/>
            <p:cNvSpPr/>
            <p:nvPr/>
          </p:nvSpPr>
          <p:spPr>
            <a:xfrm>
              <a:off x="6981056" y="2287112"/>
              <a:ext cx="872672" cy="1106974"/>
            </a:xfrm>
            <a:custGeom>
              <a:rect b="b" l="l" r="r" t="t"/>
              <a:pathLst>
                <a:path extrusionOk="0" h="32231" w="25409">
                  <a:moveTo>
                    <a:pt x="12704" y="0"/>
                  </a:moveTo>
                  <a:cubicBezTo>
                    <a:pt x="3346" y="0"/>
                    <a:pt x="0" y="8787"/>
                    <a:pt x="0" y="16288"/>
                  </a:cubicBezTo>
                  <a:lnTo>
                    <a:pt x="0" y="32230"/>
                  </a:lnTo>
                  <a:lnTo>
                    <a:pt x="2536" y="32230"/>
                  </a:lnTo>
                  <a:lnTo>
                    <a:pt x="2536" y="18145"/>
                  </a:lnTo>
                  <a:cubicBezTo>
                    <a:pt x="2536" y="12823"/>
                    <a:pt x="5191" y="4620"/>
                    <a:pt x="12704" y="4620"/>
                  </a:cubicBezTo>
                  <a:cubicBezTo>
                    <a:pt x="20217" y="4620"/>
                    <a:pt x="22872" y="12823"/>
                    <a:pt x="22872" y="18145"/>
                  </a:cubicBezTo>
                  <a:lnTo>
                    <a:pt x="22872" y="32230"/>
                  </a:lnTo>
                  <a:lnTo>
                    <a:pt x="25408" y="32230"/>
                  </a:lnTo>
                  <a:lnTo>
                    <a:pt x="25408" y="16288"/>
                  </a:lnTo>
                  <a:cubicBezTo>
                    <a:pt x="25408" y="8787"/>
                    <a:pt x="22063" y="0"/>
                    <a:pt x="12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47"/>
            <p:cNvSpPr/>
            <p:nvPr/>
          </p:nvSpPr>
          <p:spPr>
            <a:xfrm>
              <a:off x="6197575" y="2958534"/>
              <a:ext cx="1071014" cy="486222"/>
            </a:xfrm>
            <a:custGeom>
              <a:rect b="b" l="l" r="r" t="t"/>
              <a:pathLst>
                <a:path extrusionOk="0" h="14157" w="31184">
                  <a:moveTo>
                    <a:pt x="14571" y="0"/>
                  </a:moveTo>
                  <a:cubicBezTo>
                    <a:pt x="14181" y="0"/>
                    <a:pt x="13784" y="31"/>
                    <a:pt x="13384" y="95"/>
                  </a:cubicBezTo>
                  <a:cubicBezTo>
                    <a:pt x="9085" y="774"/>
                    <a:pt x="7264" y="4882"/>
                    <a:pt x="7264" y="4882"/>
                  </a:cubicBezTo>
                  <a:cubicBezTo>
                    <a:pt x="7264" y="4882"/>
                    <a:pt x="7069" y="4853"/>
                    <a:pt x="6754" y="4853"/>
                  </a:cubicBezTo>
                  <a:cubicBezTo>
                    <a:pt x="5931" y="4853"/>
                    <a:pt x="4283" y="5046"/>
                    <a:pt x="3120" y="6441"/>
                  </a:cubicBezTo>
                  <a:cubicBezTo>
                    <a:pt x="1501" y="8370"/>
                    <a:pt x="2489" y="11109"/>
                    <a:pt x="2489" y="11109"/>
                  </a:cubicBezTo>
                  <a:cubicBezTo>
                    <a:pt x="1" y="11609"/>
                    <a:pt x="501" y="14157"/>
                    <a:pt x="501" y="14157"/>
                  </a:cubicBezTo>
                  <a:lnTo>
                    <a:pt x="31124" y="14157"/>
                  </a:lnTo>
                  <a:cubicBezTo>
                    <a:pt x="31183" y="9930"/>
                    <a:pt x="27135" y="9799"/>
                    <a:pt x="27135" y="9799"/>
                  </a:cubicBezTo>
                  <a:cubicBezTo>
                    <a:pt x="27135" y="9799"/>
                    <a:pt x="27135" y="7430"/>
                    <a:pt x="25647" y="6501"/>
                  </a:cubicBezTo>
                  <a:cubicBezTo>
                    <a:pt x="24975" y="6076"/>
                    <a:pt x="24211" y="5960"/>
                    <a:pt x="23575" y="5960"/>
                  </a:cubicBezTo>
                  <a:cubicBezTo>
                    <a:pt x="22802" y="5960"/>
                    <a:pt x="22218" y="6132"/>
                    <a:pt x="22218" y="6132"/>
                  </a:cubicBezTo>
                  <a:cubicBezTo>
                    <a:pt x="21603" y="2914"/>
                    <a:pt x="18373" y="0"/>
                    <a:pt x="14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47"/>
            <p:cNvSpPr/>
            <p:nvPr/>
          </p:nvSpPr>
          <p:spPr>
            <a:xfrm>
              <a:off x="6276497" y="3060570"/>
              <a:ext cx="910726" cy="384183"/>
            </a:xfrm>
            <a:custGeom>
              <a:rect b="b" l="l" r="r" t="t"/>
              <a:pathLst>
                <a:path extrusionOk="0" h="11186" w="26517">
                  <a:moveTo>
                    <a:pt x="11729" y="1"/>
                  </a:moveTo>
                  <a:cubicBezTo>
                    <a:pt x="11497" y="1"/>
                    <a:pt x="11258" y="14"/>
                    <a:pt x="11014" y="41"/>
                  </a:cubicBezTo>
                  <a:cubicBezTo>
                    <a:pt x="7228" y="482"/>
                    <a:pt x="6347" y="4101"/>
                    <a:pt x="6347" y="4101"/>
                  </a:cubicBezTo>
                  <a:cubicBezTo>
                    <a:pt x="6319" y="4101"/>
                    <a:pt x="6291" y="4101"/>
                    <a:pt x="6263" y="4101"/>
                  </a:cubicBezTo>
                  <a:cubicBezTo>
                    <a:pt x="5007" y="4101"/>
                    <a:pt x="3803" y="4622"/>
                    <a:pt x="2930" y="5518"/>
                  </a:cubicBezTo>
                  <a:cubicBezTo>
                    <a:pt x="1442" y="7078"/>
                    <a:pt x="1930" y="8816"/>
                    <a:pt x="1930" y="8816"/>
                  </a:cubicBezTo>
                  <a:cubicBezTo>
                    <a:pt x="1" y="9507"/>
                    <a:pt x="72" y="11186"/>
                    <a:pt x="72" y="11186"/>
                  </a:cubicBezTo>
                  <a:lnTo>
                    <a:pt x="26516" y="11186"/>
                  </a:lnTo>
                  <a:cubicBezTo>
                    <a:pt x="26163" y="8143"/>
                    <a:pt x="23291" y="8078"/>
                    <a:pt x="23044" y="8078"/>
                  </a:cubicBezTo>
                  <a:cubicBezTo>
                    <a:pt x="23033" y="8078"/>
                    <a:pt x="23028" y="8078"/>
                    <a:pt x="23028" y="8078"/>
                  </a:cubicBezTo>
                  <a:cubicBezTo>
                    <a:pt x="23028" y="8078"/>
                    <a:pt x="23349" y="6328"/>
                    <a:pt x="22039" y="5090"/>
                  </a:cubicBezTo>
                  <a:cubicBezTo>
                    <a:pt x="21491" y="4567"/>
                    <a:pt x="20683" y="4415"/>
                    <a:pt x="19928" y="4415"/>
                  </a:cubicBezTo>
                  <a:cubicBezTo>
                    <a:pt x="18878" y="4415"/>
                    <a:pt x="17932" y="4709"/>
                    <a:pt x="17932" y="4709"/>
                  </a:cubicBezTo>
                  <a:cubicBezTo>
                    <a:pt x="17230" y="2792"/>
                    <a:pt x="15110" y="1"/>
                    <a:pt x="11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47"/>
            <p:cNvSpPr/>
            <p:nvPr/>
          </p:nvSpPr>
          <p:spPr>
            <a:xfrm>
              <a:off x="7566202" y="2958534"/>
              <a:ext cx="1070568" cy="486222"/>
            </a:xfrm>
            <a:custGeom>
              <a:rect b="b" l="l" r="r" t="t"/>
              <a:pathLst>
                <a:path extrusionOk="0" h="14157" w="31171">
                  <a:moveTo>
                    <a:pt x="16612" y="0"/>
                  </a:moveTo>
                  <a:cubicBezTo>
                    <a:pt x="12811" y="0"/>
                    <a:pt x="9580" y="2914"/>
                    <a:pt x="8954" y="6132"/>
                  </a:cubicBezTo>
                  <a:cubicBezTo>
                    <a:pt x="8954" y="6132"/>
                    <a:pt x="8373" y="5960"/>
                    <a:pt x="7603" y="5960"/>
                  </a:cubicBezTo>
                  <a:cubicBezTo>
                    <a:pt x="6970" y="5960"/>
                    <a:pt x="6208" y="6076"/>
                    <a:pt x="5537" y="6501"/>
                  </a:cubicBezTo>
                  <a:cubicBezTo>
                    <a:pt x="4048" y="7430"/>
                    <a:pt x="4048" y="9799"/>
                    <a:pt x="4048" y="9799"/>
                  </a:cubicBezTo>
                  <a:cubicBezTo>
                    <a:pt x="4048" y="9799"/>
                    <a:pt x="0" y="9930"/>
                    <a:pt x="72" y="14157"/>
                  </a:cubicBezTo>
                  <a:lnTo>
                    <a:pt x="30683" y="14157"/>
                  </a:lnTo>
                  <a:cubicBezTo>
                    <a:pt x="30683" y="14157"/>
                    <a:pt x="31171" y="11609"/>
                    <a:pt x="28682" y="11109"/>
                  </a:cubicBezTo>
                  <a:cubicBezTo>
                    <a:pt x="28682" y="11109"/>
                    <a:pt x="29682" y="8370"/>
                    <a:pt x="28063" y="6441"/>
                  </a:cubicBezTo>
                  <a:cubicBezTo>
                    <a:pt x="26892" y="5046"/>
                    <a:pt x="25248" y="4853"/>
                    <a:pt x="24427" y="4853"/>
                  </a:cubicBezTo>
                  <a:cubicBezTo>
                    <a:pt x="24113" y="4853"/>
                    <a:pt x="23920" y="4882"/>
                    <a:pt x="23920" y="4882"/>
                  </a:cubicBezTo>
                  <a:cubicBezTo>
                    <a:pt x="23920" y="4882"/>
                    <a:pt x="22086" y="774"/>
                    <a:pt x="17800" y="95"/>
                  </a:cubicBezTo>
                  <a:cubicBezTo>
                    <a:pt x="17400" y="31"/>
                    <a:pt x="17003" y="0"/>
                    <a:pt x="16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47"/>
            <p:cNvSpPr/>
            <p:nvPr/>
          </p:nvSpPr>
          <p:spPr>
            <a:xfrm>
              <a:off x="7647562" y="3060570"/>
              <a:ext cx="910692" cy="384183"/>
            </a:xfrm>
            <a:custGeom>
              <a:rect b="b" l="l" r="r" t="t"/>
              <a:pathLst>
                <a:path extrusionOk="0" h="11186" w="26516">
                  <a:moveTo>
                    <a:pt x="14778" y="1"/>
                  </a:moveTo>
                  <a:cubicBezTo>
                    <a:pt x="11406" y="1"/>
                    <a:pt x="9287" y="2792"/>
                    <a:pt x="8585" y="4709"/>
                  </a:cubicBezTo>
                  <a:cubicBezTo>
                    <a:pt x="8585" y="4709"/>
                    <a:pt x="7638" y="4415"/>
                    <a:pt x="6588" y="4415"/>
                  </a:cubicBezTo>
                  <a:cubicBezTo>
                    <a:pt x="5833" y="4415"/>
                    <a:pt x="5025" y="4567"/>
                    <a:pt x="4477" y="5090"/>
                  </a:cubicBezTo>
                  <a:cubicBezTo>
                    <a:pt x="3168" y="6328"/>
                    <a:pt x="3489" y="8078"/>
                    <a:pt x="3489" y="8078"/>
                  </a:cubicBezTo>
                  <a:cubicBezTo>
                    <a:pt x="3489" y="8078"/>
                    <a:pt x="3483" y="8078"/>
                    <a:pt x="3472" y="8078"/>
                  </a:cubicBezTo>
                  <a:cubicBezTo>
                    <a:pt x="3226" y="8078"/>
                    <a:pt x="354" y="8143"/>
                    <a:pt x="1" y="11186"/>
                  </a:cubicBezTo>
                  <a:lnTo>
                    <a:pt x="26444" y="11186"/>
                  </a:lnTo>
                  <a:cubicBezTo>
                    <a:pt x="26444" y="11186"/>
                    <a:pt x="26516" y="9507"/>
                    <a:pt x="24587" y="8816"/>
                  </a:cubicBezTo>
                  <a:cubicBezTo>
                    <a:pt x="24587" y="8816"/>
                    <a:pt x="25075" y="7078"/>
                    <a:pt x="23587" y="5518"/>
                  </a:cubicBezTo>
                  <a:cubicBezTo>
                    <a:pt x="22713" y="4622"/>
                    <a:pt x="21509" y="4101"/>
                    <a:pt x="20243" y="4101"/>
                  </a:cubicBezTo>
                  <a:cubicBezTo>
                    <a:pt x="20214" y="4101"/>
                    <a:pt x="20186" y="4101"/>
                    <a:pt x="20158" y="4101"/>
                  </a:cubicBezTo>
                  <a:cubicBezTo>
                    <a:pt x="20158" y="4101"/>
                    <a:pt x="19289" y="482"/>
                    <a:pt x="15491" y="41"/>
                  </a:cubicBezTo>
                  <a:cubicBezTo>
                    <a:pt x="15247" y="14"/>
                    <a:pt x="15009" y="1"/>
                    <a:pt x="1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6" name="Google Shape;3986;p47"/>
          <p:cNvGrpSpPr/>
          <p:nvPr/>
        </p:nvGrpSpPr>
        <p:grpSpPr>
          <a:xfrm>
            <a:off x="986853" y="1308659"/>
            <a:ext cx="931843" cy="1347271"/>
            <a:chOff x="4543050" y="3445500"/>
            <a:chExt cx="734950" cy="1062600"/>
          </a:xfrm>
        </p:grpSpPr>
        <p:sp>
          <p:nvSpPr>
            <p:cNvPr id="3987" name="Google Shape;3987;p47"/>
            <p:cNvSpPr/>
            <p:nvPr/>
          </p:nvSpPr>
          <p:spPr>
            <a:xfrm>
              <a:off x="4749100" y="4417050"/>
              <a:ext cx="204800" cy="91050"/>
            </a:xfrm>
            <a:custGeom>
              <a:rect b="b" l="l" r="r" t="t"/>
              <a:pathLst>
                <a:path extrusionOk="0" h="3642" w="8192">
                  <a:moveTo>
                    <a:pt x="0" y="0"/>
                  </a:moveTo>
                  <a:cubicBezTo>
                    <a:pt x="465" y="214"/>
                    <a:pt x="2120" y="1500"/>
                    <a:pt x="2572" y="2227"/>
                  </a:cubicBezTo>
                  <a:cubicBezTo>
                    <a:pt x="2786" y="2596"/>
                    <a:pt x="2989" y="2858"/>
                    <a:pt x="3239" y="3012"/>
                  </a:cubicBezTo>
                  <a:cubicBezTo>
                    <a:pt x="3167" y="3096"/>
                    <a:pt x="3084" y="3155"/>
                    <a:pt x="2977" y="3191"/>
                  </a:cubicBezTo>
                  <a:cubicBezTo>
                    <a:pt x="3104" y="3480"/>
                    <a:pt x="3389" y="3641"/>
                    <a:pt x="3731" y="3641"/>
                  </a:cubicBezTo>
                  <a:cubicBezTo>
                    <a:pt x="3869" y="3641"/>
                    <a:pt x="4017" y="3615"/>
                    <a:pt x="4167" y="3560"/>
                  </a:cubicBezTo>
                  <a:cubicBezTo>
                    <a:pt x="4096" y="3441"/>
                    <a:pt x="4036" y="3310"/>
                    <a:pt x="3989" y="3179"/>
                  </a:cubicBezTo>
                  <a:cubicBezTo>
                    <a:pt x="4298" y="3143"/>
                    <a:pt x="4596" y="3084"/>
                    <a:pt x="4882" y="2989"/>
                  </a:cubicBezTo>
                  <a:cubicBezTo>
                    <a:pt x="5080" y="2936"/>
                    <a:pt x="5367" y="2915"/>
                    <a:pt x="5691" y="2915"/>
                  </a:cubicBezTo>
                  <a:cubicBezTo>
                    <a:pt x="6748" y="2915"/>
                    <a:pt x="8192" y="3132"/>
                    <a:pt x="8192" y="3132"/>
                  </a:cubicBezTo>
                  <a:cubicBezTo>
                    <a:pt x="7389" y="2619"/>
                    <a:pt x="6159" y="2221"/>
                    <a:pt x="5361" y="2221"/>
                  </a:cubicBezTo>
                  <a:cubicBezTo>
                    <a:pt x="5306" y="2221"/>
                    <a:pt x="5254" y="2223"/>
                    <a:pt x="5203" y="2227"/>
                  </a:cubicBezTo>
                  <a:cubicBezTo>
                    <a:pt x="4975" y="2245"/>
                    <a:pt x="4769" y="2267"/>
                    <a:pt x="4568" y="2267"/>
                  </a:cubicBezTo>
                  <a:cubicBezTo>
                    <a:pt x="4382" y="2267"/>
                    <a:pt x="4202" y="2248"/>
                    <a:pt x="4013" y="2191"/>
                  </a:cubicBezTo>
                  <a:cubicBezTo>
                    <a:pt x="4156" y="1667"/>
                    <a:pt x="4346" y="1072"/>
                    <a:pt x="3941" y="881"/>
                  </a:cubicBezTo>
                  <a:cubicBezTo>
                    <a:pt x="3908" y="866"/>
                    <a:pt x="3875" y="858"/>
                    <a:pt x="3842" y="858"/>
                  </a:cubicBezTo>
                  <a:cubicBezTo>
                    <a:pt x="3669" y="858"/>
                    <a:pt x="3506" y="1063"/>
                    <a:pt x="3536" y="1453"/>
                  </a:cubicBezTo>
                  <a:cubicBezTo>
                    <a:pt x="3548" y="1631"/>
                    <a:pt x="3572" y="1810"/>
                    <a:pt x="3572" y="1989"/>
                  </a:cubicBezTo>
                  <a:cubicBezTo>
                    <a:pt x="3346" y="1846"/>
                    <a:pt x="3132" y="1679"/>
                    <a:pt x="2941" y="1488"/>
                  </a:cubicBezTo>
                  <a:cubicBezTo>
                    <a:pt x="1977" y="57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47"/>
            <p:cNvSpPr/>
            <p:nvPr/>
          </p:nvSpPr>
          <p:spPr>
            <a:xfrm>
              <a:off x="4543050" y="3445500"/>
              <a:ext cx="190425" cy="185825"/>
            </a:xfrm>
            <a:custGeom>
              <a:rect b="b" l="l" r="r" t="t"/>
              <a:pathLst>
                <a:path extrusionOk="0" h="7433" w="7617">
                  <a:moveTo>
                    <a:pt x="7528" y="0"/>
                  </a:moveTo>
                  <a:cubicBezTo>
                    <a:pt x="7528" y="0"/>
                    <a:pt x="7528" y="0"/>
                    <a:pt x="7528" y="0"/>
                  </a:cubicBezTo>
                  <a:cubicBezTo>
                    <a:pt x="7421" y="12"/>
                    <a:pt x="5540" y="1369"/>
                    <a:pt x="4992" y="1870"/>
                  </a:cubicBezTo>
                  <a:cubicBezTo>
                    <a:pt x="4516" y="2310"/>
                    <a:pt x="3325" y="3667"/>
                    <a:pt x="3039" y="4001"/>
                  </a:cubicBezTo>
                  <a:cubicBezTo>
                    <a:pt x="2956" y="4016"/>
                    <a:pt x="2871" y="4025"/>
                    <a:pt x="2784" y="4025"/>
                  </a:cubicBezTo>
                  <a:cubicBezTo>
                    <a:pt x="2672" y="4025"/>
                    <a:pt x="2558" y="4010"/>
                    <a:pt x="2444" y="3977"/>
                  </a:cubicBezTo>
                  <a:cubicBezTo>
                    <a:pt x="2185" y="3848"/>
                    <a:pt x="2122" y="3611"/>
                    <a:pt x="1813" y="3611"/>
                  </a:cubicBezTo>
                  <a:cubicBezTo>
                    <a:pt x="1780" y="3611"/>
                    <a:pt x="1744" y="3614"/>
                    <a:pt x="1706" y="3620"/>
                  </a:cubicBezTo>
                  <a:cubicBezTo>
                    <a:pt x="1289" y="3679"/>
                    <a:pt x="1360" y="3953"/>
                    <a:pt x="956" y="3989"/>
                  </a:cubicBezTo>
                  <a:cubicBezTo>
                    <a:pt x="658" y="4013"/>
                    <a:pt x="741" y="4084"/>
                    <a:pt x="956" y="4203"/>
                  </a:cubicBezTo>
                  <a:cubicBezTo>
                    <a:pt x="1115" y="4252"/>
                    <a:pt x="1279" y="4276"/>
                    <a:pt x="1442" y="4276"/>
                  </a:cubicBezTo>
                  <a:cubicBezTo>
                    <a:pt x="1559" y="4276"/>
                    <a:pt x="1675" y="4264"/>
                    <a:pt x="1789" y="4239"/>
                  </a:cubicBezTo>
                  <a:cubicBezTo>
                    <a:pt x="1909" y="4222"/>
                    <a:pt x="2001" y="4213"/>
                    <a:pt x="2077" y="4213"/>
                  </a:cubicBezTo>
                  <a:cubicBezTo>
                    <a:pt x="2267" y="4213"/>
                    <a:pt x="2361" y="4270"/>
                    <a:pt x="2539" y="4406"/>
                  </a:cubicBezTo>
                  <a:cubicBezTo>
                    <a:pt x="2563" y="4429"/>
                    <a:pt x="2587" y="4453"/>
                    <a:pt x="2611" y="4477"/>
                  </a:cubicBezTo>
                  <a:cubicBezTo>
                    <a:pt x="1801" y="5346"/>
                    <a:pt x="15" y="7156"/>
                    <a:pt x="3" y="7346"/>
                  </a:cubicBezTo>
                  <a:cubicBezTo>
                    <a:pt x="0" y="7408"/>
                    <a:pt x="45" y="7432"/>
                    <a:pt x="117" y="7432"/>
                  </a:cubicBezTo>
                  <a:cubicBezTo>
                    <a:pt x="327" y="7432"/>
                    <a:pt x="770" y="7232"/>
                    <a:pt x="991" y="7144"/>
                  </a:cubicBezTo>
                  <a:cubicBezTo>
                    <a:pt x="1194" y="7073"/>
                    <a:pt x="2718" y="6061"/>
                    <a:pt x="3908" y="5144"/>
                  </a:cubicBezTo>
                  <a:cubicBezTo>
                    <a:pt x="3968" y="5144"/>
                    <a:pt x="4016" y="5156"/>
                    <a:pt x="4075" y="5156"/>
                  </a:cubicBezTo>
                  <a:cubicBezTo>
                    <a:pt x="4243" y="5162"/>
                    <a:pt x="4390" y="5164"/>
                    <a:pt x="4519" y="5164"/>
                  </a:cubicBezTo>
                  <a:cubicBezTo>
                    <a:pt x="4783" y="5164"/>
                    <a:pt x="4973" y="5155"/>
                    <a:pt x="5121" y="5155"/>
                  </a:cubicBezTo>
                  <a:cubicBezTo>
                    <a:pt x="5299" y="5155"/>
                    <a:pt x="5416" y="5168"/>
                    <a:pt x="5528" y="5227"/>
                  </a:cubicBezTo>
                  <a:cubicBezTo>
                    <a:pt x="5740" y="5312"/>
                    <a:pt x="5965" y="5355"/>
                    <a:pt x="6193" y="5355"/>
                  </a:cubicBezTo>
                  <a:cubicBezTo>
                    <a:pt x="6284" y="5355"/>
                    <a:pt x="6376" y="5348"/>
                    <a:pt x="6468" y="5334"/>
                  </a:cubicBezTo>
                  <a:cubicBezTo>
                    <a:pt x="6587" y="5275"/>
                    <a:pt x="6790" y="4286"/>
                    <a:pt x="6659" y="4084"/>
                  </a:cubicBezTo>
                  <a:cubicBezTo>
                    <a:pt x="6627" y="4035"/>
                    <a:pt x="6585" y="4016"/>
                    <a:pt x="6532" y="4016"/>
                  </a:cubicBezTo>
                  <a:cubicBezTo>
                    <a:pt x="6366" y="4016"/>
                    <a:pt x="6100" y="4206"/>
                    <a:pt x="5766" y="4251"/>
                  </a:cubicBezTo>
                  <a:cubicBezTo>
                    <a:pt x="5551" y="4251"/>
                    <a:pt x="5337" y="4203"/>
                    <a:pt x="5147" y="4120"/>
                  </a:cubicBezTo>
                  <a:cubicBezTo>
                    <a:pt x="5194" y="4072"/>
                    <a:pt x="5230" y="4025"/>
                    <a:pt x="5266" y="3989"/>
                  </a:cubicBezTo>
                  <a:cubicBezTo>
                    <a:pt x="6002" y="3145"/>
                    <a:pt x="7617" y="0"/>
                    <a:pt x="7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47"/>
            <p:cNvSpPr/>
            <p:nvPr/>
          </p:nvSpPr>
          <p:spPr>
            <a:xfrm>
              <a:off x="4921725" y="4008950"/>
              <a:ext cx="356275" cy="115250"/>
            </a:xfrm>
            <a:custGeom>
              <a:rect b="b" l="l" r="r" t="t"/>
              <a:pathLst>
                <a:path extrusionOk="0" h="4610" w="14251">
                  <a:moveTo>
                    <a:pt x="13921" y="0"/>
                  </a:moveTo>
                  <a:cubicBezTo>
                    <a:pt x="13917" y="0"/>
                    <a:pt x="13912" y="0"/>
                    <a:pt x="13907" y="1"/>
                  </a:cubicBezTo>
                  <a:cubicBezTo>
                    <a:pt x="13526" y="25"/>
                    <a:pt x="10931" y="429"/>
                    <a:pt x="9657" y="751"/>
                  </a:cubicBezTo>
                  <a:cubicBezTo>
                    <a:pt x="8395" y="1060"/>
                    <a:pt x="7061" y="2811"/>
                    <a:pt x="6764" y="2882"/>
                  </a:cubicBezTo>
                  <a:cubicBezTo>
                    <a:pt x="6714" y="2893"/>
                    <a:pt x="6635" y="2898"/>
                    <a:pt x="6531" y="2898"/>
                  </a:cubicBezTo>
                  <a:cubicBezTo>
                    <a:pt x="5987" y="2898"/>
                    <a:pt x="4774" y="2760"/>
                    <a:pt x="3704" y="2680"/>
                  </a:cubicBezTo>
                  <a:cubicBezTo>
                    <a:pt x="3657" y="2676"/>
                    <a:pt x="3609" y="2674"/>
                    <a:pt x="3560" y="2674"/>
                  </a:cubicBezTo>
                  <a:cubicBezTo>
                    <a:pt x="2266" y="2674"/>
                    <a:pt x="1" y="3977"/>
                    <a:pt x="1" y="3977"/>
                  </a:cubicBezTo>
                  <a:cubicBezTo>
                    <a:pt x="1" y="4108"/>
                    <a:pt x="148" y="4158"/>
                    <a:pt x="382" y="4158"/>
                  </a:cubicBezTo>
                  <a:cubicBezTo>
                    <a:pt x="1109" y="4158"/>
                    <a:pt x="2675" y="3680"/>
                    <a:pt x="3323" y="3644"/>
                  </a:cubicBezTo>
                  <a:cubicBezTo>
                    <a:pt x="3390" y="3640"/>
                    <a:pt x="3460" y="3639"/>
                    <a:pt x="3533" y="3639"/>
                  </a:cubicBezTo>
                  <a:cubicBezTo>
                    <a:pt x="4394" y="3639"/>
                    <a:pt x="5559" y="3888"/>
                    <a:pt x="5823" y="4096"/>
                  </a:cubicBezTo>
                  <a:cubicBezTo>
                    <a:pt x="6086" y="4326"/>
                    <a:pt x="6592" y="4610"/>
                    <a:pt x="7033" y="4610"/>
                  </a:cubicBezTo>
                  <a:cubicBezTo>
                    <a:pt x="7051" y="4610"/>
                    <a:pt x="7068" y="4609"/>
                    <a:pt x="7085" y="4608"/>
                  </a:cubicBezTo>
                  <a:cubicBezTo>
                    <a:pt x="7549" y="4585"/>
                    <a:pt x="8847" y="3668"/>
                    <a:pt x="8966" y="3489"/>
                  </a:cubicBezTo>
                  <a:cubicBezTo>
                    <a:pt x="9097" y="3311"/>
                    <a:pt x="8442" y="3239"/>
                    <a:pt x="8442" y="3239"/>
                  </a:cubicBezTo>
                  <a:lnTo>
                    <a:pt x="9050" y="2477"/>
                  </a:lnTo>
                  <a:cubicBezTo>
                    <a:pt x="9657" y="1715"/>
                    <a:pt x="11002" y="1358"/>
                    <a:pt x="11895" y="1132"/>
                  </a:cubicBezTo>
                  <a:cubicBezTo>
                    <a:pt x="12777" y="897"/>
                    <a:pt x="14250" y="0"/>
                    <a:pt x="13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47"/>
            <p:cNvSpPr/>
            <p:nvPr/>
          </p:nvSpPr>
          <p:spPr>
            <a:xfrm>
              <a:off x="4663375" y="3828875"/>
              <a:ext cx="265825" cy="73350"/>
            </a:xfrm>
            <a:custGeom>
              <a:rect b="b" l="l" r="r" t="t"/>
              <a:pathLst>
                <a:path extrusionOk="0" h="2934" w="10633">
                  <a:moveTo>
                    <a:pt x="10633" y="0"/>
                  </a:moveTo>
                  <a:cubicBezTo>
                    <a:pt x="10132" y="393"/>
                    <a:pt x="7442" y="965"/>
                    <a:pt x="6001" y="1358"/>
                  </a:cubicBezTo>
                  <a:lnTo>
                    <a:pt x="5810" y="1417"/>
                  </a:lnTo>
                  <a:cubicBezTo>
                    <a:pt x="5681" y="1353"/>
                    <a:pt x="5502" y="1260"/>
                    <a:pt x="5340" y="1260"/>
                  </a:cubicBezTo>
                  <a:cubicBezTo>
                    <a:pt x="5292" y="1260"/>
                    <a:pt x="5246" y="1268"/>
                    <a:pt x="5203" y="1286"/>
                  </a:cubicBezTo>
                  <a:cubicBezTo>
                    <a:pt x="5096" y="1334"/>
                    <a:pt x="5084" y="1501"/>
                    <a:pt x="5096" y="1632"/>
                  </a:cubicBezTo>
                  <a:cubicBezTo>
                    <a:pt x="4096" y="1953"/>
                    <a:pt x="3251" y="2251"/>
                    <a:pt x="2274" y="2548"/>
                  </a:cubicBezTo>
                  <a:cubicBezTo>
                    <a:pt x="1738" y="2705"/>
                    <a:pt x="1293" y="2750"/>
                    <a:pt x="957" y="2750"/>
                  </a:cubicBezTo>
                  <a:cubicBezTo>
                    <a:pt x="503" y="2750"/>
                    <a:pt x="250" y="2667"/>
                    <a:pt x="250" y="2667"/>
                  </a:cubicBezTo>
                  <a:lnTo>
                    <a:pt x="250" y="2667"/>
                  </a:lnTo>
                  <a:cubicBezTo>
                    <a:pt x="250" y="2667"/>
                    <a:pt x="0" y="2763"/>
                    <a:pt x="1298" y="2917"/>
                  </a:cubicBezTo>
                  <a:cubicBezTo>
                    <a:pt x="1396" y="2928"/>
                    <a:pt x="1498" y="2933"/>
                    <a:pt x="1605" y="2933"/>
                  </a:cubicBezTo>
                  <a:cubicBezTo>
                    <a:pt x="2907" y="2933"/>
                    <a:pt x="4814" y="2189"/>
                    <a:pt x="5144" y="2167"/>
                  </a:cubicBezTo>
                  <a:cubicBezTo>
                    <a:pt x="5156" y="2167"/>
                    <a:pt x="5168" y="2166"/>
                    <a:pt x="5180" y="2166"/>
                  </a:cubicBezTo>
                  <a:cubicBezTo>
                    <a:pt x="5503" y="2166"/>
                    <a:pt x="5694" y="2467"/>
                    <a:pt x="6096" y="2525"/>
                  </a:cubicBezTo>
                  <a:cubicBezTo>
                    <a:pt x="6130" y="2528"/>
                    <a:pt x="6163" y="2530"/>
                    <a:pt x="6196" y="2530"/>
                  </a:cubicBezTo>
                  <a:cubicBezTo>
                    <a:pt x="6582" y="2530"/>
                    <a:pt x="6902" y="2288"/>
                    <a:pt x="6858" y="2167"/>
                  </a:cubicBezTo>
                  <a:cubicBezTo>
                    <a:pt x="6811" y="2036"/>
                    <a:pt x="6703" y="1429"/>
                    <a:pt x="8406" y="1132"/>
                  </a:cubicBezTo>
                  <a:cubicBezTo>
                    <a:pt x="10097" y="834"/>
                    <a:pt x="10632" y="1"/>
                    <a:pt x="10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3" name="Google Shape;3493;p35"/>
          <p:cNvGrpSpPr/>
          <p:nvPr/>
        </p:nvGrpSpPr>
        <p:grpSpPr>
          <a:xfrm>
            <a:off x="6839658" y="2246701"/>
            <a:ext cx="1901936" cy="712448"/>
            <a:chOff x="6139625" y="939075"/>
            <a:chExt cx="1818642" cy="681247"/>
          </a:xfrm>
        </p:grpSpPr>
        <p:sp>
          <p:nvSpPr>
            <p:cNvPr id="3494" name="Google Shape;3494;p35"/>
            <p:cNvSpPr/>
            <p:nvPr/>
          </p:nvSpPr>
          <p:spPr>
            <a:xfrm>
              <a:off x="6139625" y="939075"/>
              <a:ext cx="1818642" cy="681247"/>
            </a:xfrm>
            <a:custGeom>
              <a:rect b="b" l="l" r="r" t="t"/>
              <a:pathLst>
                <a:path extrusionOk="0" h="11797" w="31493">
                  <a:moveTo>
                    <a:pt x="16096" y="0"/>
                  </a:moveTo>
                  <a:cubicBezTo>
                    <a:pt x="12444" y="0"/>
                    <a:pt x="9156" y="2409"/>
                    <a:pt x="8132" y="5998"/>
                  </a:cubicBezTo>
                  <a:cubicBezTo>
                    <a:pt x="7302" y="5576"/>
                    <a:pt x="6438" y="5383"/>
                    <a:pt x="5596" y="5383"/>
                  </a:cubicBezTo>
                  <a:cubicBezTo>
                    <a:pt x="2661" y="5383"/>
                    <a:pt x="0" y="7739"/>
                    <a:pt x="0" y="10987"/>
                  </a:cubicBezTo>
                  <a:cubicBezTo>
                    <a:pt x="12" y="11249"/>
                    <a:pt x="24" y="11523"/>
                    <a:pt x="72" y="11796"/>
                  </a:cubicBezTo>
                  <a:lnTo>
                    <a:pt x="31492" y="11796"/>
                  </a:lnTo>
                  <a:cubicBezTo>
                    <a:pt x="31323" y="9307"/>
                    <a:pt x="29241" y="7649"/>
                    <a:pt x="27037" y="7649"/>
                  </a:cubicBezTo>
                  <a:cubicBezTo>
                    <a:pt x="26132" y="7649"/>
                    <a:pt x="25206" y="7929"/>
                    <a:pt x="24384" y="8546"/>
                  </a:cubicBezTo>
                  <a:lnTo>
                    <a:pt x="24384" y="8284"/>
                  </a:lnTo>
                  <a:cubicBezTo>
                    <a:pt x="24384" y="4153"/>
                    <a:pt x="21336" y="652"/>
                    <a:pt x="17252" y="81"/>
                  </a:cubicBezTo>
                  <a:cubicBezTo>
                    <a:pt x="16864" y="27"/>
                    <a:pt x="16478" y="0"/>
                    <a:pt x="16096" y="0"/>
                  </a:cubicBezTo>
                  <a:close/>
                </a:path>
              </a:pathLst>
            </a:custGeom>
            <a:solidFill>
              <a:srgbClr val="FFFFFF">
                <a:alpha val="43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35"/>
            <p:cNvSpPr/>
            <p:nvPr/>
          </p:nvSpPr>
          <p:spPr>
            <a:xfrm>
              <a:off x="6605765" y="1278574"/>
              <a:ext cx="170586" cy="194609"/>
            </a:xfrm>
            <a:custGeom>
              <a:rect b="b" l="l" r="r" t="t"/>
              <a:pathLst>
                <a:path extrusionOk="0" h="3370" w="2954">
                  <a:moveTo>
                    <a:pt x="108" y="0"/>
                  </a:moveTo>
                  <a:lnTo>
                    <a:pt x="1" y="250"/>
                  </a:lnTo>
                  <a:cubicBezTo>
                    <a:pt x="1310" y="857"/>
                    <a:pt x="2287" y="2000"/>
                    <a:pt x="2703" y="3370"/>
                  </a:cubicBezTo>
                  <a:lnTo>
                    <a:pt x="2953" y="3298"/>
                  </a:lnTo>
                  <a:cubicBezTo>
                    <a:pt x="2525" y="1834"/>
                    <a:pt x="1477" y="643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35"/>
            <p:cNvSpPr/>
            <p:nvPr/>
          </p:nvSpPr>
          <p:spPr>
            <a:xfrm>
              <a:off x="7459046" y="1427043"/>
              <a:ext cx="93551" cy="127968"/>
            </a:xfrm>
            <a:custGeom>
              <a:rect b="b" l="l" r="r" t="t"/>
              <a:pathLst>
                <a:path extrusionOk="0" h="2216" w="1620">
                  <a:moveTo>
                    <a:pt x="1441" y="1"/>
                  </a:moveTo>
                  <a:cubicBezTo>
                    <a:pt x="1405" y="37"/>
                    <a:pt x="441" y="941"/>
                    <a:pt x="0" y="2132"/>
                  </a:cubicBezTo>
                  <a:lnTo>
                    <a:pt x="250" y="2215"/>
                  </a:lnTo>
                  <a:cubicBezTo>
                    <a:pt x="655" y="1096"/>
                    <a:pt x="1620" y="203"/>
                    <a:pt x="1620" y="191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35"/>
            <p:cNvSpPr/>
            <p:nvPr/>
          </p:nvSpPr>
          <p:spPr>
            <a:xfrm>
              <a:off x="6669692" y="1452857"/>
              <a:ext cx="246928" cy="97362"/>
            </a:xfrm>
            <a:custGeom>
              <a:rect b="b" l="l" r="r" t="t"/>
              <a:pathLst>
                <a:path extrusionOk="0" h="1686" w="4276">
                  <a:moveTo>
                    <a:pt x="3029" y="0"/>
                  </a:moveTo>
                  <a:cubicBezTo>
                    <a:pt x="1673" y="0"/>
                    <a:pt x="525" y="697"/>
                    <a:pt x="1" y="1542"/>
                  </a:cubicBezTo>
                  <a:lnTo>
                    <a:pt x="215" y="1685"/>
                  </a:lnTo>
                  <a:cubicBezTo>
                    <a:pt x="702" y="904"/>
                    <a:pt x="1770" y="265"/>
                    <a:pt x="3036" y="265"/>
                  </a:cubicBezTo>
                  <a:cubicBezTo>
                    <a:pt x="3411" y="265"/>
                    <a:pt x="3804" y="322"/>
                    <a:pt x="4204" y="447"/>
                  </a:cubicBezTo>
                  <a:lnTo>
                    <a:pt x="4275" y="197"/>
                  </a:lnTo>
                  <a:cubicBezTo>
                    <a:pt x="3849" y="61"/>
                    <a:pt x="3430" y="0"/>
                    <a:pt x="302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8" name="Google Shape;349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99" name="Google Shape;3499;p35"/>
          <p:cNvSpPr txBox="1"/>
          <p:nvPr>
            <p:ph idx="3" type="subTitle"/>
          </p:nvPr>
        </p:nvSpPr>
        <p:spPr>
          <a:xfrm>
            <a:off x="720000" y="3810991"/>
            <a:ext cx="22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Steps</a:t>
            </a:r>
            <a:endParaRPr/>
          </a:p>
        </p:txBody>
      </p:sp>
      <p:sp>
        <p:nvSpPr>
          <p:cNvPr id="3500" name="Google Shape;3500;p35"/>
          <p:cNvSpPr txBox="1"/>
          <p:nvPr>
            <p:ph idx="1" type="subTitle"/>
          </p:nvPr>
        </p:nvSpPr>
        <p:spPr>
          <a:xfrm>
            <a:off x="680425" y="2191868"/>
            <a:ext cx="22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topic </a:t>
            </a:r>
            <a:endParaRPr/>
          </a:p>
        </p:txBody>
      </p:sp>
      <p:sp>
        <p:nvSpPr>
          <p:cNvPr id="3501" name="Google Shape;3501;p35"/>
          <p:cNvSpPr txBox="1"/>
          <p:nvPr>
            <p:ph idx="2" type="subTitle"/>
          </p:nvPr>
        </p:nvSpPr>
        <p:spPr>
          <a:xfrm>
            <a:off x="3465297" y="2191868"/>
            <a:ext cx="22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Gathering, source, etc.</a:t>
            </a:r>
            <a:endParaRPr/>
          </a:p>
        </p:txBody>
      </p:sp>
      <p:sp>
        <p:nvSpPr>
          <p:cNvPr id="3502" name="Google Shape;3502;p35"/>
          <p:cNvSpPr txBox="1"/>
          <p:nvPr>
            <p:ph idx="4" type="subTitle"/>
          </p:nvPr>
        </p:nvSpPr>
        <p:spPr>
          <a:xfrm>
            <a:off x="3465297" y="3810991"/>
            <a:ext cx="22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Result looks like</a:t>
            </a:r>
            <a:endParaRPr/>
          </a:p>
        </p:txBody>
      </p:sp>
      <p:sp>
        <p:nvSpPr>
          <p:cNvPr id="3503" name="Google Shape;3503;p35"/>
          <p:cNvSpPr txBox="1"/>
          <p:nvPr>
            <p:ph idx="5" type="title"/>
          </p:nvPr>
        </p:nvSpPr>
        <p:spPr>
          <a:xfrm>
            <a:off x="720000" y="1380988"/>
            <a:ext cx="797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4" name="Google Shape;3504;p35"/>
          <p:cNvSpPr txBox="1"/>
          <p:nvPr>
            <p:ph idx="6" type="title"/>
          </p:nvPr>
        </p:nvSpPr>
        <p:spPr>
          <a:xfrm>
            <a:off x="720000" y="2992171"/>
            <a:ext cx="797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5" name="Google Shape;3505;p35"/>
          <p:cNvSpPr txBox="1"/>
          <p:nvPr>
            <p:ph idx="7" type="title"/>
          </p:nvPr>
        </p:nvSpPr>
        <p:spPr>
          <a:xfrm>
            <a:off x="3465296" y="1380988"/>
            <a:ext cx="797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06" name="Google Shape;3506;p35"/>
          <p:cNvSpPr txBox="1"/>
          <p:nvPr>
            <p:ph idx="8" type="title"/>
          </p:nvPr>
        </p:nvSpPr>
        <p:spPr>
          <a:xfrm>
            <a:off x="3465296" y="2992171"/>
            <a:ext cx="797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07" name="Google Shape;3507;p35"/>
          <p:cNvSpPr txBox="1"/>
          <p:nvPr>
            <p:ph idx="9" type="subTitle"/>
          </p:nvPr>
        </p:nvSpPr>
        <p:spPr>
          <a:xfrm>
            <a:off x="621500" y="1854175"/>
            <a:ext cx="22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08" name="Google Shape;3508;p35"/>
          <p:cNvSpPr txBox="1"/>
          <p:nvPr>
            <p:ph idx="13" type="subTitle"/>
          </p:nvPr>
        </p:nvSpPr>
        <p:spPr>
          <a:xfrm>
            <a:off x="3465297" y="1828600"/>
            <a:ext cx="22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509" name="Google Shape;3509;p35"/>
          <p:cNvSpPr txBox="1"/>
          <p:nvPr>
            <p:ph idx="14" type="subTitle"/>
          </p:nvPr>
        </p:nvSpPr>
        <p:spPr>
          <a:xfrm>
            <a:off x="720000" y="3472805"/>
            <a:ext cx="22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3510" name="Google Shape;3510;p35"/>
          <p:cNvSpPr txBox="1"/>
          <p:nvPr>
            <p:ph idx="15" type="subTitle"/>
          </p:nvPr>
        </p:nvSpPr>
        <p:spPr>
          <a:xfrm>
            <a:off x="3465297" y="3472805"/>
            <a:ext cx="22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pSp>
        <p:nvGrpSpPr>
          <p:cNvPr id="3511" name="Google Shape;3511;p35"/>
          <p:cNvGrpSpPr/>
          <p:nvPr/>
        </p:nvGrpSpPr>
        <p:grpSpPr>
          <a:xfrm>
            <a:off x="7412461" y="149261"/>
            <a:ext cx="1731526" cy="1885792"/>
            <a:chOff x="7206886" y="317611"/>
            <a:chExt cx="1731526" cy="1885792"/>
          </a:xfrm>
        </p:grpSpPr>
        <p:grpSp>
          <p:nvGrpSpPr>
            <p:cNvPr id="3512" name="Google Shape;3512;p35"/>
            <p:cNvGrpSpPr/>
            <p:nvPr/>
          </p:nvGrpSpPr>
          <p:grpSpPr>
            <a:xfrm>
              <a:off x="7206886" y="682441"/>
              <a:ext cx="1633041" cy="1040591"/>
              <a:chOff x="6197575" y="1890475"/>
              <a:chExt cx="2439195" cy="1554281"/>
            </a:xfrm>
          </p:grpSpPr>
          <p:sp>
            <p:nvSpPr>
              <p:cNvPr id="3513" name="Google Shape;3513;p35"/>
              <p:cNvSpPr/>
              <p:nvPr/>
            </p:nvSpPr>
            <p:spPr>
              <a:xfrm>
                <a:off x="6568452" y="1890475"/>
                <a:ext cx="1697879" cy="1503624"/>
              </a:xfrm>
              <a:custGeom>
                <a:rect b="b" l="l" r="r" t="t"/>
                <a:pathLst>
                  <a:path extrusionOk="0" h="43780" w="49436">
                    <a:moveTo>
                      <a:pt x="24718" y="0"/>
                    </a:moveTo>
                    <a:cubicBezTo>
                      <a:pt x="8895" y="0"/>
                      <a:pt x="2311" y="11549"/>
                      <a:pt x="1156" y="20800"/>
                    </a:cubicBezTo>
                    <a:cubicBezTo>
                      <a:pt x="1" y="30040"/>
                      <a:pt x="1156" y="43779"/>
                      <a:pt x="1156" y="43779"/>
                    </a:cubicBezTo>
                    <a:lnTo>
                      <a:pt x="14550" y="43779"/>
                    </a:lnTo>
                    <a:lnTo>
                      <a:pt x="14550" y="29694"/>
                    </a:lnTo>
                    <a:cubicBezTo>
                      <a:pt x="14550" y="24372"/>
                      <a:pt x="17205" y="16169"/>
                      <a:pt x="24718" y="16169"/>
                    </a:cubicBezTo>
                    <a:cubicBezTo>
                      <a:pt x="32219" y="16169"/>
                      <a:pt x="34874" y="24372"/>
                      <a:pt x="34874" y="29694"/>
                    </a:cubicBezTo>
                    <a:lnTo>
                      <a:pt x="34874" y="43779"/>
                    </a:lnTo>
                    <a:lnTo>
                      <a:pt x="48269" y="43779"/>
                    </a:lnTo>
                    <a:cubicBezTo>
                      <a:pt x="48269" y="43779"/>
                      <a:pt x="49436" y="30040"/>
                      <a:pt x="48281" y="20800"/>
                    </a:cubicBezTo>
                    <a:cubicBezTo>
                      <a:pt x="47126" y="11549"/>
                      <a:pt x="40542" y="0"/>
                      <a:pt x="24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35"/>
              <p:cNvSpPr/>
              <p:nvPr/>
            </p:nvSpPr>
            <p:spPr>
              <a:xfrm>
                <a:off x="6676428" y="1993919"/>
                <a:ext cx="1481952" cy="1400589"/>
              </a:xfrm>
              <a:custGeom>
                <a:rect b="b" l="l" r="r" t="t"/>
                <a:pathLst>
                  <a:path extrusionOk="0" h="40780" w="43149">
                    <a:moveTo>
                      <a:pt x="21574" y="0"/>
                    </a:moveTo>
                    <a:cubicBezTo>
                      <a:pt x="10942" y="0"/>
                      <a:pt x="2631" y="8323"/>
                      <a:pt x="1131" y="18372"/>
                    </a:cubicBezTo>
                    <a:cubicBezTo>
                      <a:pt x="0" y="25932"/>
                      <a:pt x="572" y="36171"/>
                      <a:pt x="917" y="40779"/>
                    </a:cubicBezTo>
                    <a:lnTo>
                      <a:pt x="11406" y="40779"/>
                    </a:lnTo>
                    <a:lnTo>
                      <a:pt x="11406" y="26682"/>
                    </a:lnTo>
                    <a:cubicBezTo>
                      <a:pt x="11406" y="21360"/>
                      <a:pt x="14061" y="13157"/>
                      <a:pt x="21574" y="13157"/>
                    </a:cubicBezTo>
                    <a:cubicBezTo>
                      <a:pt x="29087" y="13157"/>
                      <a:pt x="31742" y="21360"/>
                      <a:pt x="31742" y="26682"/>
                    </a:cubicBezTo>
                    <a:lnTo>
                      <a:pt x="31742" y="40767"/>
                    </a:lnTo>
                    <a:lnTo>
                      <a:pt x="42232" y="40767"/>
                    </a:lnTo>
                    <a:cubicBezTo>
                      <a:pt x="42577" y="36160"/>
                      <a:pt x="43148" y="25920"/>
                      <a:pt x="42017" y="18360"/>
                    </a:cubicBezTo>
                    <a:cubicBezTo>
                      <a:pt x="40517" y="8311"/>
                      <a:pt x="32207" y="0"/>
                      <a:pt x="215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35"/>
              <p:cNvSpPr/>
              <p:nvPr/>
            </p:nvSpPr>
            <p:spPr>
              <a:xfrm>
                <a:off x="6849794" y="2140292"/>
                <a:ext cx="1134793" cy="1253799"/>
              </a:xfrm>
              <a:custGeom>
                <a:rect b="b" l="l" r="r" t="t"/>
                <a:pathLst>
                  <a:path extrusionOk="0" h="36506" w="33041">
                    <a:moveTo>
                      <a:pt x="16526" y="1"/>
                    </a:moveTo>
                    <a:cubicBezTo>
                      <a:pt x="5430" y="1"/>
                      <a:pt x="0" y="10407"/>
                      <a:pt x="0" y="18491"/>
                    </a:cubicBezTo>
                    <a:lnTo>
                      <a:pt x="0" y="36505"/>
                    </a:lnTo>
                    <a:lnTo>
                      <a:pt x="6358" y="36505"/>
                    </a:lnTo>
                    <a:lnTo>
                      <a:pt x="6358" y="22420"/>
                    </a:lnTo>
                    <a:cubicBezTo>
                      <a:pt x="6358" y="17098"/>
                      <a:pt x="9013" y="8895"/>
                      <a:pt x="16526" y="8895"/>
                    </a:cubicBezTo>
                    <a:cubicBezTo>
                      <a:pt x="24027" y="8895"/>
                      <a:pt x="26694" y="17098"/>
                      <a:pt x="26694" y="22420"/>
                    </a:cubicBezTo>
                    <a:lnTo>
                      <a:pt x="26694" y="36505"/>
                    </a:lnTo>
                    <a:lnTo>
                      <a:pt x="33040" y="36505"/>
                    </a:lnTo>
                    <a:lnTo>
                      <a:pt x="33040" y="18491"/>
                    </a:lnTo>
                    <a:cubicBezTo>
                      <a:pt x="33040" y="10407"/>
                      <a:pt x="27611" y="1"/>
                      <a:pt x="16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35"/>
              <p:cNvSpPr/>
              <p:nvPr/>
            </p:nvSpPr>
            <p:spPr>
              <a:xfrm>
                <a:off x="6981056" y="2287112"/>
                <a:ext cx="872672" cy="1106974"/>
              </a:xfrm>
              <a:custGeom>
                <a:rect b="b" l="l" r="r" t="t"/>
                <a:pathLst>
                  <a:path extrusionOk="0" h="32231" w="25409">
                    <a:moveTo>
                      <a:pt x="12704" y="0"/>
                    </a:moveTo>
                    <a:cubicBezTo>
                      <a:pt x="3346" y="0"/>
                      <a:pt x="0" y="8787"/>
                      <a:pt x="0" y="16288"/>
                    </a:cubicBezTo>
                    <a:lnTo>
                      <a:pt x="0" y="32230"/>
                    </a:lnTo>
                    <a:lnTo>
                      <a:pt x="2536" y="32230"/>
                    </a:lnTo>
                    <a:lnTo>
                      <a:pt x="2536" y="18145"/>
                    </a:lnTo>
                    <a:cubicBezTo>
                      <a:pt x="2536" y="12823"/>
                      <a:pt x="5191" y="4620"/>
                      <a:pt x="12704" y="4620"/>
                    </a:cubicBezTo>
                    <a:cubicBezTo>
                      <a:pt x="20217" y="4620"/>
                      <a:pt x="22872" y="12823"/>
                      <a:pt x="22872" y="18145"/>
                    </a:cubicBezTo>
                    <a:lnTo>
                      <a:pt x="22872" y="32230"/>
                    </a:lnTo>
                    <a:lnTo>
                      <a:pt x="25408" y="32230"/>
                    </a:lnTo>
                    <a:lnTo>
                      <a:pt x="25408" y="16288"/>
                    </a:lnTo>
                    <a:cubicBezTo>
                      <a:pt x="25408" y="8787"/>
                      <a:pt x="22063" y="0"/>
                      <a:pt x="12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35"/>
              <p:cNvSpPr/>
              <p:nvPr/>
            </p:nvSpPr>
            <p:spPr>
              <a:xfrm>
                <a:off x="6197575" y="2958534"/>
                <a:ext cx="1071014" cy="486222"/>
              </a:xfrm>
              <a:custGeom>
                <a:rect b="b" l="l" r="r" t="t"/>
                <a:pathLst>
                  <a:path extrusionOk="0" h="14157" w="31184">
                    <a:moveTo>
                      <a:pt x="14571" y="0"/>
                    </a:moveTo>
                    <a:cubicBezTo>
                      <a:pt x="14181" y="0"/>
                      <a:pt x="13784" y="31"/>
                      <a:pt x="13384" y="95"/>
                    </a:cubicBezTo>
                    <a:cubicBezTo>
                      <a:pt x="9085" y="774"/>
                      <a:pt x="7264" y="4882"/>
                      <a:pt x="7264" y="4882"/>
                    </a:cubicBezTo>
                    <a:cubicBezTo>
                      <a:pt x="7264" y="4882"/>
                      <a:pt x="7069" y="4853"/>
                      <a:pt x="6754" y="4853"/>
                    </a:cubicBezTo>
                    <a:cubicBezTo>
                      <a:pt x="5931" y="4853"/>
                      <a:pt x="4283" y="5046"/>
                      <a:pt x="3120" y="6441"/>
                    </a:cubicBezTo>
                    <a:cubicBezTo>
                      <a:pt x="1501" y="8370"/>
                      <a:pt x="2489" y="11109"/>
                      <a:pt x="2489" y="11109"/>
                    </a:cubicBezTo>
                    <a:cubicBezTo>
                      <a:pt x="1" y="11609"/>
                      <a:pt x="501" y="14157"/>
                      <a:pt x="501" y="14157"/>
                    </a:cubicBezTo>
                    <a:lnTo>
                      <a:pt x="31124" y="14157"/>
                    </a:lnTo>
                    <a:cubicBezTo>
                      <a:pt x="31183" y="9930"/>
                      <a:pt x="27135" y="9799"/>
                      <a:pt x="27135" y="9799"/>
                    </a:cubicBezTo>
                    <a:cubicBezTo>
                      <a:pt x="27135" y="9799"/>
                      <a:pt x="27135" y="7430"/>
                      <a:pt x="25647" y="6501"/>
                    </a:cubicBezTo>
                    <a:cubicBezTo>
                      <a:pt x="24975" y="6076"/>
                      <a:pt x="24211" y="5960"/>
                      <a:pt x="23575" y="5960"/>
                    </a:cubicBezTo>
                    <a:cubicBezTo>
                      <a:pt x="22802" y="5960"/>
                      <a:pt x="22218" y="6132"/>
                      <a:pt x="22218" y="6132"/>
                    </a:cubicBezTo>
                    <a:cubicBezTo>
                      <a:pt x="21603" y="2914"/>
                      <a:pt x="18373" y="0"/>
                      <a:pt x="145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35"/>
              <p:cNvSpPr/>
              <p:nvPr/>
            </p:nvSpPr>
            <p:spPr>
              <a:xfrm>
                <a:off x="6276497" y="3060570"/>
                <a:ext cx="910726" cy="384183"/>
              </a:xfrm>
              <a:custGeom>
                <a:rect b="b" l="l" r="r" t="t"/>
                <a:pathLst>
                  <a:path extrusionOk="0" h="11186" w="26517">
                    <a:moveTo>
                      <a:pt x="11729" y="1"/>
                    </a:moveTo>
                    <a:cubicBezTo>
                      <a:pt x="11497" y="1"/>
                      <a:pt x="11258" y="14"/>
                      <a:pt x="11014" y="41"/>
                    </a:cubicBezTo>
                    <a:cubicBezTo>
                      <a:pt x="7228" y="482"/>
                      <a:pt x="6347" y="4101"/>
                      <a:pt x="6347" y="4101"/>
                    </a:cubicBezTo>
                    <a:cubicBezTo>
                      <a:pt x="6319" y="4101"/>
                      <a:pt x="6291" y="4101"/>
                      <a:pt x="6263" y="4101"/>
                    </a:cubicBezTo>
                    <a:cubicBezTo>
                      <a:pt x="5007" y="4101"/>
                      <a:pt x="3803" y="4622"/>
                      <a:pt x="2930" y="5518"/>
                    </a:cubicBezTo>
                    <a:cubicBezTo>
                      <a:pt x="1442" y="7078"/>
                      <a:pt x="1930" y="8816"/>
                      <a:pt x="1930" y="8816"/>
                    </a:cubicBezTo>
                    <a:cubicBezTo>
                      <a:pt x="1" y="9507"/>
                      <a:pt x="72" y="11186"/>
                      <a:pt x="72" y="11186"/>
                    </a:cubicBezTo>
                    <a:lnTo>
                      <a:pt x="26516" y="11186"/>
                    </a:lnTo>
                    <a:cubicBezTo>
                      <a:pt x="26163" y="8143"/>
                      <a:pt x="23291" y="8078"/>
                      <a:pt x="23044" y="8078"/>
                    </a:cubicBezTo>
                    <a:cubicBezTo>
                      <a:pt x="23033" y="8078"/>
                      <a:pt x="23028" y="8078"/>
                      <a:pt x="23028" y="8078"/>
                    </a:cubicBezTo>
                    <a:cubicBezTo>
                      <a:pt x="23028" y="8078"/>
                      <a:pt x="23349" y="6328"/>
                      <a:pt x="22039" y="5090"/>
                    </a:cubicBezTo>
                    <a:cubicBezTo>
                      <a:pt x="21491" y="4567"/>
                      <a:pt x="20683" y="4415"/>
                      <a:pt x="19928" y="4415"/>
                    </a:cubicBezTo>
                    <a:cubicBezTo>
                      <a:pt x="18878" y="4415"/>
                      <a:pt x="17932" y="4709"/>
                      <a:pt x="17932" y="4709"/>
                    </a:cubicBezTo>
                    <a:cubicBezTo>
                      <a:pt x="17230" y="2792"/>
                      <a:pt x="15110" y="1"/>
                      <a:pt x="117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35"/>
              <p:cNvSpPr/>
              <p:nvPr/>
            </p:nvSpPr>
            <p:spPr>
              <a:xfrm>
                <a:off x="7566202" y="2958534"/>
                <a:ext cx="1070568" cy="486222"/>
              </a:xfrm>
              <a:custGeom>
                <a:rect b="b" l="l" r="r" t="t"/>
                <a:pathLst>
                  <a:path extrusionOk="0" h="14157" w="31171">
                    <a:moveTo>
                      <a:pt x="16612" y="0"/>
                    </a:moveTo>
                    <a:cubicBezTo>
                      <a:pt x="12811" y="0"/>
                      <a:pt x="9580" y="2914"/>
                      <a:pt x="8954" y="6132"/>
                    </a:cubicBezTo>
                    <a:cubicBezTo>
                      <a:pt x="8954" y="6132"/>
                      <a:pt x="8373" y="5960"/>
                      <a:pt x="7603" y="5960"/>
                    </a:cubicBezTo>
                    <a:cubicBezTo>
                      <a:pt x="6970" y="5960"/>
                      <a:pt x="6208" y="6076"/>
                      <a:pt x="5537" y="6501"/>
                    </a:cubicBezTo>
                    <a:cubicBezTo>
                      <a:pt x="4048" y="7430"/>
                      <a:pt x="4048" y="9799"/>
                      <a:pt x="4048" y="9799"/>
                    </a:cubicBezTo>
                    <a:cubicBezTo>
                      <a:pt x="4048" y="9799"/>
                      <a:pt x="0" y="9930"/>
                      <a:pt x="72" y="14157"/>
                    </a:cubicBezTo>
                    <a:lnTo>
                      <a:pt x="30683" y="14157"/>
                    </a:lnTo>
                    <a:cubicBezTo>
                      <a:pt x="30683" y="14157"/>
                      <a:pt x="31171" y="11609"/>
                      <a:pt x="28682" y="11109"/>
                    </a:cubicBezTo>
                    <a:cubicBezTo>
                      <a:pt x="28682" y="11109"/>
                      <a:pt x="29682" y="8370"/>
                      <a:pt x="28063" y="6441"/>
                    </a:cubicBezTo>
                    <a:cubicBezTo>
                      <a:pt x="26892" y="5046"/>
                      <a:pt x="25248" y="4853"/>
                      <a:pt x="24427" y="4853"/>
                    </a:cubicBezTo>
                    <a:cubicBezTo>
                      <a:pt x="24113" y="4853"/>
                      <a:pt x="23920" y="4882"/>
                      <a:pt x="23920" y="4882"/>
                    </a:cubicBezTo>
                    <a:cubicBezTo>
                      <a:pt x="23920" y="4882"/>
                      <a:pt x="22086" y="774"/>
                      <a:pt x="17800" y="95"/>
                    </a:cubicBezTo>
                    <a:cubicBezTo>
                      <a:pt x="17400" y="31"/>
                      <a:pt x="17003" y="0"/>
                      <a:pt x="166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35"/>
              <p:cNvSpPr/>
              <p:nvPr/>
            </p:nvSpPr>
            <p:spPr>
              <a:xfrm>
                <a:off x="7647562" y="3060570"/>
                <a:ext cx="910692" cy="384183"/>
              </a:xfrm>
              <a:custGeom>
                <a:rect b="b" l="l" r="r" t="t"/>
                <a:pathLst>
                  <a:path extrusionOk="0" h="11186" w="26516">
                    <a:moveTo>
                      <a:pt x="14778" y="1"/>
                    </a:moveTo>
                    <a:cubicBezTo>
                      <a:pt x="11406" y="1"/>
                      <a:pt x="9287" y="2792"/>
                      <a:pt x="8585" y="4709"/>
                    </a:cubicBezTo>
                    <a:cubicBezTo>
                      <a:pt x="8585" y="4709"/>
                      <a:pt x="7638" y="4415"/>
                      <a:pt x="6588" y="4415"/>
                    </a:cubicBezTo>
                    <a:cubicBezTo>
                      <a:pt x="5833" y="4415"/>
                      <a:pt x="5025" y="4567"/>
                      <a:pt x="4477" y="5090"/>
                    </a:cubicBezTo>
                    <a:cubicBezTo>
                      <a:pt x="3168" y="6328"/>
                      <a:pt x="3489" y="8078"/>
                      <a:pt x="3489" y="8078"/>
                    </a:cubicBezTo>
                    <a:cubicBezTo>
                      <a:pt x="3489" y="8078"/>
                      <a:pt x="3483" y="8078"/>
                      <a:pt x="3472" y="8078"/>
                    </a:cubicBezTo>
                    <a:cubicBezTo>
                      <a:pt x="3226" y="8078"/>
                      <a:pt x="354" y="8143"/>
                      <a:pt x="1" y="11186"/>
                    </a:cubicBezTo>
                    <a:lnTo>
                      <a:pt x="26444" y="11186"/>
                    </a:lnTo>
                    <a:cubicBezTo>
                      <a:pt x="26444" y="11186"/>
                      <a:pt x="26516" y="9507"/>
                      <a:pt x="24587" y="8816"/>
                    </a:cubicBezTo>
                    <a:cubicBezTo>
                      <a:pt x="24587" y="8816"/>
                      <a:pt x="25075" y="7078"/>
                      <a:pt x="23587" y="5518"/>
                    </a:cubicBezTo>
                    <a:cubicBezTo>
                      <a:pt x="22713" y="4622"/>
                      <a:pt x="21509" y="4101"/>
                      <a:pt x="20243" y="4101"/>
                    </a:cubicBezTo>
                    <a:cubicBezTo>
                      <a:pt x="20214" y="4101"/>
                      <a:pt x="20186" y="4101"/>
                      <a:pt x="20158" y="4101"/>
                    </a:cubicBezTo>
                    <a:cubicBezTo>
                      <a:pt x="20158" y="4101"/>
                      <a:pt x="19289" y="482"/>
                      <a:pt x="15491" y="41"/>
                    </a:cubicBezTo>
                    <a:cubicBezTo>
                      <a:pt x="15247" y="14"/>
                      <a:pt x="15009" y="1"/>
                      <a:pt x="14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1" name="Google Shape;3521;p35"/>
            <p:cNvGrpSpPr/>
            <p:nvPr/>
          </p:nvGrpSpPr>
          <p:grpSpPr>
            <a:xfrm>
              <a:off x="8374546" y="1649771"/>
              <a:ext cx="563866" cy="553632"/>
              <a:chOff x="3840250" y="590138"/>
              <a:chExt cx="1016525" cy="998075"/>
            </a:xfrm>
          </p:grpSpPr>
          <p:sp>
            <p:nvSpPr>
              <p:cNvPr id="3522" name="Google Shape;3522;p35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35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35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35"/>
              <p:cNvSpPr/>
              <p:nvPr/>
            </p:nvSpPr>
            <p:spPr>
              <a:xfrm>
                <a:off x="4332875" y="7294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35"/>
              <p:cNvSpPr/>
              <p:nvPr/>
            </p:nvSpPr>
            <p:spPr>
              <a:xfrm>
                <a:off x="4428425" y="8092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0"/>
                    </a:moveTo>
                    <a:cubicBezTo>
                      <a:pt x="6656" y="0"/>
                      <a:pt x="0" y="9502"/>
                      <a:pt x="6656" y="9502"/>
                    </a:cubicBezTo>
                    <a:cubicBezTo>
                      <a:pt x="13323" y="9502"/>
                      <a:pt x="6656" y="0"/>
                      <a:pt x="6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35"/>
              <p:cNvSpPr/>
              <p:nvPr/>
            </p:nvSpPr>
            <p:spPr>
              <a:xfrm>
                <a:off x="4500450" y="886438"/>
                <a:ext cx="76525" cy="169350"/>
              </a:xfrm>
              <a:custGeom>
                <a:rect b="b" l="l" r="r" t="t"/>
                <a:pathLst>
                  <a:path extrusionOk="0" h="6774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3"/>
                      <a:pt x="1" y="3912"/>
                      <a:pt x="227" y="5353"/>
                    </a:cubicBezTo>
                    <a:cubicBezTo>
                      <a:pt x="384" y="6312"/>
                      <a:pt x="1014" y="6773"/>
                      <a:pt x="1609" y="6773"/>
                    </a:cubicBezTo>
                    <a:cubicBezTo>
                      <a:pt x="1914" y="6773"/>
                      <a:pt x="2211" y="6651"/>
                      <a:pt x="2429" y="6413"/>
                    </a:cubicBezTo>
                    <a:cubicBezTo>
                      <a:pt x="3060" y="5698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35"/>
              <p:cNvSpPr/>
              <p:nvPr/>
            </p:nvSpPr>
            <p:spPr>
              <a:xfrm>
                <a:off x="3840250" y="1214613"/>
                <a:ext cx="523600" cy="373600"/>
              </a:xfrm>
              <a:custGeom>
                <a:rect b="b" l="l" r="r" t="t"/>
                <a:pathLst>
                  <a:path extrusionOk="0" h="14944" w="20944">
                    <a:moveTo>
                      <a:pt x="10466" y="1"/>
                    </a:moveTo>
                    <a:cubicBezTo>
                      <a:pt x="10466" y="1"/>
                      <a:pt x="0" y="14943"/>
                      <a:pt x="10466" y="14943"/>
                    </a:cubicBezTo>
                    <a:cubicBezTo>
                      <a:pt x="20944" y="14943"/>
                      <a:pt x="10466" y="1"/>
                      <a:pt x="10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35"/>
              <p:cNvSpPr/>
              <p:nvPr/>
            </p:nvSpPr>
            <p:spPr>
              <a:xfrm>
                <a:off x="3935500" y="129438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4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35"/>
              <p:cNvSpPr/>
              <p:nvPr/>
            </p:nvSpPr>
            <p:spPr>
              <a:xfrm>
                <a:off x="4007525" y="1371588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6" y="1"/>
                    </a:moveTo>
                    <a:cubicBezTo>
                      <a:pt x="1681" y="1"/>
                      <a:pt x="1394" y="170"/>
                      <a:pt x="1108" y="508"/>
                    </a:cubicBezTo>
                    <a:cubicBezTo>
                      <a:pt x="477" y="1235"/>
                      <a:pt x="1" y="3913"/>
                      <a:pt x="239" y="5354"/>
                    </a:cubicBezTo>
                    <a:cubicBezTo>
                      <a:pt x="389" y="6308"/>
                      <a:pt x="1024" y="6771"/>
                      <a:pt x="1620" y="6771"/>
                    </a:cubicBezTo>
                    <a:cubicBezTo>
                      <a:pt x="1923" y="6771"/>
                      <a:pt x="2217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31" name="Google Shape;3531;p35"/>
            <p:cNvGrpSpPr/>
            <p:nvPr/>
          </p:nvGrpSpPr>
          <p:grpSpPr>
            <a:xfrm>
              <a:off x="7281189" y="317611"/>
              <a:ext cx="533999" cy="579778"/>
              <a:chOff x="4069450" y="729438"/>
              <a:chExt cx="861150" cy="934975"/>
            </a:xfrm>
          </p:grpSpPr>
          <p:sp>
            <p:nvSpPr>
              <p:cNvPr id="3532" name="Google Shape;3532;p35"/>
              <p:cNvSpPr/>
              <p:nvPr/>
            </p:nvSpPr>
            <p:spPr>
              <a:xfrm>
                <a:off x="4332875" y="7294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35"/>
              <p:cNvSpPr/>
              <p:nvPr/>
            </p:nvSpPr>
            <p:spPr>
              <a:xfrm>
                <a:off x="4428425" y="8092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0"/>
                    </a:moveTo>
                    <a:cubicBezTo>
                      <a:pt x="6656" y="0"/>
                      <a:pt x="0" y="9502"/>
                      <a:pt x="6656" y="9502"/>
                    </a:cubicBezTo>
                    <a:cubicBezTo>
                      <a:pt x="13323" y="9502"/>
                      <a:pt x="6656" y="0"/>
                      <a:pt x="6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35"/>
              <p:cNvSpPr/>
              <p:nvPr/>
            </p:nvSpPr>
            <p:spPr>
              <a:xfrm>
                <a:off x="4500450" y="886438"/>
                <a:ext cx="76525" cy="169350"/>
              </a:xfrm>
              <a:custGeom>
                <a:rect b="b" l="l" r="r" t="t"/>
                <a:pathLst>
                  <a:path extrusionOk="0" h="6774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3"/>
                      <a:pt x="1" y="3912"/>
                      <a:pt x="227" y="5353"/>
                    </a:cubicBezTo>
                    <a:cubicBezTo>
                      <a:pt x="384" y="6312"/>
                      <a:pt x="1014" y="6773"/>
                      <a:pt x="1609" y="6773"/>
                    </a:cubicBezTo>
                    <a:cubicBezTo>
                      <a:pt x="1914" y="6773"/>
                      <a:pt x="2211" y="6651"/>
                      <a:pt x="2429" y="6413"/>
                    </a:cubicBezTo>
                    <a:cubicBezTo>
                      <a:pt x="3060" y="5698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35"/>
              <p:cNvSpPr/>
              <p:nvPr/>
            </p:nvSpPr>
            <p:spPr>
              <a:xfrm>
                <a:off x="4069450" y="1093763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35"/>
              <p:cNvSpPr/>
              <p:nvPr/>
            </p:nvSpPr>
            <p:spPr>
              <a:xfrm>
                <a:off x="4165000" y="117323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35"/>
              <p:cNvSpPr/>
              <p:nvPr/>
            </p:nvSpPr>
            <p:spPr>
              <a:xfrm>
                <a:off x="4237025" y="1250463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35"/>
              <p:cNvSpPr/>
              <p:nvPr/>
            </p:nvSpPr>
            <p:spPr>
              <a:xfrm>
                <a:off x="4406975" y="1291113"/>
                <a:ext cx="523625" cy="373300"/>
              </a:xfrm>
              <a:custGeom>
                <a:rect b="b" l="l" r="r" t="t"/>
                <a:pathLst>
                  <a:path extrusionOk="0" h="14932" w="20945">
                    <a:moveTo>
                      <a:pt x="10478" y="1"/>
                    </a:moveTo>
                    <a:cubicBezTo>
                      <a:pt x="10478" y="1"/>
                      <a:pt x="1" y="14931"/>
                      <a:pt x="10478" y="14931"/>
                    </a:cubicBezTo>
                    <a:cubicBezTo>
                      <a:pt x="20944" y="14931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35"/>
              <p:cNvSpPr/>
              <p:nvPr/>
            </p:nvSpPr>
            <p:spPr>
              <a:xfrm>
                <a:off x="4502225" y="1370588"/>
                <a:ext cx="333125" cy="237550"/>
              </a:xfrm>
              <a:custGeom>
                <a:rect b="b" l="l" r="r" t="t"/>
                <a:pathLst>
                  <a:path extrusionOk="0" h="9502" w="13325">
                    <a:moveTo>
                      <a:pt x="6668" y="1"/>
                    </a:moveTo>
                    <a:cubicBezTo>
                      <a:pt x="6668" y="1"/>
                      <a:pt x="1" y="9502"/>
                      <a:pt x="6668" y="9502"/>
                    </a:cubicBezTo>
                    <a:cubicBezTo>
                      <a:pt x="13324" y="9502"/>
                      <a:pt x="6668" y="1"/>
                      <a:pt x="66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35"/>
              <p:cNvSpPr/>
              <p:nvPr/>
            </p:nvSpPr>
            <p:spPr>
              <a:xfrm>
                <a:off x="4574575" y="1447813"/>
                <a:ext cx="76525" cy="169350"/>
              </a:xfrm>
              <a:custGeom>
                <a:rect b="b" l="l" r="r" t="t"/>
                <a:pathLst>
                  <a:path extrusionOk="0" h="6774" w="3061">
                    <a:moveTo>
                      <a:pt x="1915" y="0"/>
                    </a:moveTo>
                    <a:cubicBezTo>
                      <a:pt x="1669" y="0"/>
                      <a:pt x="1382" y="169"/>
                      <a:pt x="1096" y="507"/>
                    </a:cubicBezTo>
                    <a:cubicBezTo>
                      <a:pt x="476" y="1234"/>
                      <a:pt x="0" y="3912"/>
                      <a:pt x="226" y="5353"/>
                    </a:cubicBezTo>
                    <a:cubicBezTo>
                      <a:pt x="376" y="6312"/>
                      <a:pt x="1008" y="6773"/>
                      <a:pt x="1602" y="6773"/>
                    </a:cubicBezTo>
                    <a:cubicBezTo>
                      <a:pt x="1908" y="6773"/>
                      <a:pt x="2203" y="6651"/>
                      <a:pt x="2417" y="6413"/>
                    </a:cubicBezTo>
                    <a:cubicBezTo>
                      <a:pt x="3060" y="5698"/>
                      <a:pt x="2084" y="4377"/>
                      <a:pt x="2417" y="2936"/>
                    </a:cubicBezTo>
                    <a:cubicBezTo>
                      <a:pt x="2872" y="983"/>
                      <a:pt x="2511" y="0"/>
                      <a:pt x="19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41" name="Google Shape;3541;p35"/>
          <p:cNvGrpSpPr/>
          <p:nvPr/>
        </p:nvGrpSpPr>
        <p:grpSpPr>
          <a:xfrm>
            <a:off x="8166600" y="3518375"/>
            <a:ext cx="875050" cy="580000"/>
            <a:chOff x="7888000" y="3528325"/>
            <a:chExt cx="875050" cy="580000"/>
          </a:xfrm>
        </p:grpSpPr>
        <p:sp>
          <p:nvSpPr>
            <p:cNvPr id="3542" name="Google Shape;3542;p35"/>
            <p:cNvSpPr/>
            <p:nvPr/>
          </p:nvSpPr>
          <p:spPr>
            <a:xfrm>
              <a:off x="8350175" y="3973800"/>
              <a:ext cx="412875" cy="134525"/>
            </a:xfrm>
            <a:custGeom>
              <a:rect b="b" l="l" r="r" t="t"/>
              <a:pathLst>
                <a:path extrusionOk="0" h="5381" w="16515">
                  <a:moveTo>
                    <a:pt x="9593" y="0"/>
                  </a:moveTo>
                  <a:cubicBezTo>
                    <a:pt x="9305" y="0"/>
                    <a:pt x="8880" y="202"/>
                    <a:pt x="8430" y="666"/>
                  </a:cubicBezTo>
                  <a:cubicBezTo>
                    <a:pt x="7823" y="535"/>
                    <a:pt x="7263" y="416"/>
                    <a:pt x="6846" y="368"/>
                  </a:cubicBezTo>
                  <a:cubicBezTo>
                    <a:pt x="6508" y="321"/>
                    <a:pt x="6247" y="275"/>
                    <a:pt x="5964" y="275"/>
                  </a:cubicBezTo>
                  <a:cubicBezTo>
                    <a:pt x="5389" y="275"/>
                    <a:pt x="4727" y="464"/>
                    <a:pt x="3155" y="1214"/>
                  </a:cubicBezTo>
                  <a:cubicBezTo>
                    <a:pt x="810" y="2333"/>
                    <a:pt x="0" y="2428"/>
                    <a:pt x="0" y="2428"/>
                  </a:cubicBezTo>
                  <a:cubicBezTo>
                    <a:pt x="245" y="2489"/>
                    <a:pt x="494" y="2516"/>
                    <a:pt x="748" y="2516"/>
                  </a:cubicBezTo>
                  <a:cubicBezTo>
                    <a:pt x="2033" y="2516"/>
                    <a:pt x="3418" y="1822"/>
                    <a:pt x="4810" y="1345"/>
                  </a:cubicBezTo>
                  <a:cubicBezTo>
                    <a:pt x="5336" y="1165"/>
                    <a:pt x="5774" y="1096"/>
                    <a:pt x="6169" y="1096"/>
                  </a:cubicBezTo>
                  <a:cubicBezTo>
                    <a:pt x="6795" y="1096"/>
                    <a:pt x="7315" y="1269"/>
                    <a:pt x="7906" y="1452"/>
                  </a:cubicBezTo>
                  <a:cubicBezTo>
                    <a:pt x="7787" y="1809"/>
                    <a:pt x="7894" y="2023"/>
                    <a:pt x="7537" y="2238"/>
                  </a:cubicBezTo>
                  <a:cubicBezTo>
                    <a:pt x="6931" y="2625"/>
                    <a:pt x="7224" y="2941"/>
                    <a:pt x="7523" y="2941"/>
                  </a:cubicBezTo>
                  <a:cubicBezTo>
                    <a:pt x="7647" y="2941"/>
                    <a:pt x="7772" y="2887"/>
                    <a:pt x="7835" y="2761"/>
                  </a:cubicBezTo>
                  <a:cubicBezTo>
                    <a:pt x="8085" y="2238"/>
                    <a:pt x="8168" y="2392"/>
                    <a:pt x="8740" y="2095"/>
                  </a:cubicBezTo>
                  <a:cubicBezTo>
                    <a:pt x="8906" y="1999"/>
                    <a:pt x="9049" y="1880"/>
                    <a:pt x="9180" y="1749"/>
                  </a:cubicBezTo>
                  <a:cubicBezTo>
                    <a:pt x="10621" y="2011"/>
                    <a:pt x="12823" y="2321"/>
                    <a:pt x="13693" y="3393"/>
                  </a:cubicBezTo>
                  <a:cubicBezTo>
                    <a:pt x="14873" y="4865"/>
                    <a:pt x="15651" y="5381"/>
                    <a:pt x="16224" y="5381"/>
                  </a:cubicBezTo>
                  <a:cubicBezTo>
                    <a:pt x="16327" y="5381"/>
                    <a:pt x="16423" y="5364"/>
                    <a:pt x="16514" y="5333"/>
                  </a:cubicBezTo>
                  <a:cubicBezTo>
                    <a:pt x="15121" y="4881"/>
                    <a:pt x="14705" y="3190"/>
                    <a:pt x="13919" y="2523"/>
                  </a:cubicBezTo>
                  <a:cubicBezTo>
                    <a:pt x="13121" y="1845"/>
                    <a:pt x="12561" y="1654"/>
                    <a:pt x="11168" y="1309"/>
                  </a:cubicBezTo>
                  <a:cubicBezTo>
                    <a:pt x="10740" y="1202"/>
                    <a:pt x="10252" y="1083"/>
                    <a:pt x="9763" y="964"/>
                  </a:cubicBezTo>
                  <a:cubicBezTo>
                    <a:pt x="9871" y="785"/>
                    <a:pt x="9942" y="571"/>
                    <a:pt x="9966" y="356"/>
                  </a:cubicBezTo>
                  <a:cubicBezTo>
                    <a:pt x="9966" y="129"/>
                    <a:pt x="9823" y="0"/>
                    <a:pt x="9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5"/>
            <p:cNvSpPr/>
            <p:nvPr/>
          </p:nvSpPr>
          <p:spPr>
            <a:xfrm>
              <a:off x="8083813" y="3663750"/>
              <a:ext cx="356275" cy="115250"/>
            </a:xfrm>
            <a:custGeom>
              <a:rect b="b" l="l" r="r" t="t"/>
              <a:pathLst>
                <a:path extrusionOk="0" h="4610" w="14251">
                  <a:moveTo>
                    <a:pt x="13921" y="0"/>
                  </a:moveTo>
                  <a:cubicBezTo>
                    <a:pt x="13917" y="0"/>
                    <a:pt x="13912" y="0"/>
                    <a:pt x="13907" y="0"/>
                  </a:cubicBezTo>
                  <a:cubicBezTo>
                    <a:pt x="13526" y="24"/>
                    <a:pt x="10931" y="429"/>
                    <a:pt x="9657" y="751"/>
                  </a:cubicBezTo>
                  <a:cubicBezTo>
                    <a:pt x="8395" y="1060"/>
                    <a:pt x="7061" y="2798"/>
                    <a:pt x="6764" y="2882"/>
                  </a:cubicBezTo>
                  <a:cubicBezTo>
                    <a:pt x="6714" y="2893"/>
                    <a:pt x="6635" y="2898"/>
                    <a:pt x="6531" y="2898"/>
                  </a:cubicBezTo>
                  <a:cubicBezTo>
                    <a:pt x="5987" y="2898"/>
                    <a:pt x="4776" y="2759"/>
                    <a:pt x="3716" y="2679"/>
                  </a:cubicBezTo>
                  <a:cubicBezTo>
                    <a:pt x="3669" y="2675"/>
                    <a:pt x="3620" y="2674"/>
                    <a:pt x="3570" y="2674"/>
                  </a:cubicBezTo>
                  <a:cubicBezTo>
                    <a:pt x="2264" y="2674"/>
                    <a:pt x="1" y="3965"/>
                    <a:pt x="1" y="3965"/>
                  </a:cubicBezTo>
                  <a:cubicBezTo>
                    <a:pt x="1" y="4098"/>
                    <a:pt x="151" y="4148"/>
                    <a:pt x="390" y="4148"/>
                  </a:cubicBezTo>
                  <a:cubicBezTo>
                    <a:pt x="1120" y="4148"/>
                    <a:pt x="2680" y="3680"/>
                    <a:pt x="3335" y="3644"/>
                  </a:cubicBezTo>
                  <a:cubicBezTo>
                    <a:pt x="3413" y="3638"/>
                    <a:pt x="3495" y="3636"/>
                    <a:pt x="3580" y="3636"/>
                  </a:cubicBezTo>
                  <a:cubicBezTo>
                    <a:pt x="4430" y="3636"/>
                    <a:pt x="5574" y="3891"/>
                    <a:pt x="5823" y="4096"/>
                  </a:cubicBezTo>
                  <a:cubicBezTo>
                    <a:pt x="6098" y="4314"/>
                    <a:pt x="6595" y="4609"/>
                    <a:pt x="7046" y="4609"/>
                  </a:cubicBezTo>
                  <a:cubicBezTo>
                    <a:pt x="7063" y="4609"/>
                    <a:pt x="7080" y="4609"/>
                    <a:pt x="7097" y="4608"/>
                  </a:cubicBezTo>
                  <a:cubicBezTo>
                    <a:pt x="7550" y="4572"/>
                    <a:pt x="8847" y="3668"/>
                    <a:pt x="8978" y="3489"/>
                  </a:cubicBezTo>
                  <a:cubicBezTo>
                    <a:pt x="9097" y="3310"/>
                    <a:pt x="8443" y="3227"/>
                    <a:pt x="8443" y="3227"/>
                  </a:cubicBezTo>
                  <a:lnTo>
                    <a:pt x="9050" y="2465"/>
                  </a:lnTo>
                  <a:cubicBezTo>
                    <a:pt x="9657" y="1703"/>
                    <a:pt x="11002" y="1346"/>
                    <a:pt x="11895" y="1120"/>
                  </a:cubicBezTo>
                  <a:cubicBezTo>
                    <a:pt x="12777" y="896"/>
                    <a:pt x="14250" y="0"/>
                    <a:pt x="13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5"/>
            <p:cNvSpPr/>
            <p:nvPr/>
          </p:nvSpPr>
          <p:spPr>
            <a:xfrm>
              <a:off x="7888000" y="3528325"/>
              <a:ext cx="274450" cy="38525"/>
            </a:xfrm>
            <a:custGeom>
              <a:rect b="b" l="l" r="r" t="t"/>
              <a:pathLst>
                <a:path extrusionOk="0" h="1541" w="10978">
                  <a:moveTo>
                    <a:pt x="10977" y="0"/>
                  </a:moveTo>
                  <a:cubicBezTo>
                    <a:pt x="10406" y="274"/>
                    <a:pt x="7656" y="250"/>
                    <a:pt x="6155" y="334"/>
                  </a:cubicBezTo>
                  <a:lnTo>
                    <a:pt x="5965" y="345"/>
                  </a:lnTo>
                  <a:cubicBezTo>
                    <a:pt x="5835" y="237"/>
                    <a:pt x="5645" y="79"/>
                    <a:pt x="5459" y="79"/>
                  </a:cubicBezTo>
                  <a:cubicBezTo>
                    <a:pt x="5441" y="79"/>
                    <a:pt x="5423" y="80"/>
                    <a:pt x="5405" y="84"/>
                  </a:cubicBezTo>
                  <a:cubicBezTo>
                    <a:pt x="5286" y="107"/>
                    <a:pt x="5239" y="274"/>
                    <a:pt x="5227" y="405"/>
                  </a:cubicBezTo>
                  <a:cubicBezTo>
                    <a:pt x="4179" y="488"/>
                    <a:pt x="3286" y="619"/>
                    <a:pt x="2262" y="679"/>
                  </a:cubicBezTo>
                  <a:cubicBezTo>
                    <a:pt x="2124" y="689"/>
                    <a:pt x="1993" y="693"/>
                    <a:pt x="1870" y="693"/>
                  </a:cubicBezTo>
                  <a:cubicBezTo>
                    <a:pt x="817" y="693"/>
                    <a:pt x="274" y="369"/>
                    <a:pt x="274" y="369"/>
                  </a:cubicBezTo>
                  <a:lnTo>
                    <a:pt x="274" y="369"/>
                  </a:lnTo>
                  <a:cubicBezTo>
                    <a:pt x="274" y="369"/>
                    <a:pt x="0" y="417"/>
                    <a:pt x="1226" y="834"/>
                  </a:cubicBezTo>
                  <a:cubicBezTo>
                    <a:pt x="1686" y="993"/>
                    <a:pt x="2296" y="1040"/>
                    <a:pt x="2899" y="1040"/>
                  </a:cubicBezTo>
                  <a:cubicBezTo>
                    <a:pt x="3799" y="1040"/>
                    <a:pt x="4684" y="934"/>
                    <a:pt x="5032" y="934"/>
                  </a:cubicBezTo>
                  <a:cubicBezTo>
                    <a:pt x="5080" y="934"/>
                    <a:pt x="5117" y="936"/>
                    <a:pt x="5143" y="941"/>
                  </a:cubicBezTo>
                  <a:cubicBezTo>
                    <a:pt x="5489" y="1000"/>
                    <a:pt x="5608" y="1346"/>
                    <a:pt x="6013" y="1488"/>
                  </a:cubicBezTo>
                  <a:cubicBezTo>
                    <a:pt x="6115" y="1526"/>
                    <a:pt x="6220" y="1541"/>
                    <a:pt x="6319" y="1541"/>
                  </a:cubicBezTo>
                  <a:cubicBezTo>
                    <a:pt x="6603" y="1541"/>
                    <a:pt x="6840" y="1416"/>
                    <a:pt x="6822" y="1310"/>
                  </a:cubicBezTo>
                  <a:cubicBezTo>
                    <a:pt x="6800" y="1175"/>
                    <a:pt x="6830" y="614"/>
                    <a:pt x="8284" y="614"/>
                  </a:cubicBezTo>
                  <a:cubicBezTo>
                    <a:pt x="8368" y="614"/>
                    <a:pt x="8456" y="615"/>
                    <a:pt x="8549" y="619"/>
                  </a:cubicBezTo>
                  <a:cubicBezTo>
                    <a:pt x="8634" y="623"/>
                    <a:pt x="8716" y="624"/>
                    <a:pt x="8796" y="624"/>
                  </a:cubicBezTo>
                  <a:cubicBezTo>
                    <a:pt x="10342" y="624"/>
                    <a:pt x="10977" y="0"/>
                    <a:pt x="10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5" name="Google Shape;3545;p35"/>
          <p:cNvSpPr txBox="1"/>
          <p:nvPr>
            <p:ph idx="5" type="title"/>
          </p:nvPr>
        </p:nvSpPr>
        <p:spPr>
          <a:xfrm>
            <a:off x="6041950" y="2992175"/>
            <a:ext cx="797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46" name="Google Shape;3546;p35"/>
          <p:cNvSpPr txBox="1"/>
          <p:nvPr>
            <p:ph idx="15" type="subTitle"/>
          </p:nvPr>
        </p:nvSpPr>
        <p:spPr>
          <a:xfrm>
            <a:off x="6041947" y="3472805"/>
            <a:ext cx="22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3547" name="Google Shape;3547;p35"/>
          <p:cNvSpPr txBox="1"/>
          <p:nvPr>
            <p:ph idx="4" type="subTitle"/>
          </p:nvPr>
        </p:nvSpPr>
        <p:spPr>
          <a:xfrm>
            <a:off x="6041947" y="3810991"/>
            <a:ext cx="22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 from this project</a:t>
            </a:r>
            <a:endParaRPr/>
          </a:p>
        </p:txBody>
      </p:sp>
      <p:sp>
        <p:nvSpPr>
          <p:cNvPr id="3548" name="Google Shape;3548;p35"/>
          <p:cNvSpPr txBox="1"/>
          <p:nvPr>
            <p:ph idx="5" type="title"/>
          </p:nvPr>
        </p:nvSpPr>
        <p:spPr>
          <a:xfrm>
            <a:off x="6041950" y="1381000"/>
            <a:ext cx="797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49" name="Google Shape;3549;p35"/>
          <p:cNvSpPr txBox="1"/>
          <p:nvPr>
            <p:ph idx="15" type="subTitle"/>
          </p:nvPr>
        </p:nvSpPr>
        <p:spPr>
          <a:xfrm>
            <a:off x="6041950" y="1691875"/>
            <a:ext cx="25215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 </a:t>
            </a:r>
            <a:r>
              <a:rPr lang="en" sz="1700"/>
              <a:t>Preprocessing</a:t>
            </a:r>
            <a:endParaRPr sz="1700"/>
          </a:p>
        </p:txBody>
      </p:sp>
      <p:sp>
        <p:nvSpPr>
          <p:cNvPr id="3550" name="Google Shape;3550;p35"/>
          <p:cNvSpPr txBox="1"/>
          <p:nvPr>
            <p:ph idx="4" type="subTitle"/>
          </p:nvPr>
        </p:nvSpPr>
        <p:spPr>
          <a:xfrm>
            <a:off x="6041947" y="2124041"/>
            <a:ext cx="22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Proprocess the Raw Communications Data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551" name="Google Shape;3551;p35"/>
          <p:cNvGrpSpPr/>
          <p:nvPr/>
        </p:nvGrpSpPr>
        <p:grpSpPr>
          <a:xfrm>
            <a:off x="71261" y="4158283"/>
            <a:ext cx="2095195" cy="907426"/>
            <a:chOff x="6562886" y="732908"/>
            <a:chExt cx="2095195" cy="907426"/>
          </a:xfrm>
        </p:grpSpPr>
        <p:grpSp>
          <p:nvGrpSpPr>
            <p:cNvPr id="3552" name="Google Shape;3552;p35"/>
            <p:cNvGrpSpPr/>
            <p:nvPr/>
          </p:nvGrpSpPr>
          <p:grpSpPr>
            <a:xfrm>
              <a:off x="6562886" y="742707"/>
              <a:ext cx="1639324" cy="614076"/>
              <a:chOff x="6139625" y="939075"/>
              <a:chExt cx="1818642" cy="681247"/>
            </a:xfrm>
          </p:grpSpPr>
          <p:sp>
            <p:nvSpPr>
              <p:cNvPr id="3553" name="Google Shape;3553;p35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35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35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35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7" name="Google Shape;3557;p35"/>
            <p:cNvGrpSpPr/>
            <p:nvPr/>
          </p:nvGrpSpPr>
          <p:grpSpPr>
            <a:xfrm>
              <a:off x="7512254" y="732908"/>
              <a:ext cx="1145826" cy="474522"/>
              <a:chOff x="5525375" y="1545600"/>
              <a:chExt cx="289650" cy="119950"/>
            </a:xfrm>
          </p:grpSpPr>
          <p:sp>
            <p:nvSpPr>
              <p:cNvPr id="3558" name="Google Shape;3558;p35"/>
              <p:cNvSpPr/>
              <p:nvPr/>
            </p:nvSpPr>
            <p:spPr>
              <a:xfrm>
                <a:off x="5525375" y="1545600"/>
                <a:ext cx="289650" cy="119950"/>
              </a:xfrm>
              <a:custGeom>
                <a:rect b="b" l="l" r="r" t="t"/>
                <a:pathLst>
                  <a:path extrusionOk="0" h="4798" w="11586">
                    <a:moveTo>
                      <a:pt x="4148" y="1"/>
                    </a:moveTo>
                    <a:cubicBezTo>
                      <a:pt x="3896" y="1"/>
                      <a:pt x="3639" y="27"/>
                      <a:pt x="3382" y="82"/>
                    </a:cubicBezTo>
                    <a:cubicBezTo>
                      <a:pt x="1263" y="535"/>
                      <a:pt x="1" y="2737"/>
                      <a:pt x="667" y="4797"/>
                    </a:cubicBezTo>
                    <a:lnTo>
                      <a:pt x="11586" y="4797"/>
                    </a:lnTo>
                    <a:cubicBezTo>
                      <a:pt x="11478" y="3618"/>
                      <a:pt x="10478" y="2713"/>
                      <a:pt x="9288" y="2713"/>
                    </a:cubicBezTo>
                    <a:cubicBezTo>
                      <a:pt x="8740" y="2713"/>
                      <a:pt x="8204" y="2916"/>
                      <a:pt x="7787" y="3273"/>
                    </a:cubicBezTo>
                    <a:cubicBezTo>
                      <a:pt x="7589" y="1380"/>
                      <a:pt x="5975" y="1"/>
                      <a:pt x="4148" y="1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35"/>
              <p:cNvSpPr/>
              <p:nvPr/>
            </p:nvSpPr>
            <p:spPr>
              <a:xfrm>
                <a:off x="5700100" y="1625025"/>
                <a:ext cx="22350" cy="29200"/>
              </a:xfrm>
              <a:custGeom>
                <a:rect b="b" l="l" r="r" t="t"/>
                <a:pathLst>
                  <a:path extrusionOk="0" h="1168" w="894">
                    <a:moveTo>
                      <a:pt x="703" y="1"/>
                    </a:moveTo>
                    <a:cubicBezTo>
                      <a:pt x="382" y="287"/>
                      <a:pt x="132" y="668"/>
                      <a:pt x="1" y="1084"/>
                    </a:cubicBezTo>
                    <a:lnTo>
                      <a:pt x="275" y="1168"/>
                    </a:lnTo>
                    <a:cubicBezTo>
                      <a:pt x="394" y="798"/>
                      <a:pt x="608" y="465"/>
                      <a:pt x="894" y="215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0" name="Google Shape;3560;p35"/>
            <p:cNvSpPr/>
            <p:nvPr/>
          </p:nvSpPr>
          <p:spPr>
            <a:xfrm>
              <a:off x="7758406" y="1153657"/>
              <a:ext cx="343701" cy="486677"/>
            </a:xfrm>
            <a:custGeom>
              <a:rect b="b" l="l" r="r" t="t"/>
              <a:pathLst>
                <a:path extrusionOk="0" h="26183" w="18491">
                  <a:moveTo>
                    <a:pt x="5870" y="1"/>
                  </a:moveTo>
                  <a:lnTo>
                    <a:pt x="0" y="14681"/>
                  </a:lnTo>
                  <a:lnTo>
                    <a:pt x="7668" y="14681"/>
                  </a:lnTo>
                  <a:lnTo>
                    <a:pt x="3929" y="26182"/>
                  </a:lnTo>
                  <a:lnTo>
                    <a:pt x="18491" y="8490"/>
                  </a:lnTo>
                  <a:lnTo>
                    <a:pt x="10871" y="8490"/>
                  </a:lnTo>
                  <a:lnTo>
                    <a:pt x="1471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4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5" name="Google Shape;3565;p36"/>
          <p:cNvGrpSpPr/>
          <p:nvPr/>
        </p:nvGrpSpPr>
        <p:grpSpPr>
          <a:xfrm>
            <a:off x="7443753" y="1403938"/>
            <a:ext cx="942695" cy="390401"/>
            <a:chOff x="5525375" y="1545600"/>
            <a:chExt cx="289650" cy="119950"/>
          </a:xfrm>
        </p:grpSpPr>
        <p:sp>
          <p:nvSpPr>
            <p:cNvPr id="3566" name="Google Shape;3566;p36"/>
            <p:cNvSpPr/>
            <p:nvPr/>
          </p:nvSpPr>
          <p:spPr>
            <a:xfrm>
              <a:off x="5525375" y="1545600"/>
              <a:ext cx="289650" cy="119950"/>
            </a:xfrm>
            <a:custGeom>
              <a:rect b="b" l="l" r="r" t="t"/>
              <a:pathLst>
                <a:path extrusionOk="0" h="4798" w="11586">
                  <a:moveTo>
                    <a:pt x="4148" y="1"/>
                  </a:moveTo>
                  <a:cubicBezTo>
                    <a:pt x="3896" y="1"/>
                    <a:pt x="3639" y="27"/>
                    <a:pt x="3382" y="82"/>
                  </a:cubicBezTo>
                  <a:cubicBezTo>
                    <a:pt x="1263" y="535"/>
                    <a:pt x="1" y="2737"/>
                    <a:pt x="667" y="4797"/>
                  </a:cubicBezTo>
                  <a:lnTo>
                    <a:pt x="11586" y="4797"/>
                  </a:lnTo>
                  <a:cubicBezTo>
                    <a:pt x="11478" y="3618"/>
                    <a:pt x="10478" y="2713"/>
                    <a:pt x="9288" y="2713"/>
                  </a:cubicBezTo>
                  <a:cubicBezTo>
                    <a:pt x="8740" y="2713"/>
                    <a:pt x="8204" y="2916"/>
                    <a:pt x="7787" y="3273"/>
                  </a:cubicBezTo>
                  <a:cubicBezTo>
                    <a:pt x="7589" y="1380"/>
                    <a:pt x="5975" y="1"/>
                    <a:pt x="4148" y="1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6"/>
            <p:cNvSpPr/>
            <p:nvPr/>
          </p:nvSpPr>
          <p:spPr>
            <a:xfrm>
              <a:off x="5700100" y="1625025"/>
              <a:ext cx="22350" cy="29200"/>
            </a:xfrm>
            <a:custGeom>
              <a:rect b="b" l="l" r="r" t="t"/>
              <a:pathLst>
                <a:path extrusionOk="0" h="1168" w="894">
                  <a:moveTo>
                    <a:pt x="703" y="1"/>
                  </a:moveTo>
                  <a:cubicBezTo>
                    <a:pt x="382" y="287"/>
                    <a:pt x="132" y="668"/>
                    <a:pt x="1" y="1084"/>
                  </a:cubicBezTo>
                  <a:lnTo>
                    <a:pt x="275" y="1168"/>
                  </a:lnTo>
                  <a:cubicBezTo>
                    <a:pt x="394" y="798"/>
                    <a:pt x="608" y="465"/>
                    <a:pt x="894" y="215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8" name="Google Shape;3568;p36"/>
          <p:cNvSpPr txBox="1"/>
          <p:nvPr>
            <p:ph type="title"/>
          </p:nvPr>
        </p:nvSpPr>
        <p:spPr>
          <a:xfrm>
            <a:off x="1912425" y="2139550"/>
            <a:ext cx="5319000" cy="10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69" name="Google Shape;3569;p36"/>
          <p:cNvSpPr txBox="1"/>
          <p:nvPr>
            <p:ph idx="2" type="title"/>
          </p:nvPr>
        </p:nvSpPr>
        <p:spPr>
          <a:xfrm>
            <a:off x="3262775" y="1241225"/>
            <a:ext cx="26184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570" name="Google Shape;3570;p36"/>
          <p:cNvGrpSpPr/>
          <p:nvPr/>
        </p:nvGrpSpPr>
        <p:grpSpPr>
          <a:xfrm>
            <a:off x="7770818" y="3486871"/>
            <a:ext cx="1032343" cy="1233562"/>
            <a:chOff x="3840250" y="590138"/>
            <a:chExt cx="1090350" cy="1302875"/>
          </a:xfrm>
        </p:grpSpPr>
        <p:sp>
          <p:nvSpPr>
            <p:cNvPr id="3571" name="Google Shape;3571;p36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6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6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6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6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6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6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6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6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6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6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6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6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6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6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6" name="Google Shape;3586;p36"/>
          <p:cNvGrpSpPr/>
          <p:nvPr/>
        </p:nvGrpSpPr>
        <p:grpSpPr>
          <a:xfrm>
            <a:off x="9" y="353887"/>
            <a:ext cx="2686134" cy="2161420"/>
            <a:chOff x="9" y="353887"/>
            <a:chExt cx="2686134" cy="2161420"/>
          </a:xfrm>
        </p:grpSpPr>
        <p:grpSp>
          <p:nvGrpSpPr>
            <p:cNvPr id="3587" name="Google Shape;3587;p36"/>
            <p:cNvGrpSpPr/>
            <p:nvPr/>
          </p:nvGrpSpPr>
          <p:grpSpPr>
            <a:xfrm>
              <a:off x="9" y="353887"/>
              <a:ext cx="2686134" cy="1006202"/>
              <a:chOff x="6139625" y="939075"/>
              <a:chExt cx="1818642" cy="681247"/>
            </a:xfrm>
          </p:grpSpPr>
          <p:sp>
            <p:nvSpPr>
              <p:cNvPr id="3588" name="Google Shape;3588;p36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36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36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36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2" name="Google Shape;3592;p36"/>
            <p:cNvGrpSpPr/>
            <p:nvPr/>
          </p:nvGrpSpPr>
          <p:grpSpPr>
            <a:xfrm>
              <a:off x="603556" y="1281746"/>
              <a:ext cx="713035" cy="1233562"/>
              <a:chOff x="3840250" y="590138"/>
              <a:chExt cx="753100" cy="1302875"/>
            </a:xfrm>
          </p:grpSpPr>
          <p:sp>
            <p:nvSpPr>
              <p:cNvPr id="3593" name="Google Shape;3593;p36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36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36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36"/>
              <p:cNvSpPr/>
              <p:nvPr/>
            </p:nvSpPr>
            <p:spPr>
              <a:xfrm>
                <a:off x="4069450" y="1093763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36"/>
              <p:cNvSpPr/>
              <p:nvPr/>
            </p:nvSpPr>
            <p:spPr>
              <a:xfrm>
                <a:off x="4165000" y="117323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36"/>
              <p:cNvSpPr/>
              <p:nvPr/>
            </p:nvSpPr>
            <p:spPr>
              <a:xfrm>
                <a:off x="4237025" y="1250463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36"/>
              <p:cNvSpPr/>
              <p:nvPr/>
            </p:nvSpPr>
            <p:spPr>
              <a:xfrm>
                <a:off x="3840250" y="1519413"/>
                <a:ext cx="523600" cy="373600"/>
              </a:xfrm>
              <a:custGeom>
                <a:rect b="b" l="l" r="r" t="t"/>
                <a:pathLst>
                  <a:path extrusionOk="0" h="14944" w="20944">
                    <a:moveTo>
                      <a:pt x="10466" y="1"/>
                    </a:moveTo>
                    <a:cubicBezTo>
                      <a:pt x="10466" y="1"/>
                      <a:pt x="0" y="14943"/>
                      <a:pt x="10466" y="14943"/>
                    </a:cubicBezTo>
                    <a:cubicBezTo>
                      <a:pt x="20944" y="14943"/>
                      <a:pt x="10466" y="1"/>
                      <a:pt x="10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36"/>
              <p:cNvSpPr/>
              <p:nvPr/>
            </p:nvSpPr>
            <p:spPr>
              <a:xfrm>
                <a:off x="3935500" y="159918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4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36"/>
              <p:cNvSpPr/>
              <p:nvPr/>
            </p:nvSpPr>
            <p:spPr>
              <a:xfrm>
                <a:off x="4007525" y="1676388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6" y="1"/>
                    </a:moveTo>
                    <a:cubicBezTo>
                      <a:pt x="1681" y="1"/>
                      <a:pt x="1394" y="170"/>
                      <a:pt x="1108" y="508"/>
                    </a:cubicBezTo>
                    <a:cubicBezTo>
                      <a:pt x="477" y="1235"/>
                      <a:pt x="1" y="3913"/>
                      <a:pt x="239" y="5354"/>
                    </a:cubicBezTo>
                    <a:cubicBezTo>
                      <a:pt x="389" y="6308"/>
                      <a:pt x="1024" y="6771"/>
                      <a:pt x="1620" y="6771"/>
                    </a:cubicBezTo>
                    <a:cubicBezTo>
                      <a:pt x="1923" y="6771"/>
                      <a:pt x="2217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2" name="Google Shape;3602;p36"/>
            <p:cNvGrpSpPr/>
            <p:nvPr/>
          </p:nvGrpSpPr>
          <p:grpSpPr>
            <a:xfrm>
              <a:off x="1259693" y="1281746"/>
              <a:ext cx="755894" cy="678157"/>
              <a:chOff x="3868225" y="590138"/>
              <a:chExt cx="798367" cy="716262"/>
            </a:xfrm>
          </p:grpSpPr>
          <p:sp>
            <p:nvSpPr>
              <p:cNvPr id="3603" name="Google Shape;3603;p36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36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36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36"/>
              <p:cNvSpPr/>
              <p:nvPr/>
            </p:nvSpPr>
            <p:spPr>
              <a:xfrm>
                <a:off x="4142692" y="932799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36"/>
              <p:cNvSpPr/>
              <p:nvPr/>
            </p:nvSpPr>
            <p:spPr>
              <a:xfrm>
                <a:off x="4238242" y="1012274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36"/>
              <p:cNvSpPr/>
              <p:nvPr/>
            </p:nvSpPr>
            <p:spPr>
              <a:xfrm>
                <a:off x="4310267" y="1089499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09" name="Google Shape;3609;p36"/>
          <p:cNvGrpSpPr/>
          <p:nvPr/>
        </p:nvGrpSpPr>
        <p:grpSpPr>
          <a:xfrm>
            <a:off x="7183584" y="197342"/>
            <a:ext cx="1734671" cy="882183"/>
            <a:chOff x="754950" y="603975"/>
            <a:chExt cx="2507475" cy="1275200"/>
          </a:xfrm>
        </p:grpSpPr>
        <p:sp>
          <p:nvSpPr>
            <p:cNvPr id="3610" name="Google Shape;3610;p36"/>
            <p:cNvSpPr/>
            <p:nvPr/>
          </p:nvSpPr>
          <p:spPr>
            <a:xfrm>
              <a:off x="1803300" y="1192075"/>
              <a:ext cx="1459125" cy="618925"/>
            </a:xfrm>
            <a:custGeom>
              <a:rect b="b" l="l" r="r" t="t"/>
              <a:pathLst>
                <a:path extrusionOk="0" h="24757" w="58365">
                  <a:moveTo>
                    <a:pt x="21343" y="1"/>
                  </a:moveTo>
                  <a:cubicBezTo>
                    <a:pt x="20320" y="1"/>
                    <a:pt x="19234" y="122"/>
                    <a:pt x="18086" y="396"/>
                  </a:cubicBezTo>
                  <a:cubicBezTo>
                    <a:pt x="8311" y="2730"/>
                    <a:pt x="8013" y="12946"/>
                    <a:pt x="8013" y="12946"/>
                  </a:cubicBezTo>
                  <a:cubicBezTo>
                    <a:pt x="8013" y="12946"/>
                    <a:pt x="2619" y="13089"/>
                    <a:pt x="1310" y="17458"/>
                  </a:cubicBezTo>
                  <a:cubicBezTo>
                    <a:pt x="0" y="21840"/>
                    <a:pt x="3786" y="24757"/>
                    <a:pt x="3786" y="24757"/>
                  </a:cubicBezTo>
                  <a:lnTo>
                    <a:pt x="55269" y="24757"/>
                  </a:lnTo>
                  <a:cubicBezTo>
                    <a:pt x="55269" y="24757"/>
                    <a:pt x="58364" y="21435"/>
                    <a:pt x="56590" y="17458"/>
                  </a:cubicBezTo>
                  <a:cubicBezTo>
                    <a:pt x="54491" y="12814"/>
                    <a:pt x="50915" y="12344"/>
                    <a:pt x="49554" y="12344"/>
                  </a:cubicBezTo>
                  <a:cubicBezTo>
                    <a:pt x="49209" y="12344"/>
                    <a:pt x="49006" y="12374"/>
                    <a:pt x="49006" y="12374"/>
                  </a:cubicBezTo>
                  <a:cubicBezTo>
                    <a:pt x="49006" y="12374"/>
                    <a:pt x="50018" y="6231"/>
                    <a:pt x="44339" y="3611"/>
                  </a:cubicBezTo>
                  <a:cubicBezTo>
                    <a:pt x="43292" y="3127"/>
                    <a:pt x="42249" y="2929"/>
                    <a:pt x="41245" y="2929"/>
                  </a:cubicBezTo>
                  <a:cubicBezTo>
                    <a:pt x="36794" y="2929"/>
                    <a:pt x="33099" y="6814"/>
                    <a:pt x="33099" y="6814"/>
                  </a:cubicBezTo>
                  <a:cubicBezTo>
                    <a:pt x="33099" y="6814"/>
                    <a:pt x="29012" y="1"/>
                    <a:pt x="21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6"/>
            <p:cNvSpPr/>
            <p:nvPr/>
          </p:nvSpPr>
          <p:spPr>
            <a:xfrm>
              <a:off x="1908950" y="1314750"/>
              <a:ext cx="1250775" cy="496250"/>
            </a:xfrm>
            <a:custGeom>
              <a:rect b="b" l="l" r="r" t="t"/>
              <a:pathLst>
                <a:path extrusionOk="0" h="19850" w="50031">
                  <a:moveTo>
                    <a:pt x="17689" y="1"/>
                  </a:moveTo>
                  <a:cubicBezTo>
                    <a:pt x="16674" y="1"/>
                    <a:pt x="15590" y="138"/>
                    <a:pt x="14443" y="454"/>
                  </a:cubicBezTo>
                  <a:cubicBezTo>
                    <a:pt x="5978" y="2788"/>
                    <a:pt x="6121" y="11825"/>
                    <a:pt x="6121" y="11825"/>
                  </a:cubicBezTo>
                  <a:cubicBezTo>
                    <a:pt x="1" y="14016"/>
                    <a:pt x="3501" y="19850"/>
                    <a:pt x="3501" y="19850"/>
                  </a:cubicBezTo>
                  <a:lnTo>
                    <a:pt x="47983" y="19838"/>
                  </a:lnTo>
                  <a:cubicBezTo>
                    <a:pt x="47983" y="19838"/>
                    <a:pt x="50031" y="16492"/>
                    <a:pt x="47983" y="13135"/>
                  </a:cubicBezTo>
                  <a:cubicBezTo>
                    <a:pt x="46107" y="10040"/>
                    <a:pt x="42734" y="9919"/>
                    <a:pt x="42216" y="9919"/>
                  </a:cubicBezTo>
                  <a:cubicBezTo>
                    <a:pt x="42172" y="9919"/>
                    <a:pt x="42149" y="9920"/>
                    <a:pt x="42149" y="9920"/>
                  </a:cubicBezTo>
                  <a:cubicBezTo>
                    <a:pt x="42149" y="9920"/>
                    <a:pt x="42768" y="5479"/>
                    <a:pt x="38208" y="3371"/>
                  </a:cubicBezTo>
                  <a:cubicBezTo>
                    <a:pt x="36986" y="2806"/>
                    <a:pt x="35811" y="2584"/>
                    <a:pt x="34720" y="2584"/>
                  </a:cubicBezTo>
                  <a:cubicBezTo>
                    <a:pt x="30732" y="2584"/>
                    <a:pt x="27861" y="5550"/>
                    <a:pt x="27861" y="5550"/>
                  </a:cubicBezTo>
                  <a:cubicBezTo>
                    <a:pt x="27861" y="5550"/>
                    <a:pt x="24153" y="1"/>
                    <a:pt x="17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6"/>
            <p:cNvSpPr/>
            <p:nvPr/>
          </p:nvSpPr>
          <p:spPr>
            <a:xfrm>
              <a:off x="1569025" y="841800"/>
              <a:ext cx="814425" cy="814425"/>
            </a:xfrm>
            <a:custGeom>
              <a:rect b="b" l="l" r="r" t="t"/>
              <a:pathLst>
                <a:path extrusionOk="0" h="32577" w="32577">
                  <a:moveTo>
                    <a:pt x="16289" y="1"/>
                  </a:moveTo>
                  <a:cubicBezTo>
                    <a:pt x="7287" y="1"/>
                    <a:pt x="1" y="7299"/>
                    <a:pt x="1" y="16289"/>
                  </a:cubicBezTo>
                  <a:cubicBezTo>
                    <a:pt x="1" y="25290"/>
                    <a:pt x="7287" y="32576"/>
                    <a:pt x="16289" y="32576"/>
                  </a:cubicBezTo>
                  <a:cubicBezTo>
                    <a:pt x="25278" y="32576"/>
                    <a:pt x="32576" y="25290"/>
                    <a:pt x="32576" y="16289"/>
                  </a:cubicBezTo>
                  <a:cubicBezTo>
                    <a:pt x="32576" y="7299"/>
                    <a:pt x="25278" y="1"/>
                    <a:pt x="16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6"/>
            <p:cNvSpPr/>
            <p:nvPr/>
          </p:nvSpPr>
          <p:spPr>
            <a:xfrm>
              <a:off x="1650000" y="922775"/>
              <a:ext cx="652475" cy="652775"/>
            </a:xfrm>
            <a:custGeom>
              <a:rect b="b" l="l" r="r" t="t"/>
              <a:pathLst>
                <a:path extrusionOk="0" h="26111" w="26099">
                  <a:moveTo>
                    <a:pt x="13050" y="0"/>
                  </a:moveTo>
                  <a:cubicBezTo>
                    <a:pt x="5834" y="0"/>
                    <a:pt x="0" y="5846"/>
                    <a:pt x="0" y="13050"/>
                  </a:cubicBezTo>
                  <a:cubicBezTo>
                    <a:pt x="0" y="20265"/>
                    <a:pt x="5834" y="26111"/>
                    <a:pt x="13050" y="26111"/>
                  </a:cubicBezTo>
                  <a:cubicBezTo>
                    <a:pt x="20253" y="26111"/>
                    <a:pt x="26099" y="20265"/>
                    <a:pt x="26099" y="13050"/>
                  </a:cubicBezTo>
                  <a:cubicBezTo>
                    <a:pt x="26099" y="5846"/>
                    <a:pt x="20253" y="0"/>
                    <a:pt x="13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6"/>
            <p:cNvSpPr/>
            <p:nvPr/>
          </p:nvSpPr>
          <p:spPr>
            <a:xfrm>
              <a:off x="2011950" y="603975"/>
              <a:ext cx="125025" cy="172075"/>
            </a:xfrm>
            <a:custGeom>
              <a:rect b="b" l="l" r="r" t="t"/>
              <a:pathLst>
                <a:path extrusionOk="0" h="6883" w="5001">
                  <a:moveTo>
                    <a:pt x="3489" y="1"/>
                  </a:moveTo>
                  <a:lnTo>
                    <a:pt x="0" y="5883"/>
                  </a:lnTo>
                  <a:cubicBezTo>
                    <a:pt x="1703" y="6002"/>
                    <a:pt x="3382" y="6335"/>
                    <a:pt x="5001" y="6883"/>
                  </a:cubicBezTo>
                  <a:lnTo>
                    <a:pt x="3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6"/>
            <p:cNvSpPr/>
            <p:nvPr/>
          </p:nvSpPr>
          <p:spPr>
            <a:xfrm>
              <a:off x="2410800" y="1363900"/>
              <a:ext cx="191425" cy="133075"/>
            </a:xfrm>
            <a:custGeom>
              <a:rect b="b" l="l" r="r" t="t"/>
              <a:pathLst>
                <a:path extrusionOk="0" h="5323" w="7657">
                  <a:moveTo>
                    <a:pt x="2060" y="0"/>
                  </a:moveTo>
                  <a:cubicBezTo>
                    <a:pt x="1632" y="1834"/>
                    <a:pt x="941" y="3608"/>
                    <a:pt x="1" y="5251"/>
                  </a:cubicBezTo>
                  <a:lnTo>
                    <a:pt x="7656" y="5323"/>
                  </a:lnTo>
                  <a:lnTo>
                    <a:pt x="7656" y="532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6"/>
            <p:cNvSpPr/>
            <p:nvPr/>
          </p:nvSpPr>
          <p:spPr>
            <a:xfrm>
              <a:off x="1554150" y="765900"/>
              <a:ext cx="141700" cy="144700"/>
            </a:xfrm>
            <a:custGeom>
              <a:rect b="b" l="l" r="r" t="t"/>
              <a:pathLst>
                <a:path extrusionOk="0" h="5788" w="5668">
                  <a:moveTo>
                    <a:pt x="0" y="1"/>
                  </a:moveTo>
                  <a:lnTo>
                    <a:pt x="2191" y="5787"/>
                  </a:lnTo>
                  <a:cubicBezTo>
                    <a:pt x="3227" y="4656"/>
                    <a:pt x="4394" y="3656"/>
                    <a:pt x="5668" y="27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6"/>
            <p:cNvSpPr/>
            <p:nvPr/>
          </p:nvSpPr>
          <p:spPr>
            <a:xfrm>
              <a:off x="2379850" y="929325"/>
              <a:ext cx="185750" cy="148250"/>
            </a:xfrm>
            <a:custGeom>
              <a:rect b="b" l="l" r="r" t="t"/>
              <a:pathLst>
                <a:path extrusionOk="0" h="5930" w="7430">
                  <a:moveTo>
                    <a:pt x="7430" y="0"/>
                  </a:moveTo>
                  <a:lnTo>
                    <a:pt x="0" y="1024"/>
                  </a:lnTo>
                  <a:cubicBezTo>
                    <a:pt x="1108" y="2525"/>
                    <a:pt x="1989" y="4179"/>
                    <a:pt x="2632" y="5930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6"/>
            <p:cNvSpPr/>
            <p:nvPr/>
          </p:nvSpPr>
          <p:spPr>
            <a:xfrm>
              <a:off x="2071775" y="1696975"/>
              <a:ext cx="125625" cy="182200"/>
            </a:xfrm>
            <a:custGeom>
              <a:rect b="b" l="l" r="r" t="t"/>
              <a:pathLst>
                <a:path extrusionOk="0" h="7288" w="5025">
                  <a:moveTo>
                    <a:pt x="5025" y="1"/>
                  </a:moveTo>
                  <a:lnTo>
                    <a:pt x="5025" y="1"/>
                  </a:lnTo>
                  <a:cubicBezTo>
                    <a:pt x="3429" y="786"/>
                    <a:pt x="1739" y="1358"/>
                    <a:pt x="0" y="1703"/>
                  </a:cubicBezTo>
                  <a:lnTo>
                    <a:pt x="4382" y="72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6"/>
            <p:cNvSpPr/>
            <p:nvPr/>
          </p:nvSpPr>
          <p:spPr>
            <a:xfrm>
              <a:off x="1340725" y="1229050"/>
              <a:ext cx="144400" cy="110775"/>
            </a:xfrm>
            <a:custGeom>
              <a:rect b="b" l="l" r="r" t="t"/>
              <a:pathLst>
                <a:path extrusionOk="0" h="4431" w="5776">
                  <a:moveTo>
                    <a:pt x="5454" y="1"/>
                  </a:moveTo>
                  <a:lnTo>
                    <a:pt x="1" y="2561"/>
                  </a:lnTo>
                  <a:lnTo>
                    <a:pt x="5775" y="4430"/>
                  </a:lnTo>
                  <a:cubicBezTo>
                    <a:pt x="5549" y="3228"/>
                    <a:pt x="5442" y="2013"/>
                    <a:pt x="5442" y="799"/>
                  </a:cubicBezTo>
                  <a:cubicBezTo>
                    <a:pt x="5442" y="537"/>
                    <a:pt x="5442" y="263"/>
                    <a:pt x="5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6"/>
            <p:cNvSpPr/>
            <p:nvPr/>
          </p:nvSpPr>
          <p:spPr>
            <a:xfrm>
              <a:off x="1619925" y="1633275"/>
              <a:ext cx="136650" cy="155400"/>
            </a:xfrm>
            <a:custGeom>
              <a:rect b="b" l="l" r="r" t="t"/>
              <a:pathLst>
                <a:path extrusionOk="0" h="6216" w="5466">
                  <a:moveTo>
                    <a:pt x="1477" y="1"/>
                  </a:moveTo>
                  <a:lnTo>
                    <a:pt x="1" y="6216"/>
                  </a:lnTo>
                  <a:lnTo>
                    <a:pt x="5466" y="2584"/>
                  </a:lnTo>
                  <a:cubicBezTo>
                    <a:pt x="4037" y="1882"/>
                    <a:pt x="2703" y="1013"/>
                    <a:pt x="1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6"/>
            <p:cNvSpPr/>
            <p:nvPr/>
          </p:nvSpPr>
          <p:spPr>
            <a:xfrm>
              <a:off x="754950" y="1019600"/>
              <a:ext cx="1446925" cy="656850"/>
            </a:xfrm>
            <a:custGeom>
              <a:rect b="b" l="l" r="r" t="t"/>
              <a:pathLst>
                <a:path extrusionOk="0" h="26274" w="57877">
                  <a:moveTo>
                    <a:pt x="27032" y="1"/>
                  </a:moveTo>
                  <a:cubicBezTo>
                    <a:pt x="26310" y="1"/>
                    <a:pt x="25577" y="57"/>
                    <a:pt x="24837" y="176"/>
                  </a:cubicBezTo>
                  <a:cubicBezTo>
                    <a:pt x="16859" y="1438"/>
                    <a:pt x="13478" y="9070"/>
                    <a:pt x="13478" y="9070"/>
                  </a:cubicBezTo>
                  <a:cubicBezTo>
                    <a:pt x="13478" y="9070"/>
                    <a:pt x="13105" y="9014"/>
                    <a:pt x="12502" y="9014"/>
                  </a:cubicBezTo>
                  <a:cubicBezTo>
                    <a:pt x="10964" y="9014"/>
                    <a:pt x="7930" y="9376"/>
                    <a:pt x="5775" y="11951"/>
                  </a:cubicBezTo>
                  <a:cubicBezTo>
                    <a:pt x="2774" y="15535"/>
                    <a:pt x="4620" y="20619"/>
                    <a:pt x="4620" y="20619"/>
                  </a:cubicBezTo>
                  <a:cubicBezTo>
                    <a:pt x="0" y="21535"/>
                    <a:pt x="917" y="26274"/>
                    <a:pt x="917" y="26274"/>
                  </a:cubicBezTo>
                  <a:lnTo>
                    <a:pt x="57757" y="26274"/>
                  </a:lnTo>
                  <a:cubicBezTo>
                    <a:pt x="57876" y="18416"/>
                    <a:pt x="50364" y="18190"/>
                    <a:pt x="50364" y="18190"/>
                  </a:cubicBezTo>
                  <a:cubicBezTo>
                    <a:pt x="50364" y="18190"/>
                    <a:pt x="50364" y="13796"/>
                    <a:pt x="47589" y="12070"/>
                  </a:cubicBezTo>
                  <a:cubicBezTo>
                    <a:pt x="46324" y="11277"/>
                    <a:pt x="44890" y="11061"/>
                    <a:pt x="43704" y="11061"/>
                  </a:cubicBezTo>
                  <a:cubicBezTo>
                    <a:pt x="42291" y="11061"/>
                    <a:pt x="41232" y="11367"/>
                    <a:pt x="41232" y="11367"/>
                  </a:cubicBezTo>
                  <a:cubicBezTo>
                    <a:pt x="40087" y="5395"/>
                    <a:pt x="34083" y="1"/>
                    <a:pt x="27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6"/>
            <p:cNvSpPr/>
            <p:nvPr/>
          </p:nvSpPr>
          <p:spPr>
            <a:xfrm>
              <a:off x="861800" y="1157450"/>
              <a:ext cx="1229950" cy="519000"/>
            </a:xfrm>
            <a:custGeom>
              <a:rect b="b" l="l" r="r" t="t"/>
              <a:pathLst>
                <a:path extrusionOk="0" h="20760" w="49198">
                  <a:moveTo>
                    <a:pt x="21789" y="1"/>
                  </a:moveTo>
                  <a:cubicBezTo>
                    <a:pt x="21352" y="1"/>
                    <a:pt x="20903" y="26"/>
                    <a:pt x="20444" y="79"/>
                  </a:cubicBezTo>
                  <a:cubicBezTo>
                    <a:pt x="13395" y="889"/>
                    <a:pt x="11776" y="7616"/>
                    <a:pt x="11776" y="7616"/>
                  </a:cubicBezTo>
                  <a:cubicBezTo>
                    <a:pt x="11732" y="7615"/>
                    <a:pt x="11689" y="7615"/>
                    <a:pt x="11646" y="7615"/>
                  </a:cubicBezTo>
                  <a:cubicBezTo>
                    <a:pt x="9300" y="7615"/>
                    <a:pt x="7055" y="8563"/>
                    <a:pt x="5430" y="10247"/>
                  </a:cubicBezTo>
                  <a:cubicBezTo>
                    <a:pt x="2656" y="13128"/>
                    <a:pt x="3572" y="16367"/>
                    <a:pt x="3572" y="16367"/>
                  </a:cubicBezTo>
                  <a:cubicBezTo>
                    <a:pt x="1" y="17629"/>
                    <a:pt x="108" y="20760"/>
                    <a:pt x="108" y="20760"/>
                  </a:cubicBezTo>
                  <a:lnTo>
                    <a:pt x="49197" y="20760"/>
                  </a:lnTo>
                  <a:cubicBezTo>
                    <a:pt x="48533" y="15095"/>
                    <a:pt x="43173" y="14985"/>
                    <a:pt x="42758" y="14985"/>
                  </a:cubicBezTo>
                  <a:cubicBezTo>
                    <a:pt x="42741" y="14985"/>
                    <a:pt x="42732" y="14985"/>
                    <a:pt x="42732" y="14985"/>
                  </a:cubicBezTo>
                  <a:cubicBezTo>
                    <a:pt x="42732" y="14985"/>
                    <a:pt x="43315" y="11747"/>
                    <a:pt x="40887" y="9437"/>
                  </a:cubicBezTo>
                  <a:cubicBezTo>
                    <a:pt x="39875" y="8476"/>
                    <a:pt x="38386" y="8195"/>
                    <a:pt x="36991" y="8195"/>
                  </a:cubicBezTo>
                  <a:cubicBezTo>
                    <a:pt x="35035" y="8195"/>
                    <a:pt x="33267" y="8747"/>
                    <a:pt x="33267" y="8747"/>
                  </a:cubicBezTo>
                  <a:cubicBezTo>
                    <a:pt x="31964" y="5185"/>
                    <a:pt x="28051" y="1"/>
                    <a:pt x="2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6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28" name="Google Shape;3628;p37"/>
          <p:cNvSpPr txBox="1"/>
          <p:nvPr>
            <p:ph idx="1" type="body"/>
          </p:nvPr>
        </p:nvSpPr>
        <p:spPr>
          <a:xfrm>
            <a:off x="720000" y="1063350"/>
            <a:ext cx="77040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User Story: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unito Light"/>
              <a:buChar char="●"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A Member just introduced a bill, and their legislative staffer needs to track what people are saying about it.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unito Light"/>
              <a:buChar char="●"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Ideally, they can go to the Bill page on Legis1 and see all the tweets, press releases, and newsletters related to the bill or the topics it discusses.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Background: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unito Light"/>
              <a:buChar char="●"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Member communications sometimes mention bills</a:t>
            </a:r>
            <a:r>
              <a:rPr lang="en" sz="135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 directly by their numbers</a:t>
            </a:r>
            <a:r>
              <a:rPr lang="en" sz="1350">
                <a:latin typeface="Roboto"/>
                <a:ea typeface="Roboto"/>
                <a:cs typeface="Roboto"/>
                <a:sym typeface="Roboto"/>
              </a:rPr>
              <a:t>, and other times</a:t>
            </a:r>
            <a:r>
              <a:rPr lang="en" sz="135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 mention the bill title</a:t>
            </a:r>
            <a:r>
              <a:rPr lang="en" sz="1350">
                <a:latin typeface="Roboto"/>
                <a:ea typeface="Roboto"/>
                <a:cs typeface="Roboto"/>
                <a:sym typeface="Roboto"/>
              </a:rPr>
              <a:t>, or the</a:t>
            </a:r>
            <a:r>
              <a:rPr lang="en" sz="135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 relevant topics</a:t>
            </a:r>
            <a:r>
              <a:rPr lang="en" sz="1350">
                <a:latin typeface="Roboto"/>
                <a:ea typeface="Roboto"/>
                <a:cs typeface="Roboto"/>
                <a:sym typeface="Roboto"/>
              </a:rPr>
              <a:t>.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Goal: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350"/>
              <a:buFont typeface="Nunito Light"/>
              <a:buChar char="●"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Identify the bill mentioned by the communication, and connect it to the bill ID in legis1 database.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3" name="Google Shape;3633;p38"/>
          <p:cNvGrpSpPr/>
          <p:nvPr/>
        </p:nvGrpSpPr>
        <p:grpSpPr>
          <a:xfrm>
            <a:off x="7443753" y="1403938"/>
            <a:ext cx="942695" cy="390401"/>
            <a:chOff x="5525375" y="1545600"/>
            <a:chExt cx="289650" cy="119950"/>
          </a:xfrm>
        </p:grpSpPr>
        <p:sp>
          <p:nvSpPr>
            <p:cNvPr id="3634" name="Google Shape;3634;p38"/>
            <p:cNvSpPr/>
            <p:nvPr/>
          </p:nvSpPr>
          <p:spPr>
            <a:xfrm>
              <a:off x="5525375" y="1545600"/>
              <a:ext cx="289650" cy="119950"/>
            </a:xfrm>
            <a:custGeom>
              <a:rect b="b" l="l" r="r" t="t"/>
              <a:pathLst>
                <a:path extrusionOk="0" h="4798" w="11586">
                  <a:moveTo>
                    <a:pt x="4148" y="1"/>
                  </a:moveTo>
                  <a:cubicBezTo>
                    <a:pt x="3896" y="1"/>
                    <a:pt x="3639" y="27"/>
                    <a:pt x="3382" y="82"/>
                  </a:cubicBezTo>
                  <a:cubicBezTo>
                    <a:pt x="1263" y="535"/>
                    <a:pt x="1" y="2737"/>
                    <a:pt x="667" y="4797"/>
                  </a:cubicBezTo>
                  <a:lnTo>
                    <a:pt x="11586" y="4797"/>
                  </a:lnTo>
                  <a:cubicBezTo>
                    <a:pt x="11478" y="3618"/>
                    <a:pt x="10478" y="2713"/>
                    <a:pt x="9288" y="2713"/>
                  </a:cubicBezTo>
                  <a:cubicBezTo>
                    <a:pt x="8740" y="2713"/>
                    <a:pt x="8204" y="2916"/>
                    <a:pt x="7787" y="3273"/>
                  </a:cubicBezTo>
                  <a:cubicBezTo>
                    <a:pt x="7589" y="1380"/>
                    <a:pt x="5975" y="1"/>
                    <a:pt x="4148" y="1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8"/>
            <p:cNvSpPr/>
            <p:nvPr/>
          </p:nvSpPr>
          <p:spPr>
            <a:xfrm>
              <a:off x="5700100" y="1625025"/>
              <a:ext cx="22350" cy="29200"/>
            </a:xfrm>
            <a:custGeom>
              <a:rect b="b" l="l" r="r" t="t"/>
              <a:pathLst>
                <a:path extrusionOk="0" h="1168" w="894">
                  <a:moveTo>
                    <a:pt x="703" y="1"/>
                  </a:moveTo>
                  <a:cubicBezTo>
                    <a:pt x="382" y="287"/>
                    <a:pt x="132" y="668"/>
                    <a:pt x="1" y="1084"/>
                  </a:cubicBezTo>
                  <a:lnTo>
                    <a:pt x="275" y="1168"/>
                  </a:lnTo>
                  <a:cubicBezTo>
                    <a:pt x="394" y="798"/>
                    <a:pt x="608" y="465"/>
                    <a:pt x="894" y="215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6" name="Google Shape;3636;p38"/>
          <p:cNvSpPr txBox="1"/>
          <p:nvPr>
            <p:ph type="title"/>
          </p:nvPr>
        </p:nvSpPr>
        <p:spPr>
          <a:xfrm>
            <a:off x="1912425" y="2139550"/>
            <a:ext cx="5319000" cy="10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637" name="Google Shape;3637;p38"/>
          <p:cNvSpPr txBox="1"/>
          <p:nvPr>
            <p:ph idx="2" type="title"/>
          </p:nvPr>
        </p:nvSpPr>
        <p:spPr>
          <a:xfrm>
            <a:off x="3262775" y="1241225"/>
            <a:ext cx="26184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638" name="Google Shape;3638;p38"/>
          <p:cNvGrpSpPr/>
          <p:nvPr/>
        </p:nvGrpSpPr>
        <p:grpSpPr>
          <a:xfrm>
            <a:off x="7770818" y="3486871"/>
            <a:ext cx="1032343" cy="1233562"/>
            <a:chOff x="3840250" y="590138"/>
            <a:chExt cx="1090350" cy="1302875"/>
          </a:xfrm>
        </p:grpSpPr>
        <p:sp>
          <p:nvSpPr>
            <p:cNvPr id="3639" name="Google Shape;3639;p38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8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8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8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8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8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8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38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38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38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38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38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38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38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38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4" name="Google Shape;3654;p38"/>
          <p:cNvGrpSpPr/>
          <p:nvPr/>
        </p:nvGrpSpPr>
        <p:grpSpPr>
          <a:xfrm>
            <a:off x="9" y="353887"/>
            <a:ext cx="2686134" cy="2161420"/>
            <a:chOff x="9" y="353887"/>
            <a:chExt cx="2686134" cy="2161420"/>
          </a:xfrm>
        </p:grpSpPr>
        <p:grpSp>
          <p:nvGrpSpPr>
            <p:cNvPr id="3655" name="Google Shape;3655;p38"/>
            <p:cNvGrpSpPr/>
            <p:nvPr/>
          </p:nvGrpSpPr>
          <p:grpSpPr>
            <a:xfrm>
              <a:off x="9" y="353887"/>
              <a:ext cx="2686134" cy="1006202"/>
              <a:chOff x="6139625" y="939075"/>
              <a:chExt cx="1818642" cy="681247"/>
            </a:xfrm>
          </p:grpSpPr>
          <p:sp>
            <p:nvSpPr>
              <p:cNvPr id="3656" name="Google Shape;3656;p38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38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38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38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0" name="Google Shape;3660;p38"/>
            <p:cNvGrpSpPr/>
            <p:nvPr/>
          </p:nvGrpSpPr>
          <p:grpSpPr>
            <a:xfrm>
              <a:off x="603556" y="1281746"/>
              <a:ext cx="713035" cy="1233562"/>
              <a:chOff x="3840250" y="590138"/>
              <a:chExt cx="753100" cy="1302875"/>
            </a:xfrm>
          </p:grpSpPr>
          <p:sp>
            <p:nvSpPr>
              <p:cNvPr id="3661" name="Google Shape;3661;p38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38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38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38"/>
              <p:cNvSpPr/>
              <p:nvPr/>
            </p:nvSpPr>
            <p:spPr>
              <a:xfrm>
                <a:off x="4069450" y="1093763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38"/>
              <p:cNvSpPr/>
              <p:nvPr/>
            </p:nvSpPr>
            <p:spPr>
              <a:xfrm>
                <a:off x="4165000" y="117323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38"/>
              <p:cNvSpPr/>
              <p:nvPr/>
            </p:nvSpPr>
            <p:spPr>
              <a:xfrm>
                <a:off x="4237025" y="1250463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38"/>
              <p:cNvSpPr/>
              <p:nvPr/>
            </p:nvSpPr>
            <p:spPr>
              <a:xfrm>
                <a:off x="3840250" y="1519413"/>
                <a:ext cx="523600" cy="373600"/>
              </a:xfrm>
              <a:custGeom>
                <a:rect b="b" l="l" r="r" t="t"/>
                <a:pathLst>
                  <a:path extrusionOk="0" h="14944" w="20944">
                    <a:moveTo>
                      <a:pt x="10466" y="1"/>
                    </a:moveTo>
                    <a:cubicBezTo>
                      <a:pt x="10466" y="1"/>
                      <a:pt x="0" y="14943"/>
                      <a:pt x="10466" y="14943"/>
                    </a:cubicBezTo>
                    <a:cubicBezTo>
                      <a:pt x="20944" y="14943"/>
                      <a:pt x="10466" y="1"/>
                      <a:pt x="10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3935500" y="159918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4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4007525" y="1676388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6" y="1"/>
                    </a:moveTo>
                    <a:cubicBezTo>
                      <a:pt x="1681" y="1"/>
                      <a:pt x="1394" y="170"/>
                      <a:pt x="1108" y="508"/>
                    </a:cubicBezTo>
                    <a:cubicBezTo>
                      <a:pt x="477" y="1235"/>
                      <a:pt x="1" y="3913"/>
                      <a:pt x="239" y="5354"/>
                    </a:cubicBezTo>
                    <a:cubicBezTo>
                      <a:pt x="389" y="6308"/>
                      <a:pt x="1024" y="6771"/>
                      <a:pt x="1620" y="6771"/>
                    </a:cubicBezTo>
                    <a:cubicBezTo>
                      <a:pt x="1923" y="6771"/>
                      <a:pt x="2217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0" name="Google Shape;3670;p38"/>
            <p:cNvGrpSpPr/>
            <p:nvPr/>
          </p:nvGrpSpPr>
          <p:grpSpPr>
            <a:xfrm>
              <a:off x="1259693" y="1281746"/>
              <a:ext cx="755894" cy="678157"/>
              <a:chOff x="3868225" y="590138"/>
              <a:chExt cx="798367" cy="716262"/>
            </a:xfrm>
          </p:grpSpPr>
          <p:sp>
            <p:nvSpPr>
              <p:cNvPr id="3671" name="Google Shape;3671;p38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4142692" y="932799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4238242" y="1012274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4310267" y="1089499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77" name="Google Shape;3677;p38"/>
          <p:cNvGrpSpPr/>
          <p:nvPr/>
        </p:nvGrpSpPr>
        <p:grpSpPr>
          <a:xfrm>
            <a:off x="7183584" y="197342"/>
            <a:ext cx="1734671" cy="882183"/>
            <a:chOff x="754950" y="603975"/>
            <a:chExt cx="2507475" cy="1275200"/>
          </a:xfrm>
        </p:grpSpPr>
        <p:sp>
          <p:nvSpPr>
            <p:cNvPr id="3678" name="Google Shape;3678;p38"/>
            <p:cNvSpPr/>
            <p:nvPr/>
          </p:nvSpPr>
          <p:spPr>
            <a:xfrm>
              <a:off x="1803300" y="1192075"/>
              <a:ext cx="1459125" cy="618925"/>
            </a:xfrm>
            <a:custGeom>
              <a:rect b="b" l="l" r="r" t="t"/>
              <a:pathLst>
                <a:path extrusionOk="0" h="24757" w="58365">
                  <a:moveTo>
                    <a:pt x="21343" y="1"/>
                  </a:moveTo>
                  <a:cubicBezTo>
                    <a:pt x="20320" y="1"/>
                    <a:pt x="19234" y="122"/>
                    <a:pt x="18086" y="396"/>
                  </a:cubicBezTo>
                  <a:cubicBezTo>
                    <a:pt x="8311" y="2730"/>
                    <a:pt x="8013" y="12946"/>
                    <a:pt x="8013" y="12946"/>
                  </a:cubicBezTo>
                  <a:cubicBezTo>
                    <a:pt x="8013" y="12946"/>
                    <a:pt x="2619" y="13089"/>
                    <a:pt x="1310" y="17458"/>
                  </a:cubicBezTo>
                  <a:cubicBezTo>
                    <a:pt x="0" y="21840"/>
                    <a:pt x="3786" y="24757"/>
                    <a:pt x="3786" y="24757"/>
                  </a:cubicBezTo>
                  <a:lnTo>
                    <a:pt x="55269" y="24757"/>
                  </a:lnTo>
                  <a:cubicBezTo>
                    <a:pt x="55269" y="24757"/>
                    <a:pt x="58364" y="21435"/>
                    <a:pt x="56590" y="17458"/>
                  </a:cubicBezTo>
                  <a:cubicBezTo>
                    <a:pt x="54491" y="12814"/>
                    <a:pt x="50915" y="12344"/>
                    <a:pt x="49554" y="12344"/>
                  </a:cubicBezTo>
                  <a:cubicBezTo>
                    <a:pt x="49209" y="12344"/>
                    <a:pt x="49006" y="12374"/>
                    <a:pt x="49006" y="12374"/>
                  </a:cubicBezTo>
                  <a:cubicBezTo>
                    <a:pt x="49006" y="12374"/>
                    <a:pt x="50018" y="6231"/>
                    <a:pt x="44339" y="3611"/>
                  </a:cubicBezTo>
                  <a:cubicBezTo>
                    <a:pt x="43292" y="3127"/>
                    <a:pt x="42249" y="2929"/>
                    <a:pt x="41245" y="2929"/>
                  </a:cubicBezTo>
                  <a:cubicBezTo>
                    <a:pt x="36794" y="2929"/>
                    <a:pt x="33099" y="6814"/>
                    <a:pt x="33099" y="6814"/>
                  </a:cubicBezTo>
                  <a:cubicBezTo>
                    <a:pt x="33099" y="6814"/>
                    <a:pt x="29012" y="1"/>
                    <a:pt x="21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8"/>
            <p:cNvSpPr/>
            <p:nvPr/>
          </p:nvSpPr>
          <p:spPr>
            <a:xfrm>
              <a:off x="1908950" y="1314750"/>
              <a:ext cx="1250775" cy="496250"/>
            </a:xfrm>
            <a:custGeom>
              <a:rect b="b" l="l" r="r" t="t"/>
              <a:pathLst>
                <a:path extrusionOk="0" h="19850" w="50031">
                  <a:moveTo>
                    <a:pt x="17689" y="1"/>
                  </a:moveTo>
                  <a:cubicBezTo>
                    <a:pt x="16674" y="1"/>
                    <a:pt x="15590" y="138"/>
                    <a:pt x="14443" y="454"/>
                  </a:cubicBezTo>
                  <a:cubicBezTo>
                    <a:pt x="5978" y="2788"/>
                    <a:pt x="6121" y="11825"/>
                    <a:pt x="6121" y="11825"/>
                  </a:cubicBezTo>
                  <a:cubicBezTo>
                    <a:pt x="1" y="14016"/>
                    <a:pt x="3501" y="19850"/>
                    <a:pt x="3501" y="19850"/>
                  </a:cubicBezTo>
                  <a:lnTo>
                    <a:pt x="47983" y="19838"/>
                  </a:lnTo>
                  <a:cubicBezTo>
                    <a:pt x="47983" y="19838"/>
                    <a:pt x="50031" y="16492"/>
                    <a:pt x="47983" y="13135"/>
                  </a:cubicBezTo>
                  <a:cubicBezTo>
                    <a:pt x="46107" y="10040"/>
                    <a:pt x="42734" y="9919"/>
                    <a:pt x="42216" y="9919"/>
                  </a:cubicBezTo>
                  <a:cubicBezTo>
                    <a:pt x="42172" y="9919"/>
                    <a:pt x="42149" y="9920"/>
                    <a:pt x="42149" y="9920"/>
                  </a:cubicBezTo>
                  <a:cubicBezTo>
                    <a:pt x="42149" y="9920"/>
                    <a:pt x="42768" y="5479"/>
                    <a:pt x="38208" y="3371"/>
                  </a:cubicBezTo>
                  <a:cubicBezTo>
                    <a:pt x="36986" y="2806"/>
                    <a:pt x="35811" y="2584"/>
                    <a:pt x="34720" y="2584"/>
                  </a:cubicBezTo>
                  <a:cubicBezTo>
                    <a:pt x="30732" y="2584"/>
                    <a:pt x="27861" y="5550"/>
                    <a:pt x="27861" y="5550"/>
                  </a:cubicBezTo>
                  <a:cubicBezTo>
                    <a:pt x="27861" y="5550"/>
                    <a:pt x="24153" y="1"/>
                    <a:pt x="17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8"/>
            <p:cNvSpPr/>
            <p:nvPr/>
          </p:nvSpPr>
          <p:spPr>
            <a:xfrm>
              <a:off x="1569025" y="841800"/>
              <a:ext cx="814425" cy="814425"/>
            </a:xfrm>
            <a:custGeom>
              <a:rect b="b" l="l" r="r" t="t"/>
              <a:pathLst>
                <a:path extrusionOk="0" h="32577" w="32577">
                  <a:moveTo>
                    <a:pt x="16289" y="1"/>
                  </a:moveTo>
                  <a:cubicBezTo>
                    <a:pt x="7287" y="1"/>
                    <a:pt x="1" y="7299"/>
                    <a:pt x="1" y="16289"/>
                  </a:cubicBezTo>
                  <a:cubicBezTo>
                    <a:pt x="1" y="25290"/>
                    <a:pt x="7287" y="32576"/>
                    <a:pt x="16289" y="32576"/>
                  </a:cubicBezTo>
                  <a:cubicBezTo>
                    <a:pt x="25278" y="32576"/>
                    <a:pt x="32576" y="25290"/>
                    <a:pt x="32576" y="16289"/>
                  </a:cubicBezTo>
                  <a:cubicBezTo>
                    <a:pt x="32576" y="7299"/>
                    <a:pt x="25278" y="1"/>
                    <a:pt x="16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8"/>
            <p:cNvSpPr/>
            <p:nvPr/>
          </p:nvSpPr>
          <p:spPr>
            <a:xfrm>
              <a:off x="1650000" y="922775"/>
              <a:ext cx="652475" cy="652775"/>
            </a:xfrm>
            <a:custGeom>
              <a:rect b="b" l="l" r="r" t="t"/>
              <a:pathLst>
                <a:path extrusionOk="0" h="26111" w="26099">
                  <a:moveTo>
                    <a:pt x="13050" y="0"/>
                  </a:moveTo>
                  <a:cubicBezTo>
                    <a:pt x="5834" y="0"/>
                    <a:pt x="0" y="5846"/>
                    <a:pt x="0" y="13050"/>
                  </a:cubicBezTo>
                  <a:cubicBezTo>
                    <a:pt x="0" y="20265"/>
                    <a:pt x="5834" y="26111"/>
                    <a:pt x="13050" y="26111"/>
                  </a:cubicBezTo>
                  <a:cubicBezTo>
                    <a:pt x="20253" y="26111"/>
                    <a:pt x="26099" y="20265"/>
                    <a:pt x="26099" y="13050"/>
                  </a:cubicBezTo>
                  <a:cubicBezTo>
                    <a:pt x="26099" y="5846"/>
                    <a:pt x="20253" y="0"/>
                    <a:pt x="13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8"/>
            <p:cNvSpPr/>
            <p:nvPr/>
          </p:nvSpPr>
          <p:spPr>
            <a:xfrm>
              <a:off x="2011950" y="603975"/>
              <a:ext cx="125025" cy="172075"/>
            </a:xfrm>
            <a:custGeom>
              <a:rect b="b" l="l" r="r" t="t"/>
              <a:pathLst>
                <a:path extrusionOk="0" h="6883" w="5001">
                  <a:moveTo>
                    <a:pt x="3489" y="1"/>
                  </a:moveTo>
                  <a:lnTo>
                    <a:pt x="0" y="5883"/>
                  </a:lnTo>
                  <a:cubicBezTo>
                    <a:pt x="1703" y="6002"/>
                    <a:pt x="3382" y="6335"/>
                    <a:pt x="5001" y="6883"/>
                  </a:cubicBezTo>
                  <a:lnTo>
                    <a:pt x="3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8"/>
            <p:cNvSpPr/>
            <p:nvPr/>
          </p:nvSpPr>
          <p:spPr>
            <a:xfrm>
              <a:off x="2410800" y="1363900"/>
              <a:ext cx="191425" cy="133075"/>
            </a:xfrm>
            <a:custGeom>
              <a:rect b="b" l="l" r="r" t="t"/>
              <a:pathLst>
                <a:path extrusionOk="0" h="5323" w="7657">
                  <a:moveTo>
                    <a:pt x="2060" y="0"/>
                  </a:moveTo>
                  <a:cubicBezTo>
                    <a:pt x="1632" y="1834"/>
                    <a:pt x="941" y="3608"/>
                    <a:pt x="1" y="5251"/>
                  </a:cubicBezTo>
                  <a:lnTo>
                    <a:pt x="7656" y="5323"/>
                  </a:lnTo>
                  <a:lnTo>
                    <a:pt x="7656" y="532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8"/>
            <p:cNvSpPr/>
            <p:nvPr/>
          </p:nvSpPr>
          <p:spPr>
            <a:xfrm>
              <a:off x="1554150" y="765900"/>
              <a:ext cx="141700" cy="144700"/>
            </a:xfrm>
            <a:custGeom>
              <a:rect b="b" l="l" r="r" t="t"/>
              <a:pathLst>
                <a:path extrusionOk="0" h="5788" w="5668">
                  <a:moveTo>
                    <a:pt x="0" y="1"/>
                  </a:moveTo>
                  <a:lnTo>
                    <a:pt x="2191" y="5787"/>
                  </a:lnTo>
                  <a:cubicBezTo>
                    <a:pt x="3227" y="4656"/>
                    <a:pt x="4394" y="3656"/>
                    <a:pt x="5668" y="27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8"/>
            <p:cNvSpPr/>
            <p:nvPr/>
          </p:nvSpPr>
          <p:spPr>
            <a:xfrm>
              <a:off x="2379850" y="929325"/>
              <a:ext cx="185750" cy="148250"/>
            </a:xfrm>
            <a:custGeom>
              <a:rect b="b" l="l" r="r" t="t"/>
              <a:pathLst>
                <a:path extrusionOk="0" h="5930" w="7430">
                  <a:moveTo>
                    <a:pt x="7430" y="0"/>
                  </a:moveTo>
                  <a:lnTo>
                    <a:pt x="0" y="1024"/>
                  </a:lnTo>
                  <a:cubicBezTo>
                    <a:pt x="1108" y="2525"/>
                    <a:pt x="1989" y="4179"/>
                    <a:pt x="2632" y="5930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8"/>
            <p:cNvSpPr/>
            <p:nvPr/>
          </p:nvSpPr>
          <p:spPr>
            <a:xfrm>
              <a:off x="2071775" y="1696975"/>
              <a:ext cx="125625" cy="182200"/>
            </a:xfrm>
            <a:custGeom>
              <a:rect b="b" l="l" r="r" t="t"/>
              <a:pathLst>
                <a:path extrusionOk="0" h="7288" w="5025">
                  <a:moveTo>
                    <a:pt x="5025" y="1"/>
                  </a:moveTo>
                  <a:lnTo>
                    <a:pt x="5025" y="1"/>
                  </a:lnTo>
                  <a:cubicBezTo>
                    <a:pt x="3429" y="786"/>
                    <a:pt x="1739" y="1358"/>
                    <a:pt x="0" y="1703"/>
                  </a:cubicBezTo>
                  <a:lnTo>
                    <a:pt x="4382" y="72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8"/>
            <p:cNvSpPr/>
            <p:nvPr/>
          </p:nvSpPr>
          <p:spPr>
            <a:xfrm>
              <a:off x="1340725" y="1229050"/>
              <a:ext cx="144400" cy="110775"/>
            </a:xfrm>
            <a:custGeom>
              <a:rect b="b" l="l" r="r" t="t"/>
              <a:pathLst>
                <a:path extrusionOk="0" h="4431" w="5776">
                  <a:moveTo>
                    <a:pt x="5454" y="1"/>
                  </a:moveTo>
                  <a:lnTo>
                    <a:pt x="1" y="2561"/>
                  </a:lnTo>
                  <a:lnTo>
                    <a:pt x="5775" y="4430"/>
                  </a:lnTo>
                  <a:cubicBezTo>
                    <a:pt x="5549" y="3228"/>
                    <a:pt x="5442" y="2013"/>
                    <a:pt x="5442" y="799"/>
                  </a:cubicBezTo>
                  <a:cubicBezTo>
                    <a:pt x="5442" y="537"/>
                    <a:pt x="5442" y="263"/>
                    <a:pt x="5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8"/>
            <p:cNvSpPr/>
            <p:nvPr/>
          </p:nvSpPr>
          <p:spPr>
            <a:xfrm>
              <a:off x="1619925" y="1633275"/>
              <a:ext cx="136650" cy="155400"/>
            </a:xfrm>
            <a:custGeom>
              <a:rect b="b" l="l" r="r" t="t"/>
              <a:pathLst>
                <a:path extrusionOk="0" h="6216" w="5466">
                  <a:moveTo>
                    <a:pt x="1477" y="1"/>
                  </a:moveTo>
                  <a:lnTo>
                    <a:pt x="1" y="6216"/>
                  </a:lnTo>
                  <a:lnTo>
                    <a:pt x="5466" y="2584"/>
                  </a:lnTo>
                  <a:cubicBezTo>
                    <a:pt x="4037" y="1882"/>
                    <a:pt x="2703" y="1013"/>
                    <a:pt x="1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8"/>
            <p:cNvSpPr/>
            <p:nvPr/>
          </p:nvSpPr>
          <p:spPr>
            <a:xfrm>
              <a:off x="754950" y="1019600"/>
              <a:ext cx="1446925" cy="656850"/>
            </a:xfrm>
            <a:custGeom>
              <a:rect b="b" l="l" r="r" t="t"/>
              <a:pathLst>
                <a:path extrusionOk="0" h="26274" w="57877">
                  <a:moveTo>
                    <a:pt x="27032" y="1"/>
                  </a:moveTo>
                  <a:cubicBezTo>
                    <a:pt x="26310" y="1"/>
                    <a:pt x="25577" y="57"/>
                    <a:pt x="24837" y="176"/>
                  </a:cubicBezTo>
                  <a:cubicBezTo>
                    <a:pt x="16859" y="1438"/>
                    <a:pt x="13478" y="9070"/>
                    <a:pt x="13478" y="9070"/>
                  </a:cubicBezTo>
                  <a:cubicBezTo>
                    <a:pt x="13478" y="9070"/>
                    <a:pt x="13105" y="9014"/>
                    <a:pt x="12502" y="9014"/>
                  </a:cubicBezTo>
                  <a:cubicBezTo>
                    <a:pt x="10964" y="9014"/>
                    <a:pt x="7930" y="9376"/>
                    <a:pt x="5775" y="11951"/>
                  </a:cubicBezTo>
                  <a:cubicBezTo>
                    <a:pt x="2774" y="15535"/>
                    <a:pt x="4620" y="20619"/>
                    <a:pt x="4620" y="20619"/>
                  </a:cubicBezTo>
                  <a:cubicBezTo>
                    <a:pt x="0" y="21535"/>
                    <a:pt x="917" y="26274"/>
                    <a:pt x="917" y="26274"/>
                  </a:cubicBezTo>
                  <a:lnTo>
                    <a:pt x="57757" y="26274"/>
                  </a:lnTo>
                  <a:cubicBezTo>
                    <a:pt x="57876" y="18416"/>
                    <a:pt x="50364" y="18190"/>
                    <a:pt x="50364" y="18190"/>
                  </a:cubicBezTo>
                  <a:cubicBezTo>
                    <a:pt x="50364" y="18190"/>
                    <a:pt x="50364" y="13796"/>
                    <a:pt x="47589" y="12070"/>
                  </a:cubicBezTo>
                  <a:cubicBezTo>
                    <a:pt x="46324" y="11277"/>
                    <a:pt x="44890" y="11061"/>
                    <a:pt x="43704" y="11061"/>
                  </a:cubicBezTo>
                  <a:cubicBezTo>
                    <a:pt x="42291" y="11061"/>
                    <a:pt x="41232" y="11367"/>
                    <a:pt x="41232" y="11367"/>
                  </a:cubicBezTo>
                  <a:cubicBezTo>
                    <a:pt x="40087" y="5395"/>
                    <a:pt x="34083" y="1"/>
                    <a:pt x="27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8"/>
            <p:cNvSpPr/>
            <p:nvPr/>
          </p:nvSpPr>
          <p:spPr>
            <a:xfrm>
              <a:off x="861800" y="1157450"/>
              <a:ext cx="1229950" cy="519000"/>
            </a:xfrm>
            <a:custGeom>
              <a:rect b="b" l="l" r="r" t="t"/>
              <a:pathLst>
                <a:path extrusionOk="0" h="20760" w="49198">
                  <a:moveTo>
                    <a:pt x="21789" y="1"/>
                  </a:moveTo>
                  <a:cubicBezTo>
                    <a:pt x="21352" y="1"/>
                    <a:pt x="20903" y="26"/>
                    <a:pt x="20444" y="79"/>
                  </a:cubicBezTo>
                  <a:cubicBezTo>
                    <a:pt x="13395" y="889"/>
                    <a:pt x="11776" y="7616"/>
                    <a:pt x="11776" y="7616"/>
                  </a:cubicBezTo>
                  <a:cubicBezTo>
                    <a:pt x="11732" y="7615"/>
                    <a:pt x="11689" y="7615"/>
                    <a:pt x="11646" y="7615"/>
                  </a:cubicBezTo>
                  <a:cubicBezTo>
                    <a:pt x="9300" y="7615"/>
                    <a:pt x="7055" y="8563"/>
                    <a:pt x="5430" y="10247"/>
                  </a:cubicBezTo>
                  <a:cubicBezTo>
                    <a:pt x="2656" y="13128"/>
                    <a:pt x="3572" y="16367"/>
                    <a:pt x="3572" y="16367"/>
                  </a:cubicBezTo>
                  <a:cubicBezTo>
                    <a:pt x="1" y="17629"/>
                    <a:pt x="108" y="20760"/>
                    <a:pt x="108" y="20760"/>
                  </a:cubicBezTo>
                  <a:lnTo>
                    <a:pt x="49197" y="20760"/>
                  </a:lnTo>
                  <a:cubicBezTo>
                    <a:pt x="48533" y="15095"/>
                    <a:pt x="43173" y="14985"/>
                    <a:pt x="42758" y="14985"/>
                  </a:cubicBezTo>
                  <a:cubicBezTo>
                    <a:pt x="42741" y="14985"/>
                    <a:pt x="42732" y="14985"/>
                    <a:pt x="42732" y="14985"/>
                  </a:cubicBezTo>
                  <a:cubicBezTo>
                    <a:pt x="42732" y="14985"/>
                    <a:pt x="43315" y="11747"/>
                    <a:pt x="40887" y="9437"/>
                  </a:cubicBezTo>
                  <a:cubicBezTo>
                    <a:pt x="39875" y="8476"/>
                    <a:pt x="38386" y="8195"/>
                    <a:pt x="36991" y="8195"/>
                  </a:cubicBezTo>
                  <a:cubicBezTo>
                    <a:pt x="35035" y="8195"/>
                    <a:pt x="33267" y="8747"/>
                    <a:pt x="33267" y="8747"/>
                  </a:cubicBezTo>
                  <a:cubicBezTo>
                    <a:pt x="31964" y="5185"/>
                    <a:pt x="28051" y="1"/>
                    <a:pt x="2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4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Sources/About the Data</a:t>
            </a:r>
            <a:endParaRPr/>
          </a:p>
        </p:txBody>
      </p:sp>
      <p:sp>
        <p:nvSpPr>
          <p:cNvPr id="3696" name="Google Shape;3696;p39"/>
          <p:cNvSpPr txBox="1"/>
          <p:nvPr>
            <p:ph idx="1" type="body"/>
          </p:nvPr>
        </p:nvSpPr>
        <p:spPr>
          <a:xfrm>
            <a:off x="720000" y="1417125"/>
            <a:ext cx="7704000" cy="30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SQL Server database - Legis1:</a:t>
            </a:r>
            <a:endParaRPr sz="225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Roboto"/>
              <a:buChar char="●"/>
            </a:pPr>
            <a:r>
              <a:rPr lang="en" sz="1750">
                <a:solidFill>
                  <a:schemeClr val="accent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congress_db.dbo.comm_content (Raw Communications Content)</a:t>
            </a:r>
            <a:endParaRPr sz="1750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Roboto"/>
              <a:buChar char="●"/>
            </a:pPr>
            <a:r>
              <a:rPr lang="en" sz="1750">
                <a:solidFill>
                  <a:schemeClr val="accent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congress_db.dbo.comm_type (Look up different communication types, like tweets, newsletters, press releases, etc)</a:t>
            </a:r>
            <a:endParaRPr sz="1750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50"/>
              <a:buFont typeface="Roboto"/>
              <a:buChar char="●"/>
            </a:pPr>
            <a:r>
              <a:rPr lang="en" sz="1750">
                <a:solidFill>
                  <a:schemeClr val="accent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congress_db.dbo.congress_bills_list_new (Raw Bill Data)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1" name="Google Shape;3701;p40"/>
          <p:cNvGrpSpPr/>
          <p:nvPr/>
        </p:nvGrpSpPr>
        <p:grpSpPr>
          <a:xfrm>
            <a:off x="7443753" y="1403938"/>
            <a:ext cx="942695" cy="390401"/>
            <a:chOff x="5525375" y="1545600"/>
            <a:chExt cx="289650" cy="119950"/>
          </a:xfrm>
        </p:grpSpPr>
        <p:sp>
          <p:nvSpPr>
            <p:cNvPr id="3702" name="Google Shape;3702;p40"/>
            <p:cNvSpPr/>
            <p:nvPr/>
          </p:nvSpPr>
          <p:spPr>
            <a:xfrm>
              <a:off x="5525375" y="1545600"/>
              <a:ext cx="289650" cy="119950"/>
            </a:xfrm>
            <a:custGeom>
              <a:rect b="b" l="l" r="r" t="t"/>
              <a:pathLst>
                <a:path extrusionOk="0" h="4798" w="11586">
                  <a:moveTo>
                    <a:pt x="4148" y="1"/>
                  </a:moveTo>
                  <a:cubicBezTo>
                    <a:pt x="3896" y="1"/>
                    <a:pt x="3639" y="27"/>
                    <a:pt x="3382" y="82"/>
                  </a:cubicBezTo>
                  <a:cubicBezTo>
                    <a:pt x="1263" y="535"/>
                    <a:pt x="1" y="2737"/>
                    <a:pt x="667" y="4797"/>
                  </a:cubicBezTo>
                  <a:lnTo>
                    <a:pt x="11586" y="4797"/>
                  </a:lnTo>
                  <a:cubicBezTo>
                    <a:pt x="11478" y="3618"/>
                    <a:pt x="10478" y="2713"/>
                    <a:pt x="9288" y="2713"/>
                  </a:cubicBezTo>
                  <a:cubicBezTo>
                    <a:pt x="8740" y="2713"/>
                    <a:pt x="8204" y="2916"/>
                    <a:pt x="7787" y="3273"/>
                  </a:cubicBezTo>
                  <a:cubicBezTo>
                    <a:pt x="7589" y="1380"/>
                    <a:pt x="5975" y="1"/>
                    <a:pt x="4148" y="1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5700100" y="1625025"/>
              <a:ext cx="22350" cy="29200"/>
            </a:xfrm>
            <a:custGeom>
              <a:rect b="b" l="l" r="r" t="t"/>
              <a:pathLst>
                <a:path extrusionOk="0" h="1168" w="894">
                  <a:moveTo>
                    <a:pt x="703" y="1"/>
                  </a:moveTo>
                  <a:cubicBezTo>
                    <a:pt x="382" y="287"/>
                    <a:pt x="132" y="668"/>
                    <a:pt x="1" y="1084"/>
                  </a:cubicBezTo>
                  <a:lnTo>
                    <a:pt x="275" y="1168"/>
                  </a:lnTo>
                  <a:cubicBezTo>
                    <a:pt x="394" y="798"/>
                    <a:pt x="608" y="465"/>
                    <a:pt x="894" y="215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4" name="Google Shape;3704;p40"/>
          <p:cNvSpPr txBox="1"/>
          <p:nvPr>
            <p:ph type="title"/>
          </p:nvPr>
        </p:nvSpPr>
        <p:spPr>
          <a:xfrm>
            <a:off x="1912425" y="2139550"/>
            <a:ext cx="5319000" cy="10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 Preprocessing</a:t>
            </a:r>
            <a:endParaRPr sz="3700"/>
          </a:p>
        </p:txBody>
      </p:sp>
      <p:sp>
        <p:nvSpPr>
          <p:cNvPr id="3705" name="Google Shape;3705;p40"/>
          <p:cNvSpPr txBox="1"/>
          <p:nvPr>
            <p:ph idx="2" type="title"/>
          </p:nvPr>
        </p:nvSpPr>
        <p:spPr>
          <a:xfrm>
            <a:off x="3262775" y="1241225"/>
            <a:ext cx="26184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06" name="Google Shape;3706;p40"/>
          <p:cNvSpPr txBox="1"/>
          <p:nvPr>
            <p:ph idx="1" type="subTitle"/>
          </p:nvPr>
        </p:nvSpPr>
        <p:spPr>
          <a:xfrm>
            <a:off x="2302825" y="3152525"/>
            <a:ext cx="45381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Proprocess the Raw Communications Dataset</a:t>
            </a:r>
            <a:endParaRPr/>
          </a:p>
        </p:txBody>
      </p:sp>
      <p:grpSp>
        <p:nvGrpSpPr>
          <p:cNvPr id="3707" name="Google Shape;3707;p40"/>
          <p:cNvGrpSpPr/>
          <p:nvPr/>
        </p:nvGrpSpPr>
        <p:grpSpPr>
          <a:xfrm>
            <a:off x="7770818" y="3486871"/>
            <a:ext cx="1032343" cy="1233562"/>
            <a:chOff x="3840250" y="590138"/>
            <a:chExt cx="1090350" cy="1302875"/>
          </a:xfrm>
        </p:grpSpPr>
        <p:sp>
          <p:nvSpPr>
            <p:cNvPr id="3708" name="Google Shape;3708;p40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3" name="Google Shape;3723;p40"/>
          <p:cNvGrpSpPr/>
          <p:nvPr/>
        </p:nvGrpSpPr>
        <p:grpSpPr>
          <a:xfrm>
            <a:off x="9" y="353887"/>
            <a:ext cx="2686134" cy="2161420"/>
            <a:chOff x="9" y="353887"/>
            <a:chExt cx="2686134" cy="2161420"/>
          </a:xfrm>
        </p:grpSpPr>
        <p:grpSp>
          <p:nvGrpSpPr>
            <p:cNvPr id="3724" name="Google Shape;3724;p40"/>
            <p:cNvGrpSpPr/>
            <p:nvPr/>
          </p:nvGrpSpPr>
          <p:grpSpPr>
            <a:xfrm>
              <a:off x="9" y="353887"/>
              <a:ext cx="2686134" cy="1006202"/>
              <a:chOff x="6139625" y="939075"/>
              <a:chExt cx="1818642" cy="681247"/>
            </a:xfrm>
          </p:grpSpPr>
          <p:sp>
            <p:nvSpPr>
              <p:cNvPr id="3725" name="Google Shape;3725;p40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40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40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40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9" name="Google Shape;3729;p40"/>
            <p:cNvGrpSpPr/>
            <p:nvPr/>
          </p:nvGrpSpPr>
          <p:grpSpPr>
            <a:xfrm>
              <a:off x="603556" y="1281746"/>
              <a:ext cx="713035" cy="1233562"/>
              <a:chOff x="3840250" y="590138"/>
              <a:chExt cx="753100" cy="1302875"/>
            </a:xfrm>
          </p:grpSpPr>
          <p:sp>
            <p:nvSpPr>
              <p:cNvPr id="3730" name="Google Shape;3730;p40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40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40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40"/>
              <p:cNvSpPr/>
              <p:nvPr/>
            </p:nvSpPr>
            <p:spPr>
              <a:xfrm>
                <a:off x="4069450" y="1093763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40"/>
              <p:cNvSpPr/>
              <p:nvPr/>
            </p:nvSpPr>
            <p:spPr>
              <a:xfrm>
                <a:off x="4165000" y="117323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40"/>
              <p:cNvSpPr/>
              <p:nvPr/>
            </p:nvSpPr>
            <p:spPr>
              <a:xfrm>
                <a:off x="4237025" y="1250463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40"/>
              <p:cNvSpPr/>
              <p:nvPr/>
            </p:nvSpPr>
            <p:spPr>
              <a:xfrm>
                <a:off x="3840250" y="1519413"/>
                <a:ext cx="523600" cy="373600"/>
              </a:xfrm>
              <a:custGeom>
                <a:rect b="b" l="l" r="r" t="t"/>
                <a:pathLst>
                  <a:path extrusionOk="0" h="14944" w="20944">
                    <a:moveTo>
                      <a:pt x="10466" y="1"/>
                    </a:moveTo>
                    <a:cubicBezTo>
                      <a:pt x="10466" y="1"/>
                      <a:pt x="0" y="14943"/>
                      <a:pt x="10466" y="14943"/>
                    </a:cubicBezTo>
                    <a:cubicBezTo>
                      <a:pt x="20944" y="14943"/>
                      <a:pt x="10466" y="1"/>
                      <a:pt x="10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40"/>
              <p:cNvSpPr/>
              <p:nvPr/>
            </p:nvSpPr>
            <p:spPr>
              <a:xfrm>
                <a:off x="3935500" y="159918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4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40"/>
              <p:cNvSpPr/>
              <p:nvPr/>
            </p:nvSpPr>
            <p:spPr>
              <a:xfrm>
                <a:off x="4007525" y="1676388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6" y="1"/>
                    </a:moveTo>
                    <a:cubicBezTo>
                      <a:pt x="1681" y="1"/>
                      <a:pt x="1394" y="170"/>
                      <a:pt x="1108" y="508"/>
                    </a:cubicBezTo>
                    <a:cubicBezTo>
                      <a:pt x="477" y="1235"/>
                      <a:pt x="1" y="3913"/>
                      <a:pt x="239" y="5354"/>
                    </a:cubicBezTo>
                    <a:cubicBezTo>
                      <a:pt x="389" y="6308"/>
                      <a:pt x="1024" y="6771"/>
                      <a:pt x="1620" y="6771"/>
                    </a:cubicBezTo>
                    <a:cubicBezTo>
                      <a:pt x="1923" y="6771"/>
                      <a:pt x="2217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9" name="Google Shape;3739;p40"/>
            <p:cNvGrpSpPr/>
            <p:nvPr/>
          </p:nvGrpSpPr>
          <p:grpSpPr>
            <a:xfrm>
              <a:off x="1259693" y="1281746"/>
              <a:ext cx="755894" cy="678157"/>
              <a:chOff x="3868225" y="590138"/>
              <a:chExt cx="798367" cy="716262"/>
            </a:xfrm>
          </p:grpSpPr>
          <p:sp>
            <p:nvSpPr>
              <p:cNvPr id="3740" name="Google Shape;3740;p40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40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40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40"/>
              <p:cNvSpPr/>
              <p:nvPr/>
            </p:nvSpPr>
            <p:spPr>
              <a:xfrm>
                <a:off x="4142692" y="932799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40"/>
              <p:cNvSpPr/>
              <p:nvPr/>
            </p:nvSpPr>
            <p:spPr>
              <a:xfrm>
                <a:off x="4238242" y="1012274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40"/>
              <p:cNvSpPr/>
              <p:nvPr/>
            </p:nvSpPr>
            <p:spPr>
              <a:xfrm>
                <a:off x="4310267" y="1089499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46" name="Google Shape;3746;p40"/>
          <p:cNvGrpSpPr/>
          <p:nvPr/>
        </p:nvGrpSpPr>
        <p:grpSpPr>
          <a:xfrm>
            <a:off x="7183584" y="197342"/>
            <a:ext cx="1734671" cy="882183"/>
            <a:chOff x="754950" y="603975"/>
            <a:chExt cx="2507475" cy="1275200"/>
          </a:xfrm>
        </p:grpSpPr>
        <p:sp>
          <p:nvSpPr>
            <p:cNvPr id="3747" name="Google Shape;3747;p40"/>
            <p:cNvSpPr/>
            <p:nvPr/>
          </p:nvSpPr>
          <p:spPr>
            <a:xfrm>
              <a:off x="1803300" y="1192075"/>
              <a:ext cx="1459125" cy="618925"/>
            </a:xfrm>
            <a:custGeom>
              <a:rect b="b" l="l" r="r" t="t"/>
              <a:pathLst>
                <a:path extrusionOk="0" h="24757" w="58365">
                  <a:moveTo>
                    <a:pt x="21343" y="1"/>
                  </a:moveTo>
                  <a:cubicBezTo>
                    <a:pt x="20320" y="1"/>
                    <a:pt x="19234" y="122"/>
                    <a:pt x="18086" y="396"/>
                  </a:cubicBezTo>
                  <a:cubicBezTo>
                    <a:pt x="8311" y="2730"/>
                    <a:pt x="8013" y="12946"/>
                    <a:pt x="8013" y="12946"/>
                  </a:cubicBezTo>
                  <a:cubicBezTo>
                    <a:pt x="8013" y="12946"/>
                    <a:pt x="2619" y="13089"/>
                    <a:pt x="1310" y="17458"/>
                  </a:cubicBezTo>
                  <a:cubicBezTo>
                    <a:pt x="0" y="21840"/>
                    <a:pt x="3786" y="24757"/>
                    <a:pt x="3786" y="24757"/>
                  </a:cubicBezTo>
                  <a:lnTo>
                    <a:pt x="55269" y="24757"/>
                  </a:lnTo>
                  <a:cubicBezTo>
                    <a:pt x="55269" y="24757"/>
                    <a:pt x="58364" y="21435"/>
                    <a:pt x="56590" y="17458"/>
                  </a:cubicBezTo>
                  <a:cubicBezTo>
                    <a:pt x="54491" y="12814"/>
                    <a:pt x="50915" y="12344"/>
                    <a:pt x="49554" y="12344"/>
                  </a:cubicBezTo>
                  <a:cubicBezTo>
                    <a:pt x="49209" y="12344"/>
                    <a:pt x="49006" y="12374"/>
                    <a:pt x="49006" y="12374"/>
                  </a:cubicBezTo>
                  <a:cubicBezTo>
                    <a:pt x="49006" y="12374"/>
                    <a:pt x="50018" y="6231"/>
                    <a:pt x="44339" y="3611"/>
                  </a:cubicBezTo>
                  <a:cubicBezTo>
                    <a:pt x="43292" y="3127"/>
                    <a:pt x="42249" y="2929"/>
                    <a:pt x="41245" y="2929"/>
                  </a:cubicBezTo>
                  <a:cubicBezTo>
                    <a:pt x="36794" y="2929"/>
                    <a:pt x="33099" y="6814"/>
                    <a:pt x="33099" y="6814"/>
                  </a:cubicBezTo>
                  <a:cubicBezTo>
                    <a:pt x="33099" y="6814"/>
                    <a:pt x="29012" y="1"/>
                    <a:pt x="21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40"/>
            <p:cNvSpPr/>
            <p:nvPr/>
          </p:nvSpPr>
          <p:spPr>
            <a:xfrm>
              <a:off x="1908950" y="1314750"/>
              <a:ext cx="1250775" cy="496250"/>
            </a:xfrm>
            <a:custGeom>
              <a:rect b="b" l="l" r="r" t="t"/>
              <a:pathLst>
                <a:path extrusionOk="0" h="19850" w="50031">
                  <a:moveTo>
                    <a:pt x="17689" y="1"/>
                  </a:moveTo>
                  <a:cubicBezTo>
                    <a:pt x="16674" y="1"/>
                    <a:pt x="15590" y="138"/>
                    <a:pt x="14443" y="454"/>
                  </a:cubicBezTo>
                  <a:cubicBezTo>
                    <a:pt x="5978" y="2788"/>
                    <a:pt x="6121" y="11825"/>
                    <a:pt x="6121" y="11825"/>
                  </a:cubicBezTo>
                  <a:cubicBezTo>
                    <a:pt x="1" y="14016"/>
                    <a:pt x="3501" y="19850"/>
                    <a:pt x="3501" y="19850"/>
                  </a:cubicBezTo>
                  <a:lnTo>
                    <a:pt x="47983" y="19838"/>
                  </a:lnTo>
                  <a:cubicBezTo>
                    <a:pt x="47983" y="19838"/>
                    <a:pt x="50031" y="16492"/>
                    <a:pt x="47983" y="13135"/>
                  </a:cubicBezTo>
                  <a:cubicBezTo>
                    <a:pt x="46107" y="10040"/>
                    <a:pt x="42734" y="9919"/>
                    <a:pt x="42216" y="9919"/>
                  </a:cubicBezTo>
                  <a:cubicBezTo>
                    <a:pt x="42172" y="9919"/>
                    <a:pt x="42149" y="9920"/>
                    <a:pt x="42149" y="9920"/>
                  </a:cubicBezTo>
                  <a:cubicBezTo>
                    <a:pt x="42149" y="9920"/>
                    <a:pt x="42768" y="5479"/>
                    <a:pt x="38208" y="3371"/>
                  </a:cubicBezTo>
                  <a:cubicBezTo>
                    <a:pt x="36986" y="2806"/>
                    <a:pt x="35811" y="2584"/>
                    <a:pt x="34720" y="2584"/>
                  </a:cubicBezTo>
                  <a:cubicBezTo>
                    <a:pt x="30732" y="2584"/>
                    <a:pt x="27861" y="5550"/>
                    <a:pt x="27861" y="5550"/>
                  </a:cubicBezTo>
                  <a:cubicBezTo>
                    <a:pt x="27861" y="5550"/>
                    <a:pt x="24153" y="1"/>
                    <a:pt x="17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40"/>
            <p:cNvSpPr/>
            <p:nvPr/>
          </p:nvSpPr>
          <p:spPr>
            <a:xfrm>
              <a:off x="1569025" y="841800"/>
              <a:ext cx="814425" cy="814425"/>
            </a:xfrm>
            <a:custGeom>
              <a:rect b="b" l="l" r="r" t="t"/>
              <a:pathLst>
                <a:path extrusionOk="0" h="32577" w="32577">
                  <a:moveTo>
                    <a:pt x="16289" y="1"/>
                  </a:moveTo>
                  <a:cubicBezTo>
                    <a:pt x="7287" y="1"/>
                    <a:pt x="1" y="7299"/>
                    <a:pt x="1" y="16289"/>
                  </a:cubicBezTo>
                  <a:cubicBezTo>
                    <a:pt x="1" y="25290"/>
                    <a:pt x="7287" y="32576"/>
                    <a:pt x="16289" y="32576"/>
                  </a:cubicBezTo>
                  <a:cubicBezTo>
                    <a:pt x="25278" y="32576"/>
                    <a:pt x="32576" y="25290"/>
                    <a:pt x="32576" y="16289"/>
                  </a:cubicBezTo>
                  <a:cubicBezTo>
                    <a:pt x="32576" y="7299"/>
                    <a:pt x="25278" y="1"/>
                    <a:pt x="16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40"/>
            <p:cNvSpPr/>
            <p:nvPr/>
          </p:nvSpPr>
          <p:spPr>
            <a:xfrm>
              <a:off x="1650000" y="922775"/>
              <a:ext cx="652475" cy="652775"/>
            </a:xfrm>
            <a:custGeom>
              <a:rect b="b" l="l" r="r" t="t"/>
              <a:pathLst>
                <a:path extrusionOk="0" h="26111" w="26099">
                  <a:moveTo>
                    <a:pt x="13050" y="0"/>
                  </a:moveTo>
                  <a:cubicBezTo>
                    <a:pt x="5834" y="0"/>
                    <a:pt x="0" y="5846"/>
                    <a:pt x="0" y="13050"/>
                  </a:cubicBezTo>
                  <a:cubicBezTo>
                    <a:pt x="0" y="20265"/>
                    <a:pt x="5834" y="26111"/>
                    <a:pt x="13050" y="26111"/>
                  </a:cubicBezTo>
                  <a:cubicBezTo>
                    <a:pt x="20253" y="26111"/>
                    <a:pt x="26099" y="20265"/>
                    <a:pt x="26099" y="13050"/>
                  </a:cubicBezTo>
                  <a:cubicBezTo>
                    <a:pt x="26099" y="5846"/>
                    <a:pt x="20253" y="0"/>
                    <a:pt x="13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40"/>
            <p:cNvSpPr/>
            <p:nvPr/>
          </p:nvSpPr>
          <p:spPr>
            <a:xfrm>
              <a:off x="2011950" y="603975"/>
              <a:ext cx="125025" cy="172075"/>
            </a:xfrm>
            <a:custGeom>
              <a:rect b="b" l="l" r="r" t="t"/>
              <a:pathLst>
                <a:path extrusionOk="0" h="6883" w="5001">
                  <a:moveTo>
                    <a:pt x="3489" y="1"/>
                  </a:moveTo>
                  <a:lnTo>
                    <a:pt x="0" y="5883"/>
                  </a:lnTo>
                  <a:cubicBezTo>
                    <a:pt x="1703" y="6002"/>
                    <a:pt x="3382" y="6335"/>
                    <a:pt x="5001" y="6883"/>
                  </a:cubicBezTo>
                  <a:lnTo>
                    <a:pt x="3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40"/>
            <p:cNvSpPr/>
            <p:nvPr/>
          </p:nvSpPr>
          <p:spPr>
            <a:xfrm>
              <a:off x="2410800" y="1363900"/>
              <a:ext cx="191425" cy="133075"/>
            </a:xfrm>
            <a:custGeom>
              <a:rect b="b" l="l" r="r" t="t"/>
              <a:pathLst>
                <a:path extrusionOk="0" h="5323" w="7657">
                  <a:moveTo>
                    <a:pt x="2060" y="0"/>
                  </a:moveTo>
                  <a:cubicBezTo>
                    <a:pt x="1632" y="1834"/>
                    <a:pt x="941" y="3608"/>
                    <a:pt x="1" y="5251"/>
                  </a:cubicBezTo>
                  <a:lnTo>
                    <a:pt x="7656" y="5323"/>
                  </a:lnTo>
                  <a:lnTo>
                    <a:pt x="7656" y="532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40"/>
            <p:cNvSpPr/>
            <p:nvPr/>
          </p:nvSpPr>
          <p:spPr>
            <a:xfrm>
              <a:off x="1554150" y="765900"/>
              <a:ext cx="141700" cy="144700"/>
            </a:xfrm>
            <a:custGeom>
              <a:rect b="b" l="l" r="r" t="t"/>
              <a:pathLst>
                <a:path extrusionOk="0" h="5788" w="5668">
                  <a:moveTo>
                    <a:pt x="0" y="1"/>
                  </a:moveTo>
                  <a:lnTo>
                    <a:pt x="2191" y="5787"/>
                  </a:lnTo>
                  <a:cubicBezTo>
                    <a:pt x="3227" y="4656"/>
                    <a:pt x="4394" y="3656"/>
                    <a:pt x="5668" y="27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40"/>
            <p:cNvSpPr/>
            <p:nvPr/>
          </p:nvSpPr>
          <p:spPr>
            <a:xfrm>
              <a:off x="2379850" y="929325"/>
              <a:ext cx="185750" cy="148250"/>
            </a:xfrm>
            <a:custGeom>
              <a:rect b="b" l="l" r="r" t="t"/>
              <a:pathLst>
                <a:path extrusionOk="0" h="5930" w="7430">
                  <a:moveTo>
                    <a:pt x="7430" y="0"/>
                  </a:moveTo>
                  <a:lnTo>
                    <a:pt x="0" y="1024"/>
                  </a:lnTo>
                  <a:cubicBezTo>
                    <a:pt x="1108" y="2525"/>
                    <a:pt x="1989" y="4179"/>
                    <a:pt x="2632" y="5930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40"/>
            <p:cNvSpPr/>
            <p:nvPr/>
          </p:nvSpPr>
          <p:spPr>
            <a:xfrm>
              <a:off x="2071775" y="1696975"/>
              <a:ext cx="125625" cy="182200"/>
            </a:xfrm>
            <a:custGeom>
              <a:rect b="b" l="l" r="r" t="t"/>
              <a:pathLst>
                <a:path extrusionOk="0" h="7288" w="5025">
                  <a:moveTo>
                    <a:pt x="5025" y="1"/>
                  </a:moveTo>
                  <a:lnTo>
                    <a:pt x="5025" y="1"/>
                  </a:lnTo>
                  <a:cubicBezTo>
                    <a:pt x="3429" y="786"/>
                    <a:pt x="1739" y="1358"/>
                    <a:pt x="0" y="1703"/>
                  </a:cubicBezTo>
                  <a:lnTo>
                    <a:pt x="4382" y="72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40"/>
            <p:cNvSpPr/>
            <p:nvPr/>
          </p:nvSpPr>
          <p:spPr>
            <a:xfrm>
              <a:off x="1340725" y="1229050"/>
              <a:ext cx="144400" cy="110775"/>
            </a:xfrm>
            <a:custGeom>
              <a:rect b="b" l="l" r="r" t="t"/>
              <a:pathLst>
                <a:path extrusionOk="0" h="4431" w="5776">
                  <a:moveTo>
                    <a:pt x="5454" y="1"/>
                  </a:moveTo>
                  <a:lnTo>
                    <a:pt x="1" y="2561"/>
                  </a:lnTo>
                  <a:lnTo>
                    <a:pt x="5775" y="4430"/>
                  </a:lnTo>
                  <a:cubicBezTo>
                    <a:pt x="5549" y="3228"/>
                    <a:pt x="5442" y="2013"/>
                    <a:pt x="5442" y="799"/>
                  </a:cubicBezTo>
                  <a:cubicBezTo>
                    <a:pt x="5442" y="537"/>
                    <a:pt x="5442" y="263"/>
                    <a:pt x="5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40"/>
            <p:cNvSpPr/>
            <p:nvPr/>
          </p:nvSpPr>
          <p:spPr>
            <a:xfrm>
              <a:off x="1619925" y="1633275"/>
              <a:ext cx="136650" cy="155400"/>
            </a:xfrm>
            <a:custGeom>
              <a:rect b="b" l="l" r="r" t="t"/>
              <a:pathLst>
                <a:path extrusionOk="0" h="6216" w="5466">
                  <a:moveTo>
                    <a:pt x="1477" y="1"/>
                  </a:moveTo>
                  <a:lnTo>
                    <a:pt x="1" y="6216"/>
                  </a:lnTo>
                  <a:lnTo>
                    <a:pt x="5466" y="2584"/>
                  </a:lnTo>
                  <a:cubicBezTo>
                    <a:pt x="4037" y="1882"/>
                    <a:pt x="2703" y="1013"/>
                    <a:pt x="1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40"/>
            <p:cNvSpPr/>
            <p:nvPr/>
          </p:nvSpPr>
          <p:spPr>
            <a:xfrm>
              <a:off x="754950" y="1019600"/>
              <a:ext cx="1446925" cy="656850"/>
            </a:xfrm>
            <a:custGeom>
              <a:rect b="b" l="l" r="r" t="t"/>
              <a:pathLst>
                <a:path extrusionOk="0" h="26274" w="57877">
                  <a:moveTo>
                    <a:pt x="27032" y="1"/>
                  </a:moveTo>
                  <a:cubicBezTo>
                    <a:pt x="26310" y="1"/>
                    <a:pt x="25577" y="57"/>
                    <a:pt x="24837" y="176"/>
                  </a:cubicBezTo>
                  <a:cubicBezTo>
                    <a:pt x="16859" y="1438"/>
                    <a:pt x="13478" y="9070"/>
                    <a:pt x="13478" y="9070"/>
                  </a:cubicBezTo>
                  <a:cubicBezTo>
                    <a:pt x="13478" y="9070"/>
                    <a:pt x="13105" y="9014"/>
                    <a:pt x="12502" y="9014"/>
                  </a:cubicBezTo>
                  <a:cubicBezTo>
                    <a:pt x="10964" y="9014"/>
                    <a:pt x="7930" y="9376"/>
                    <a:pt x="5775" y="11951"/>
                  </a:cubicBezTo>
                  <a:cubicBezTo>
                    <a:pt x="2774" y="15535"/>
                    <a:pt x="4620" y="20619"/>
                    <a:pt x="4620" y="20619"/>
                  </a:cubicBezTo>
                  <a:cubicBezTo>
                    <a:pt x="0" y="21535"/>
                    <a:pt x="917" y="26274"/>
                    <a:pt x="917" y="26274"/>
                  </a:cubicBezTo>
                  <a:lnTo>
                    <a:pt x="57757" y="26274"/>
                  </a:lnTo>
                  <a:cubicBezTo>
                    <a:pt x="57876" y="18416"/>
                    <a:pt x="50364" y="18190"/>
                    <a:pt x="50364" y="18190"/>
                  </a:cubicBezTo>
                  <a:cubicBezTo>
                    <a:pt x="50364" y="18190"/>
                    <a:pt x="50364" y="13796"/>
                    <a:pt x="47589" y="12070"/>
                  </a:cubicBezTo>
                  <a:cubicBezTo>
                    <a:pt x="46324" y="11277"/>
                    <a:pt x="44890" y="11061"/>
                    <a:pt x="43704" y="11061"/>
                  </a:cubicBezTo>
                  <a:cubicBezTo>
                    <a:pt x="42291" y="11061"/>
                    <a:pt x="41232" y="11367"/>
                    <a:pt x="41232" y="11367"/>
                  </a:cubicBezTo>
                  <a:cubicBezTo>
                    <a:pt x="40087" y="5395"/>
                    <a:pt x="34083" y="1"/>
                    <a:pt x="27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40"/>
            <p:cNvSpPr/>
            <p:nvPr/>
          </p:nvSpPr>
          <p:spPr>
            <a:xfrm>
              <a:off x="861800" y="1157450"/>
              <a:ext cx="1229950" cy="519000"/>
            </a:xfrm>
            <a:custGeom>
              <a:rect b="b" l="l" r="r" t="t"/>
              <a:pathLst>
                <a:path extrusionOk="0" h="20760" w="49198">
                  <a:moveTo>
                    <a:pt x="21789" y="1"/>
                  </a:moveTo>
                  <a:cubicBezTo>
                    <a:pt x="21352" y="1"/>
                    <a:pt x="20903" y="26"/>
                    <a:pt x="20444" y="79"/>
                  </a:cubicBezTo>
                  <a:cubicBezTo>
                    <a:pt x="13395" y="889"/>
                    <a:pt x="11776" y="7616"/>
                    <a:pt x="11776" y="7616"/>
                  </a:cubicBezTo>
                  <a:cubicBezTo>
                    <a:pt x="11732" y="7615"/>
                    <a:pt x="11689" y="7615"/>
                    <a:pt x="11646" y="7615"/>
                  </a:cubicBezTo>
                  <a:cubicBezTo>
                    <a:pt x="9300" y="7615"/>
                    <a:pt x="7055" y="8563"/>
                    <a:pt x="5430" y="10247"/>
                  </a:cubicBezTo>
                  <a:cubicBezTo>
                    <a:pt x="2656" y="13128"/>
                    <a:pt x="3572" y="16367"/>
                    <a:pt x="3572" y="16367"/>
                  </a:cubicBezTo>
                  <a:cubicBezTo>
                    <a:pt x="1" y="17629"/>
                    <a:pt x="108" y="20760"/>
                    <a:pt x="108" y="20760"/>
                  </a:cubicBezTo>
                  <a:lnTo>
                    <a:pt x="49197" y="20760"/>
                  </a:lnTo>
                  <a:cubicBezTo>
                    <a:pt x="48533" y="15095"/>
                    <a:pt x="43173" y="14985"/>
                    <a:pt x="42758" y="14985"/>
                  </a:cubicBezTo>
                  <a:cubicBezTo>
                    <a:pt x="42741" y="14985"/>
                    <a:pt x="42732" y="14985"/>
                    <a:pt x="42732" y="14985"/>
                  </a:cubicBezTo>
                  <a:cubicBezTo>
                    <a:pt x="42732" y="14985"/>
                    <a:pt x="43315" y="11747"/>
                    <a:pt x="40887" y="9437"/>
                  </a:cubicBezTo>
                  <a:cubicBezTo>
                    <a:pt x="39875" y="8476"/>
                    <a:pt x="38386" y="8195"/>
                    <a:pt x="36991" y="8195"/>
                  </a:cubicBezTo>
                  <a:cubicBezTo>
                    <a:pt x="35035" y="8195"/>
                    <a:pt x="33267" y="8747"/>
                    <a:pt x="33267" y="8747"/>
                  </a:cubicBezTo>
                  <a:cubicBezTo>
                    <a:pt x="31964" y="5185"/>
                    <a:pt x="28051" y="1"/>
                    <a:pt x="2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3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 Preprocessing</a:t>
            </a:r>
            <a:endParaRPr/>
          </a:p>
        </p:txBody>
      </p:sp>
      <p:sp>
        <p:nvSpPr>
          <p:cNvPr id="3765" name="Google Shape;3765;p41"/>
          <p:cNvSpPr txBox="1"/>
          <p:nvPr>
            <p:ph idx="1" type="body"/>
          </p:nvPr>
        </p:nvSpPr>
        <p:spPr>
          <a:xfrm>
            <a:off x="284575" y="1124875"/>
            <a:ext cx="33531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lbert Sans"/>
              <a:buChar char="●"/>
            </a:pPr>
            <a:r>
              <a:rPr lang="en" sz="1550">
                <a:solidFill>
                  <a:schemeClr val="accent2"/>
                </a:solidFill>
                <a:highlight>
                  <a:schemeClr val="lt1"/>
                </a:highlight>
              </a:rPr>
              <a:t>Determining Congress Session by </a:t>
            </a:r>
            <a:r>
              <a:rPr lang="en" sz="1550">
                <a:solidFill>
                  <a:schemeClr val="accent2"/>
                </a:solidFill>
                <a:highlight>
                  <a:schemeClr val="lt1"/>
                </a:highlight>
              </a:rPr>
              <a:t>publishing</a:t>
            </a:r>
            <a:r>
              <a:rPr lang="en" sz="1550">
                <a:solidFill>
                  <a:schemeClr val="accent2"/>
                </a:solidFill>
                <a:highlight>
                  <a:schemeClr val="lt1"/>
                </a:highlight>
              </a:rPr>
              <a:t> date of the communications content</a:t>
            </a:r>
            <a:endParaRPr sz="155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lbert Sans"/>
              <a:buChar char="●"/>
            </a:pPr>
            <a:r>
              <a:rPr lang="en" sz="1550">
                <a:solidFill>
                  <a:schemeClr val="accent2"/>
                </a:solidFill>
                <a:highlight>
                  <a:schemeClr val="lt1"/>
                </a:highlight>
              </a:rPr>
              <a:t>Add the new ‘Congress’ Column to the Communications Dataset</a:t>
            </a:r>
            <a:endParaRPr sz="155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lbert Sans"/>
              <a:buChar char="●"/>
            </a:pPr>
            <a:r>
              <a:rPr lang="en" sz="1550">
                <a:solidFill>
                  <a:schemeClr val="accent2"/>
                </a:solidFill>
                <a:highlight>
                  <a:schemeClr val="lt1"/>
                </a:highlight>
              </a:rPr>
              <a:t>Matches only those communications and bills that are within the same congress session.</a:t>
            </a:r>
            <a:r>
              <a:rPr lang="en" sz="1550">
                <a:solidFill>
                  <a:schemeClr val="accent2"/>
                </a:solidFill>
                <a:highlight>
                  <a:schemeClr val="accent4"/>
                </a:highlight>
              </a:rPr>
              <a:t> </a:t>
            </a:r>
            <a:r>
              <a:rPr lang="en" sz="1550">
                <a:solidFill>
                  <a:schemeClr val="accent1"/>
                </a:solidFill>
                <a:highlight>
                  <a:schemeClr val="accent4"/>
                </a:highlight>
              </a:rPr>
              <a:t>(when people are talking about bills, they are more likely to talk about bills in the current session)</a:t>
            </a:r>
            <a:endParaRPr sz="1550">
              <a:solidFill>
                <a:schemeClr val="accent2"/>
              </a:solidFill>
              <a:highlight>
                <a:schemeClr val="accent4"/>
              </a:highlight>
              <a:latin typeface="Albert Sans Light"/>
              <a:ea typeface="Albert Sans Light"/>
              <a:cs typeface="Albert Sans Light"/>
              <a:sym typeface="Albert Sans Light"/>
            </a:endParaRPr>
          </a:p>
        </p:txBody>
      </p:sp>
      <p:graphicFrame>
        <p:nvGraphicFramePr>
          <p:cNvPr id="3766" name="Google Shape;3766;p41"/>
          <p:cNvGraphicFramePr/>
          <p:nvPr/>
        </p:nvGraphicFramePr>
        <p:xfrm>
          <a:off x="5259625" y="126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{C50B2267-811F-4AF6-9EF0-40112ECD63C8}</a:tableStyleId>
              </a:tblPr>
              <a:tblGrid>
                <a:gridCol w="1238250"/>
                <a:gridCol w="742950"/>
                <a:gridCol w="7429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Congress Number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Date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Date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2003-01-03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2005-01-03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2005-01-03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2007-01-03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2007-01-03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2009-01-03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2009-01-03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2025-01-03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1" name="Google Shape;3771;p42"/>
          <p:cNvGrpSpPr/>
          <p:nvPr/>
        </p:nvGrpSpPr>
        <p:grpSpPr>
          <a:xfrm>
            <a:off x="7443753" y="1403938"/>
            <a:ext cx="942695" cy="390401"/>
            <a:chOff x="5525375" y="1545600"/>
            <a:chExt cx="289650" cy="119950"/>
          </a:xfrm>
        </p:grpSpPr>
        <p:sp>
          <p:nvSpPr>
            <p:cNvPr id="3772" name="Google Shape;3772;p42"/>
            <p:cNvSpPr/>
            <p:nvPr/>
          </p:nvSpPr>
          <p:spPr>
            <a:xfrm>
              <a:off x="5525375" y="1545600"/>
              <a:ext cx="289650" cy="119950"/>
            </a:xfrm>
            <a:custGeom>
              <a:rect b="b" l="l" r="r" t="t"/>
              <a:pathLst>
                <a:path extrusionOk="0" h="4798" w="11586">
                  <a:moveTo>
                    <a:pt x="4148" y="1"/>
                  </a:moveTo>
                  <a:cubicBezTo>
                    <a:pt x="3896" y="1"/>
                    <a:pt x="3639" y="27"/>
                    <a:pt x="3382" y="82"/>
                  </a:cubicBezTo>
                  <a:cubicBezTo>
                    <a:pt x="1263" y="535"/>
                    <a:pt x="1" y="2737"/>
                    <a:pt x="667" y="4797"/>
                  </a:cubicBezTo>
                  <a:lnTo>
                    <a:pt x="11586" y="4797"/>
                  </a:lnTo>
                  <a:cubicBezTo>
                    <a:pt x="11478" y="3618"/>
                    <a:pt x="10478" y="2713"/>
                    <a:pt x="9288" y="2713"/>
                  </a:cubicBezTo>
                  <a:cubicBezTo>
                    <a:pt x="8740" y="2713"/>
                    <a:pt x="8204" y="2916"/>
                    <a:pt x="7787" y="3273"/>
                  </a:cubicBezTo>
                  <a:cubicBezTo>
                    <a:pt x="7589" y="1380"/>
                    <a:pt x="5975" y="1"/>
                    <a:pt x="4148" y="1"/>
                  </a:cubicBezTo>
                  <a:close/>
                </a:path>
              </a:pathLst>
            </a:custGeom>
            <a:solidFill>
              <a:srgbClr val="9FCDDA">
                <a:alpha val="34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42"/>
            <p:cNvSpPr/>
            <p:nvPr/>
          </p:nvSpPr>
          <p:spPr>
            <a:xfrm>
              <a:off x="5700100" y="1625025"/>
              <a:ext cx="22350" cy="29200"/>
            </a:xfrm>
            <a:custGeom>
              <a:rect b="b" l="l" r="r" t="t"/>
              <a:pathLst>
                <a:path extrusionOk="0" h="1168" w="894">
                  <a:moveTo>
                    <a:pt x="703" y="1"/>
                  </a:moveTo>
                  <a:cubicBezTo>
                    <a:pt x="382" y="287"/>
                    <a:pt x="132" y="668"/>
                    <a:pt x="1" y="1084"/>
                  </a:cubicBezTo>
                  <a:lnTo>
                    <a:pt x="275" y="1168"/>
                  </a:lnTo>
                  <a:cubicBezTo>
                    <a:pt x="394" y="798"/>
                    <a:pt x="608" y="465"/>
                    <a:pt x="894" y="215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4" name="Google Shape;3774;p42"/>
          <p:cNvSpPr txBox="1"/>
          <p:nvPr>
            <p:ph type="title"/>
          </p:nvPr>
        </p:nvSpPr>
        <p:spPr>
          <a:xfrm>
            <a:off x="1912425" y="2139550"/>
            <a:ext cx="5319000" cy="10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3775" name="Google Shape;3775;p42"/>
          <p:cNvSpPr txBox="1"/>
          <p:nvPr>
            <p:ph idx="2" type="title"/>
          </p:nvPr>
        </p:nvSpPr>
        <p:spPr>
          <a:xfrm>
            <a:off x="3262775" y="1241225"/>
            <a:ext cx="26184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76" name="Google Shape;3776;p42"/>
          <p:cNvSpPr txBox="1"/>
          <p:nvPr>
            <p:ph idx="1" type="subTitle"/>
          </p:nvPr>
        </p:nvSpPr>
        <p:spPr>
          <a:xfrm>
            <a:off x="2302825" y="3152525"/>
            <a:ext cx="45381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grpSp>
        <p:nvGrpSpPr>
          <p:cNvPr id="3777" name="Google Shape;3777;p42"/>
          <p:cNvGrpSpPr/>
          <p:nvPr/>
        </p:nvGrpSpPr>
        <p:grpSpPr>
          <a:xfrm>
            <a:off x="7770818" y="3486871"/>
            <a:ext cx="1032343" cy="1233562"/>
            <a:chOff x="3840250" y="590138"/>
            <a:chExt cx="1090350" cy="1302875"/>
          </a:xfrm>
        </p:grpSpPr>
        <p:sp>
          <p:nvSpPr>
            <p:cNvPr id="3778" name="Google Shape;3778;p42"/>
            <p:cNvSpPr/>
            <p:nvPr/>
          </p:nvSpPr>
          <p:spPr>
            <a:xfrm>
              <a:off x="3868225" y="5901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1" y="14943"/>
                    <a:pt x="10478" y="14943"/>
                  </a:cubicBezTo>
                  <a:cubicBezTo>
                    <a:pt x="20956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42"/>
            <p:cNvSpPr/>
            <p:nvPr/>
          </p:nvSpPr>
          <p:spPr>
            <a:xfrm>
              <a:off x="3963475" y="6699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68" y="0"/>
                  </a:moveTo>
                  <a:cubicBezTo>
                    <a:pt x="6668" y="0"/>
                    <a:pt x="1" y="9502"/>
                    <a:pt x="6668" y="9502"/>
                  </a:cubicBezTo>
                  <a:cubicBezTo>
                    <a:pt x="13324" y="9502"/>
                    <a:pt x="6668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42"/>
            <p:cNvSpPr/>
            <p:nvPr/>
          </p:nvSpPr>
          <p:spPr>
            <a:xfrm>
              <a:off x="4035800" y="747113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2" y="1"/>
                  </a:moveTo>
                  <a:cubicBezTo>
                    <a:pt x="1675" y="1"/>
                    <a:pt x="1386" y="169"/>
                    <a:pt x="1096" y="508"/>
                  </a:cubicBezTo>
                  <a:cubicBezTo>
                    <a:pt x="477" y="1234"/>
                    <a:pt x="1" y="3913"/>
                    <a:pt x="227" y="5354"/>
                  </a:cubicBezTo>
                  <a:cubicBezTo>
                    <a:pt x="385" y="6308"/>
                    <a:pt x="1018" y="6771"/>
                    <a:pt x="1614" y="6771"/>
                  </a:cubicBezTo>
                  <a:cubicBezTo>
                    <a:pt x="1918" y="6771"/>
                    <a:pt x="2213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42"/>
            <p:cNvSpPr/>
            <p:nvPr/>
          </p:nvSpPr>
          <p:spPr>
            <a:xfrm>
              <a:off x="4332875" y="729438"/>
              <a:ext cx="523900" cy="373575"/>
            </a:xfrm>
            <a:custGeom>
              <a:rect b="b" l="l" r="r" t="t"/>
              <a:pathLst>
                <a:path extrusionOk="0" h="14943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42"/>
            <p:cNvSpPr/>
            <p:nvPr/>
          </p:nvSpPr>
          <p:spPr>
            <a:xfrm>
              <a:off x="4428425" y="809213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0"/>
                  </a:moveTo>
                  <a:cubicBezTo>
                    <a:pt x="6656" y="0"/>
                    <a:pt x="0" y="9502"/>
                    <a:pt x="6656" y="9502"/>
                  </a:cubicBezTo>
                  <a:cubicBezTo>
                    <a:pt x="13323" y="9502"/>
                    <a:pt x="6656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42"/>
            <p:cNvSpPr/>
            <p:nvPr/>
          </p:nvSpPr>
          <p:spPr>
            <a:xfrm>
              <a:off x="4500450" y="886438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3"/>
                    <a:pt x="1" y="3912"/>
                    <a:pt x="227" y="5353"/>
                  </a:cubicBezTo>
                  <a:cubicBezTo>
                    <a:pt x="384" y="6312"/>
                    <a:pt x="1014" y="6773"/>
                    <a:pt x="1609" y="6773"/>
                  </a:cubicBezTo>
                  <a:cubicBezTo>
                    <a:pt x="1914" y="6773"/>
                    <a:pt x="2211" y="6651"/>
                    <a:pt x="2429" y="6413"/>
                  </a:cubicBezTo>
                  <a:cubicBezTo>
                    <a:pt x="3060" y="5698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42"/>
            <p:cNvSpPr/>
            <p:nvPr/>
          </p:nvSpPr>
          <p:spPr>
            <a:xfrm>
              <a:off x="4069450" y="1093763"/>
              <a:ext cx="523900" cy="373600"/>
            </a:xfrm>
            <a:custGeom>
              <a:rect b="b" l="l" r="r" t="t"/>
              <a:pathLst>
                <a:path extrusionOk="0" h="14944" w="20956">
                  <a:moveTo>
                    <a:pt x="10478" y="1"/>
                  </a:moveTo>
                  <a:cubicBezTo>
                    <a:pt x="10478" y="1"/>
                    <a:pt x="0" y="14943"/>
                    <a:pt x="10478" y="14943"/>
                  </a:cubicBezTo>
                  <a:cubicBezTo>
                    <a:pt x="20955" y="14943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42"/>
            <p:cNvSpPr/>
            <p:nvPr/>
          </p:nvSpPr>
          <p:spPr>
            <a:xfrm>
              <a:off x="4165000" y="117323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3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42"/>
            <p:cNvSpPr/>
            <p:nvPr/>
          </p:nvSpPr>
          <p:spPr>
            <a:xfrm>
              <a:off x="4237025" y="1250463"/>
              <a:ext cx="76525" cy="169500"/>
            </a:xfrm>
            <a:custGeom>
              <a:rect b="b" l="l" r="r" t="t"/>
              <a:pathLst>
                <a:path extrusionOk="0" h="6780" w="3061">
                  <a:moveTo>
                    <a:pt x="1921" y="0"/>
                  </a:moveTo>
                  <a:cubicBezTo>
                    <a:pt x="1674" y="0"/>
                    <a:pt x="1385" y="169"/>
                    <a:pt x="1096" y="507"/>
                  </a:cubicBezTo>
                  <a:cubicBezTo>
                    <a:pt x="477" y="1234"/>
                    <a:pt x="0" y="3913"/>
                    <a:pt x="227" y="5365"/>
                  </a:cubicBezTo>
                  <a:cubicBezTo>
                    <a:pt x="384" y="6316"/>
                    <a:pt x="1013" y="6779"/>
                    <a:pt x="1607" y="6779"/>
                  </a:cubicBezTo>
                  <a:cubicBezTo>
                    <a:pt x="1913" y="6779"/>
                    <a:pt x="2211" y="6656"/>
                    <a:pt x="2429" y="6413"/>
                  </a:cubicBezTo>
                  <a:cubicBezTo>
                    <a:pt x="3060" y="5710"/>
                    <a:pt x="2096" y="4377"/>
                    <a:pt x="2429" y="2936"/>
                  </a:cubicBezTo>
                  <a:cubicBezTo>
                    <a:pt x="2876" y="983"/>
                    <a:pt x="2518" y="0"/>
                    <a:pt x="1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42"/>
            <p:cNvSpPr/>
            <p:nvPr/>
          </p:nvSpPr>
          <p:spPr>
            <a:xfrm>
              <a:off x="4406975" y="1291113"/>
              <a:ext cx="523625" cy="373300"/>
            </a:xfrm>
            <a:custGeom>
              <a:rect b="b" l="l" r="r" t="t"/>
              <a:pathLst>
                <a:path extrusionOk="0" h="14932" w="20945">
                  <a:moveTo>
                    <a:pt x="10478" y="1"/>
                  </a:moveTo>
                  <a:cubicBezTo>
                    <a:pt x="10478" y="1"/>
                    <a:pt x="1" y="14931"/>
                    <a:pt x="10478" y="14931"/>
                  </a:cubicBezTo>
                  <a:cubicBezTo>
                    <a:pt x="20944" y="14931"/>
                    <a:pt x="10478" y="1"/>
                    <a:pt x="10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42"/>
            <p:cNvSpPr/>
            <p:nvPr/>
          </p:nvSpPr>
          <p:spPr>
            <a:xfrm>
              <a:off x="4502225" y="1370588"/>
              <a:ext cx="333125" cy="237550"/>
            </a:xfrm>
            <a:custGeom>
              <a:rect b="b" l="l" r="r" t="t"/>
              <a:pathLst>
                <a:path extrusionOk="0" h="9502" w="13325">
                  <a:moveTo>
                    <a:pt x="6668" y="1"/>
                  </a:moveTo>
                  <a:cubicBezTo>
                    <a:pt x="6668" y="1"/>
                    <a:pt x="1" y="9502"/>
                    <a:pt x="6668" y="9502"/>
                  </a:cubicBezTo>
                  <a:cubicBezTo>
                    <a:pt x="13324" y="9502"/>
                    <a:pt x="6668" y="1"/>
                    <a:pt x="6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42"/>
            <p:cNvSpPr/>
            <p:nvPr/>
          </p:nvSpPr>
          <p:spPr>
            <a:xfrm>
              <a:off x="4574575" y="1447813"/>
              <a:ext cx="76525" cy="169350"/>
            </a:xfrm>
            <a:custGeom>
              <a:rect b="b" l="l" r="r" t="t"/>
              <a:pathLst>
                <a:path extrusionOk="0" h="6774" w="3061">
                  <a:moveTo>
                    <a:pt x="1915" y="0"/>
                  </a:moveTo>
                  <a:cubicBezTo>
                    <a:pt x="1669" y="0"/>
                    <a:pt x="1382" y="169"/>
                    <a:pt x="1096" y="507"/>
                  </a:cubicBezTo>
                  <a:cubicBezTo>
                    <a:pt x="476" y="1234"/>
                    <a:pt x="0" y="3912"/>
                    <a:pt x="226" y="5353"/>
                  </a:cubicBezTo>
                  <a:cubicBezTo>
                    <a:pt x="376" y="6312"/>
                    <a:pt x="1008" y="6773"/>
                    <a:pt x="1602" y="6773"/>
                  </a:cubicBezTo>
                  <a:cubicBezTo>
                    <a:pt x="1908" y="6773"/>
                    <a:pt x="2203" y="6651"/>
                    <a:pt x="2417" y="6413"/>
                  </a:cubicBezTo>
                  <a:cubicBezTo>
                    <a:pt x="3060" y="5698"/>
                    <a:pt x="2084" y="4377"/>
                    <a:pt x="2417" y="2936"/>
                  </a:cubicBezTo>
                  <a:cubicBezTo>
                    <a:pt x="2872" y="983"/>
                    <a:pt x="2511" y="0"/>
                    <a:pt x="1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42"/>
            <p:cNvSpPr/>
            <p:nvPr/>
          </p:nvSpPr>
          <p:spPr>
            <a:xfrm>
              <a:off x="3840250" y="1519413"/>
              <a:ext cx="523600" cy="373600"/>
            </a:xfrm>
            <a:custGeom>
              <a:rect b="b" l="l" r="r" t="t"/>
              <a:pathLst>
                <a:path extrusionOk="0" h="14944" w="20944">
                  <a:moveTo>
                    <a:pt x="10466" y="1"/>
                  </a:moveTo>
                  <a:cubicBezTo>
                    <a:pt x="10466" y="1"/>
                    <a:pt x="0" y="14943"/>
                    <a:pt x="10466" y="14943"/>
                  </a:cubicBezTo>
                  <a:cubicBezTo>
                    <a:pt x="20944" y="14943"/>
                    <a:pt x="10466" y="1"/>
                    <a:pt x="10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42"/>
            <p:cNvSpPr/>
            <p:nvPr/>
          </p:nvSpPr>
          <p:spPr>
            <a:xfrm>
              <a:off x="3935500" y="1599188"/>
              <a:ext cx="333100" cy="237550"/>
            </a:xfrm>
            <a:custGeom>
              <a:rect b="b" l="l" r="r" t="t"/>
              <a:pathLst>
                <a:path extrusionOk="0" h="9502" w="13324">
                  <a:moveTo>
                    <a:pt x="6656" y="1"/>
                  </a:moveTo>
                  <a:cubicBezTo>
                    <a:pt x="6656" y="1"/>
                    <a:pt x="0" y="9502"/>
                    <a:pt x="6656" y="9502"/>
                  </a:cubicBezTo>
                  <a:cubicBezTo>
                    <a:pt x="13324" y="9502"/>
                    <a:pt x="6656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42"/>
            <p:cNvSpPr/>
            <p:nvPr/>
          </p:nvSpPr>
          <p:spPr>
            <a:xfrm>
              <a:off x="4007525" y="1676388"/>
              <a:ext cx="76525" cy="169300"/>
            </a:xfrm>
            <a:custGeom>
              <a:rect b="b" l="l" r="r" t="t"/>
              <a:pathLst>
                <a:path extrusionOk="0" h="6772" w="3061">
                  <a:moveTo>
                    <a:pt x="1926" y="1"/>
                  </a:moveTo>
                  <a:cubicBezTo>
                    <a:pt x="1681" y="1"/>
                    <a:pt x="1394" y="170"/>
                    <a:pt x="1108" y="508"/>
                  </a:cubicBezTo>
                  <a:cubicBezTo>
                    <a:pt x="477" y="1235"/>
                    <a:pt x="1" y="3913"/>
                    <a:pt x="239" y="5354"/>
                  </a:cubicBezTo>
                  <a:cubicBezTo>
                    <a:pt x="389" y="6308"/>
                    <a:pt x="1024" y="6771"/>
                    <a:pt x="1620" y="6771"/>
                  </a:cubicBezTo>
                  <a:cubicBezTo>
                    <a:pt x="1923" y="6771"/>
                    <a:pt x="2217" y="6651"/>
                    <a:pt x="2430" y="6414"/>
                  </a:cubicBezTo>
                  <a:cubicBezTo>
                    <a:pt x="3061" y="5699"/>
                    <a:pt x="2096" y="4378"/>
                    <a:pt x="2430" y="2925"/>
                  </a:cubicBezTo>
                  <a:cubicBezTo>
                    <a:pt x="2876" y="981"/>
                    <a:pt x="2519" y="1"/>
                    <a:pt x="19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3" name="Google Shape;3793;p42"/>
          <p:cNvGrpSpPr/>
          <p:nvPr/>
        </p:nvGrpSpPr>
        <p:grpSpPr>
          <a:xfrm>
            <a:off x="9" y="353887"/>
            <a:ext cx="2686134" cy="2161420"/>
            <a:chOff x="9" y="353887"/>
            <a:chExt cx="2686134" cy="2161420"/>
          </a:xfrm>
        </p:grpSpPr>
        <p:grpSp>
          <p:nvGrpSpPr>
            <p:cNvPr id="3794" name="Google Shape;3794;p42"/>
            <p:cNvGrpSpPr/>
            <p:nvPr/>
          </p:nvGrpSpPr>
          <p:grpSpPr>
            <a:xfrm>
              <a:off x="9" y="353887"/>
              <a:ext cx="2686134" cy="1006202"/>
              <a:chOff x="6139625" y="939075"/>
              <a:chExt cx="1818642" cy="681247"/>
            </a:xfrm>
          </p:grpSpPr>
          <p:sp>
            <p:nvSpPr>
              <p:cNvPr id="3795" name="Google Shape;3795;p42"/>
              <p:cNvSpPr/>
              <p:nvPr/>
            </p:nvSpPr>
            <p:spPr>
              <a:xfrm>
                <a:off x="6139625" y="939075"/>
                <a:ext cx="1818642" cy="681247"/>
              </a:xfrm>
              <a:custGeom>
                <a:rect b="b" l="l" r="r" t="t"/>
                <a:pathLst>
                  <a:path extrusionOk="0" h="11797" w="31493">
                    <a:moveTo>
                      <a:pt x="16096" y="0"/>
                    </a:moveTo>
                    <a:cubicBezTo>
                      <a:pt x="12444" y="0"/>
                      <a:pt x="9156" y="2409"/>
                      <a:pt x="8132" y="5998"/>
                    </a:cubicBezTo>
                    <a:cubicBezTo>
                      <a:pt x="7302" y="5576"/>
                      <a:pt x="6438" y="5383"/>
                      <a:pt x="5596" y="5383"/>
                    </a:cubicBezTo>
                    <a:cubicBezTo>
                      <a:pt x="2661" y="5383"/>
                      <a:pt x="0" y="7739"/>
                      <a:pt x="0" y="10987"/>
                    </a:cubicBezTo>
                    <a:cubicBezTo>
                      <a:pt x="12" y="11249"/>
                      <a:pt x="24" y="11523"/>
                      <a:pt x="72" y="11796"/>
                    </a:cubicBezTo>
                    <a:lnTo>
                      <a:pt x="31492" y="11796"/>
                    </a:lnTo>
                    <a:cubicBezTo>
                      <a:pt x="31323" y="9307"/>
                      <a:pt x="29241" y="7649"/>
                      <a:pt x="27037" y="7649"/>
                    </a:cubicBezTo>
                    <a:cubicBezTo>
                      <a:pt x="26132" y="7649"/>
                      <a:pt x="25206" y="7929"/>
                      <a:pt x="24384" y="8546"/>
                    </a:cubicBezTo>
                    <a:lnTo>
                      <a:pt x="24384" y="8284"/>
                    </a:lnTo>
                    <a:cubicBezTo>
                      <a:pt x="24384" y="4153"/>
                      <a:pt x="21336" y="652"/>
                      <a:pt x="17252" y="81"/>
                    </a:cubicBezTo>
                    <a:cubicBezTo>
                      <a:pt x="16864" y="27"/>
                      <a:pt x="16478" y="0"/>
                      <a:pt x="16096" y="0"/>
                    </a:cubicBezTo>
                    <a:close/>
                  </a:path>
                </a:pathLst>
              </a:custGeom>
              <a:solidFill>
                <a:srgbClr val="9FCDDA">
                  <a:alpha val="34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42"/>
              <p:cNvSpPr/>
              <p:nvPr/>
            </p:nvSpPr>
            <p:spPr>
              <a:xfrm>
                <a:off x="6605765" y="1278574"/>
                <a:ext cx="170586" cy="194609"/>
              </a:xfrm>
              <a:custGeom>
                <a:rect b="b" l="l" r="r" t="t"/>
                <a:pathLst>
                  <a:path extrusionOk="0" h="3370" w="2954">
                    <a:moveTo>
                      <a:pt x="108" y="0"/>
                    </a:moveTo>
                    <a:lnTo>
                      <a:pt x="1" y="250"/>
                    </a:lnTo>
                    <a:cubicBezTo>
                      <a:pt x="1310" y="857"/>
                      <a:pt x="2287" y="2000"/>
                      <a:pt x="2703" y="3370"/>
                    </a:cubicBezTo>
                    <a:lnTo>
                      <a:pt x="2953" y="3298"/>
                    </a:lnTo>
                    <a:cubicBezTo>
                      <a:pt x="2525" y="1834"/>
                      <a:pt x="1477" y="643"/>
                      <a:pt x="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42"/>
              <p:cNvSpPr/>
              <p:nvPr/>
            </p:nvSpPr>
            <p:spPr>
              <a:xfrm>
                <a:off x="7459046" y="1427043"/>
                <a:ext cx="93551" cy="127968"/>
              </a:xfrm>
              <a:custGeom>
                <a:rect b="b" l="l" r="r" t="t"/>
                <a:pathLst>
                  <a:path extrusionOk="0" h="2216" w="1620">
                    <a:moveTo>
                      <a:pt x="1441" y="1"/>
                    </a:moveTo>
                    <a:cubicBezTo>
                      <a:pt x="1405" y="37"/>
                      <a:pt x="441" y="941"/>
                      <a:pt x="0" y="2132"/>
                    </a:cubicBezTo>
                    <a:lnTo>
                      <a:pt x="250" y="2215"/>
                    </a:lnTo>
                    <a:cubicBezTo>
                      <a:pt x="655" y="1096"/>
                      <a:pt x="1620" y="203"/>
                      <a:pt x="1620" y="191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42"/>
              <p:cNvSpPr/>
              <p:nvPr/>
            </p:nvSpPr>
            <p:spPr>
              <a:xfrm>
                <a:off x="6669692" y="1452857"/>
                <a:ext cx="246928" cy="97362"/>
              </a:xfrm>
              <a:custGeom>
                <a:rect b="b" l="l" r="r" t="t"/>
                <a:pathLst>
                  <a:path extrusionOk="0" h="1686" w="4276">
                    <a:moveTo>
                      <a:pt x="3029" y="0"/>
                    </a:moveTo>
                    <a:cubicBezTo>
                      <a:pt x="1673" y="0"/>
                      <a:pt x="525" y="697"/>
                      <a:pt x="1" y="1542"/>
                    </a:cubicBezTo>
                    <a:lnTo>
                      <a:pt x="215" y="1685"/>
                    </a:lnTo>
                    <a:cubicBezTo>
                      <a:pt x="702" y="904"/>
                      <a:pt x="1770" y="265"/>
                      <a:pt x="3036" y="265"/>
                    </a:cubicBezTo>
                    <a:cubicBezTo>
                      <a:pt x="3411" y="265"/>
                      <a:pt x="3804" y="322"/>
                      <a:pt x="4204" y="447"/>
                    </a:cubicBezTo>
                    <a:lnTo>
                      <a:pt x="4275" y="197"/>
                    </a:lnTo>
                    <a:cubicBezTo>
                      <a:pt x="3849" y="61"/>
                      <a:pt x="3430" y="0"/>
                      <a:pt x="3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9" name="Google Shape;3799;p42"/>
            <p:cNvGrpSpPr/>
            <p:nvPr/>
          </p:nvGrpSpPr>
          <p:grpSpPr>
            <a:xfrm>
              <a:off x="603556" y="1281746"/>
              <a:ext cx="713035" cy="1233562"/>
              <a:chOff x="3840250" y="590138"/>
              <a:chExt cx="753100" cy="1302875"/>
            </a:xfrm>
          </p:grpSpPr>
          <p:sp>
            <p:nvSpPr>
              <p:cNvPr id="3800" name="Google Shape;3800;p42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42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42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42"/>
              <p:cNvSpPr/>
              <p:nvPr/>
            </p:nvSpPr>
            <p:spPr>
              <a:xfrm>
                <a:off x="4069450" y="1093763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42"/>
              <p:cNvSpPr/>
              <p:nvPr/>
            </p:nvSpPr>
            <p:spPr>
              <a:xfrm>
                <a:off x="4165000" y="117323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42"/>
              <p:cNvSpPr/>
              <p:nvPr/>
            </p:nvSpPr>
            <p:spPr>
              <a:xfrm>
                <a:off x="4237025" y="1250463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42"/>
              <p:cNvSpPr/>
              <p:nvPr/>
            </p:nvSpPr>
            <p:spPr>
              <a:xfrm>
                <a:off x="3840250" y="1519413"/>
                <a:ext cx="523600" cy="373600"/>
              </a:xfrm>
              <a:custGeom>
                <a:rect b="b" l="l" r="r" t="t"/>
                <a:pathLst>
                  <a:path extrusionOk="0" h="14944" w="20944">
                    <a:moveTo>
                      <a:pt x="10466" y="1"/>
                    </a:moveTo>
                    <a:cubicBezTo>
                      <a:pt x="10466" y="1"/>
                      <a:pt x="0" y="14943"/>
                      <a:pt x="10466" y="14943"/>
                    </a:cubicBezTo>
                    <a:cubicBezTo>
                      <a:pt x="20944" y="14943"/>
                      <a:pt x="10466" y="1"/>
                      <a:pt x="10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42"/>
              <p:cNvSpPr/>
              <p:nvPr/>
            </p:nvSpPr>
            <p:spPr>
              <a:xfrm>
                <a:off x="3935500" y="1599188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4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42"/>
              <p:cNvSpPr/>
              <p:nvPr/>
            </p:nvSpPr>
            <p:spPr>
              <a:xfrm>
                <a:off x="4007525" y="1676388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6" y="1"/>
                    </a:moveTo>
                    <a:cubicBezTo>
                      <a:pt x="1681" y="1"/>
                      <a:pt x="1394" y="170"/>
                      <a:pt x="1108" y="508"/>
                    </a:cubicBezTo>
                    <a:cubicBezTo>
                      <a:pt x="477" y="1235"/>
                      <a:pt x="1" y="3913"/>
                      <a:pt x="239" y="5354"/>
                    </a:cubicBezTo>
                    <a:cubicBezTo>
                      <a:pt x="389" y="6308"/>
                      <a:pt x="1024" y="6771"/>
                      <a:pt x="1620" y="6771"/>
                    </a:cubicBezTo>
                    <a:cubicBezTo>
                      <a:pt x="1923" y="6771"/>
                      <a:pt x="2217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9" name="Google Shape;3809;p42"/>
            <p:cNvGrpSpPr/>
            <p:nvPr/>
          </p:nvGrpSpPr>
          <p:grpSpPr>
            <a:xfrm>
              <a:off x="1259693" y="1281746"/>
              <a:ext cx="755894" cy="678157"/>
              <a:chOff x="3868225" y="590138"/>
              <a:chExt cx="798367" cy="716262"/>
            </a:xfrm>
          </p:grpSpPr>
          <p:sp>
            <p:nvSpPr>
              <p:cNvPr id="3810" name="Google Shape;3810;p42"/>
              <p:cNvSpPr/>
              <p:nvPr/>
            </p:nvSpPr>
            <p:spPr>
              <a:xfrm>
                <a:off x="3868225" y="590138"/>
                <a:ext cx="523900" cy="373575"/>
              </a:xfrm>
              <a:custGeom>
                <a:rect b="b" l="l" r="r" t="t"/>
                <a:pathLst>
                  <a:path extrusionOk="0" h="14943" w="20956">
                    <a:moveTo>
                      <a:pt x="10478" y="1"/>
                    </a:moveTo>
                    <a:cubicBezTo>
                      <a:pt x="10478" y="1"/>
                      <a:pt x="1" y="14943"/>
                      <a:pt x="10478" y="14943"/>
                    </a:cubicBezTo>
                    <a:cubicBezTo>
                      <a:pt x="20956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42"/>
              <p:cNvSpPr/>
              <p:nvPr/>
            </p:nvSpPr>
            <p:spPr>
              <a:xfrm>
                <a:off x="3963475" y="669913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68" y="0"/>
                    </a:moveTo>
                    <a:cubicBezTo>
                      <a:pt x="6668" y="0"/>
                      <a:pt x="1" y="9502"/>
                      <a:pt x="6668" y="9502"/>
                    </a:cubicBezTo>
                    <a:cubicBezTo>
                      <a:pt x="13324" y="9502"/>
                      <a:pt x="6668" y="0"/>
                      <a:pt x="6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42"/>
              <p:cNvSpPr/>
              <p:nvPr/>
            </p:nvSpPr>
            <p:spPr>
              <a:xfrm>
                <a:off x="4035800" y="747113"/>
                <a:ext cx="76525" cy="169300"/>
              </a:xfrm>
              <a:custGeom>
                <a:rect b="b" l="l" r="r" t="t"/>
                <a:pathLst>
                  <a:path extrusionOk="0" h="6772" w="3061">
                    <a:moveTo>
                      <a:pt x="1922" y="1"/>
                    </a:moveTo>
                    <a:cubicBezTo>
                      <a:pt x="1675" y="1"/>
                      <a:pt x="1386" y="169"/>
                      <a:pt x="1096" y="508"/>
                    </a:cubicBezTo>
                    <a:cubicBezTo>
                      <a:pt x="477" y="1234"/>
                      <a:pt x="1" y="3913"/>
                      <a:pt x="227" y="5354"/>
                    </a:cubicBezTo>
                    <a:cubicBezTo>
                      <a:pt x="385" y="6308"/>
                      <a:pt x="1018" y="6771"/>
                      <a:pt x="1614" y="6771"/>
                    </a:cubicBezTo>
                    <a:cubicBezTo>
                      <a:pt x="1918" y="6771"/>
                      <a:pt x="2213" y="6651"/>
                      <a:pt x="2430" y="6414"/>
                    </a:cubicBezTo>
                    <a:cubicBezTo>
                      <a:pt x="3061" y="5699"/>
                      <a:pt x="2096" y="4378"/>
                      <a:pt x="2430" y="2925"/>
                    </a:cubicBezTo>
                    <a:cubicBezTo>
                      <a:pt x="2876" y="981"/>
                      <a:pt x="2519" y="1"/>
                      <a:pt x="1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42"/>
              <p:cNvSpPr/>
              <p:nvPr/>
            </p:nvSpPr>
            <p:spPr>
              <a:xfrm>
                <a:off x="4142692" y="932799"/>
                <a:ext cx="523900" cy="373600"/>
              </a:xfrm>
              <a:custGeom>
                <a:rect b="b" l="l" r="r" t="t"/>
                <a:pathLst>
                  <a:path extrusionOk="0" h="14944" w="20956">
                    <a:moveTo>
                      <a:pt x="10478" y="1"/>
                    </a:moveTo>
                    <a:cubicBezTo>
                      <a:pt x="10478" y="1"/>
                      <a:pt x="0" y="14943"/>
                      <a:pt x="10478" y="14943"/>
                    </a:cubicBezTo>
                    <a:cubicBezTo>
                      <a:pt x="20955" y="14943"/>
                      <a:pt x="10478" y="1"/>
                      <a:pt x="10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42"/>
              <p:cNvSpPr/>
              <p:nvPr/>
            </p:nvSpPr>
            <p:spPr>
              <a:xfrm>
                <a:off x="4238242" y="1012274"/>
                <a:ext cx="333100" cy="237550"/>
              </a:xfrm>
              <a:custGeom>
                <a:rect b="b" l="l" r="r" t="t"/>
                <a:pathLst>
                  <a:path extrusionOk="0" h="9502" w="13324">
                    <a:moveTo>
                      <a:pt x="6656" y="1"/>
                    </a:moveTo>
                    <a:cubicBezTo>
                      <a:pt x="6656" y="1"/>
                      <a:pt x="0" y="9502"/>
                      <a:pt x="6656" y="9502"/>
                    </a:cubicBezTo>
                    <a:cubicBezTo>
                      <a:pt x="13323" y="9502"/>
                      <a:pt x="6656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42"/>
              <p:cNvSpPr/>
              <p:nvPr/>
            </p:nvSpPr>
            <p:spPr>
              <a:xfrm>
                <a:off x="4310267" y="1089499"/>
                <a:ext cx="76525" cy="169500"/>
              </a:xfrm>
              <a:custGeom>
                <a:rect b="b" l="l" r="r" t="t"/>
                <a:pathLst>
                  <a:path extrusionOk="0" h="6780" w="3061">
                    <a:moveTo>
                      <a:pt x="1921" y="0"/>
                    </a:moveTo>
                    <a:cubicBezTo>
                      <a:pt x="1674" y="0"/>
                      <a:pt x="1385" y="169"/>
                      <a:pt x="1096" y="507"/>
                    </a:cubicBezTo>
                    <a:cubicBezTo>
                      <a:pt x="477" y="1234"/>
                      <a:pt x="0" y="3913"/>
                      <a:pt x="227" y="5365"/>
                    </a:cubicBezTo>
                    <a:cubicBezTo>
                      <a:pt x="384" y="6316"/>
                      <a:pt x="1013" y="6779"/>
                      <a:pt x="1607" y="6779"/>
                    </a:cubicBezTo>
                    <a:cubicBezTo>
                      <a:pt x="1913" y="6779"/>
                      <a:pt x="2211" y="6656"/>
                      <a:pt x="2429" y="6413"/>
                    </a:cubicBezTo>
                    <a:cubicBezTo>
                      <a:pt x="3060" y="5710"/>
                      <a:pt x="2096" y="4377"/>
                      <a:pt x="2429" y="2936"/>
                    </a:cubicBezTo>
                    <a:cubicBezTo>
                      <a:pt x="2876" y="983"/>
                      <a:pt x="2518" y="0"/>
                      <a:pt x="19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16" name="Google Shape;3816;p42"/>
          <p:cNvGrpSpPr/>
          <p:nvPr/>
        </p:nvGrpSpPr>
        <p:grpSpPr>
          <a:xfrm>
            <a:off x="7183584" y="197342"/>
            <a:ext cx="1734671" cy="882183"/>
            <a:chOff x="754950" y="603975"/>
            <a:chExt cx="2507475" cy="1275200"/>
          </a:xfrm>
        </p:grpSpPr>
        <p:sp>
          <p:nvSpPr>
            <p:cNvPr id="3817" name="Google Shape;3817;p42"/>
            <p:cNvSpPr/>
            <p:nvPr/>
          </p:nvSpPr>
          <p:spPr>
            <a:xfrm>
              <a:off x="1803300" y="1192075"/>
              <a:ext cx="1459125" cy="618925"/>
            </a:xfrm>
            <a:custGeom>
              <a:rect b="b" l="l" r="r" t="t"/>
              <a:pathLst>
                <a:path extrusionOk="0" h="24757" w="58365">
                  <a:moveTo>
                    <a:pt x="21343" y="1"/>
                  </a:moveTo>
                  <a:cubicBezTo>
                    <a:pt x="20320" y="1"/>
                    <a:pt x="19234" y="122"/>
                    <a:pt x="18086" y="396"/>
                  </a:cubicBezTo>
                  <a:cubicBezTo>
                    <a:pt x="8311" y="2730"/>
                    <a:pt x="8013" y="12946"/>
                    <a:pt x="8013" y="12946"/>
                  </a:cubicBezTo>
                  <a:cubicBezTo>
                    <a:pt x="8013" y="12946"/>
                    <a:pt x="2619" y="13089"/>
                    <a:pt x="1310" y="17458"/>
                  </a:cubicBezTo>
                  <a:cubicBezTo>
                    <a:pt x="0" y="21840"/>
                    <a:pt x="3786" y="24757"/>
                    <a:pt x="3786" y="24757"/>
                  </a:cubicBezTo>
                  <a:lnTo>
                    <a:pt x="55269" y="24757"/>
                  </a:lnTo>
                  <a:cubicBezTo>
                    <a:pt x="55269" y="24757"/>
                    <a:pt x="58364" y="21435"/>
                    <a:pt x="56590" y="17458"/>
                  </a:cubicBezTo>
                  <a:cubicBezTo>
                    <a:pt x="54491" y="12814"/>
                    <a:pt x="50915" y="12344"/>
                    <a:pt x="49554" y="12344"/>
                  </a:cubicBezTo>
                  <a:cubicBezTo>
                    <a:pt x="49209" y="12344"/>
                    <a:pt x="49006" y="12374"/>
                    <a:pt x="49006" y="12374"/>
                  </a:cubicBezTo>
                  <a:cubicBezTo>
                    <a:pt x="49006" y="12374"/>
                    <a:pt x="50018" y="6231"/>
                    <a:pt x="44339" y="3611"/>
                  </a:cubicBezTo>
                  <a:cubicBezTo>
                    <a:pt x="43292" y="3127"/>
                    <a:pt x="42249" y="2929"/>
                    <a:pt x="41245" y="2929"/>
                  </a:cubicBezTo>
                  <a:cubicBezTo>
                    <a:pt x="36794" y="2929"/>
                    <a:pt x="33099" y="6814"/>
                    <a:pt x="33099" y="6814"/>
                  </a:cubicBezTo>
                  <a:cubicBezTo>
                    <a:pt x="33099" y="6814"/>
                    <a:pt x="29012" y="1"/>
                    <a:pt x="21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42"/>
            <p:cNvSpPr/>
            <p:nvPr/>
          </p:nvSpPr>
          <p:spPr>
            <a:xfrm>
              <a:off x="1908950" y="1314750"/>
              <a:ext cx="1250775" cy="496250"/>
            </a:xfrm>
            <a:custGeom>
              <a:rect b="b" l="l" r="r" t="t"/>
              <a:pathLst>
                <a:path extrusionOk="0" h="19850" w="50031">
                  <a:moveTo>
                    <a:pt x="17689" y="1"/>
                  </a:moveTo>
                  <a:cubicBezTo>
                    <a:pt x="16674" y="1"/>
                    <a:pt x="15590" y="138"/>
                    <a:pt x="14443" y="454"/>
                  </a:cubicBezTo>
                  <a:cubicBezTo>
                    <a:pt x="5978" y="2788"/>
                    <a:pt x="6121" y="11825"/>
                    <a:pt x="6121" y="11825"/>
                  </a:cubicBezTo>
                  <a:cubicBezTo>
                    <a:pt x="1" y="14016"/>
                    <a:pt x="3501" y="19850"/>
                    <a:pt x="3501" y="19850"/>
                  </a:cubicBezTo>
                  <a:lnTo>
                    <a:pt x="47983" y="19838"/>
                  </a:lnTo>
                  <a:cubicBezTo>
                    <a:pt x="47983" y="19838"/>
                    <a:pt x="50031" y="16492"/>
                    <a:pt x="47983" y="13135"/>
                  </a:cubicBezTo>
                  <a:cubicBezTo>
                    <a:pt x="46107" y="10040"/>
                    <a:pt x="42734" y="9919"/>
                    <a:pt x="42216" y="9919"/>
                  </a:cubicBezTo>
                  <a:cubicBezTo>
                    <a:pt x="42172" y="9919"/>
                    <a:pt x="42149" y="9920"/>
                    <a:pt x="42149" y="9920"/>
                  </a:cubicBezTo>
                  <a:cubicBezTo>
                    <a:pt x="42149" y="9920"/>
                    <a:pt x="42768" y="5479"/>
                    <a:pt x="38208" y="3371"/>
                  </a:cubicBezTo>
                  <a:cubicBezTo>
                    <a:pt x="36986" y="2806"/>
                    <a:pt x="35811" y="2584"/>
                    <a:pt x="34720" y="2584"/>
                  </a:cubicBezTo>
                  <a:cubicBezTo>
                    <a:pt x="30732" y="2584"/>
                    <a:pt x="27861" y="5550"/>
                    <a:pt x="27861" y="5550"/>
                  </a:cubicBezTo>
                  <a:cubicBezTo>
                    <a:pt x="27861" y="5550"/>
                    <a:pt x="24153" y="1"/>
                    <a:pt x="17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42"/>
            <p:cNvSpPr/>
            <p:nvPr/>
          </p:nvSpPr>
          <p:spPr>
            <a:xfrm>
              <a:off x="1569025" y="841800"/>
              <a:ext cx="814425" cy="814425"/>
            </a:xfrm>
            <a:custGeom>
              <a:rect b="b" l="l" r="r" t="t"/>
              <a:pathLst>
                <a:path extrusionOk="0" h="32577" w="32577">
                  <a:moveTo>
                    <a:pt x="16289" y="1"/>
                  </a:moveTo>
                  <a:cubicBezTo>
                    <a:pt x="7287" y="1"/>
                    <a:pt x="1" y="7299"/>
                    <a:pt x="1" y="16289"/>
                  </a:cubicBezTo>
                  <a:cubicBezTo>
                    <a:pt x="1" y="25290"/>
                    <a:pt x="7287" y="32576"/>
                    <a:pt x="16289" y="32576"/>
                  </a:cubicBezTo>
                  <a:cubicBezTo>
                    <a:pt x="25278" y="32576"/>
                    <a:pt x="32576" y="25290"/>
                    <a:pt x="32576" y="16289"/>
                  </a:cubicBezTo>
                  <a:cubicBezTo>
                    <a:pt x="32576" y="7299"/>
                    <a:pt x="25278" y="1"/>
                    <a:pt x="16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42"/>
            <p:cNvSpPr/>
            <p:nvPr/>
          </p:nvSpPr>
          <p:spPr>
            <a:xfrm>
              <a:off x="1650000" y="922775"/>
              <a:ext cx="652475" cy="652775"/>
            </a:xfrm>
            <a:custGeom>
              <a:rect b="b" l="l" r="r" t="t"/>
              <a:pathLst>
                <a:path extrusionOk="0" h="26111" w="26099">
                  <a:moveTo>
                    <a:pt x="13050" y="0"/>
                  </a:moveTo>
                  <a:cubicBezTo>
                    <a:pt x="5834" y="0"/>
                    <a:pt x="0" y="5846"/>
                    <a:pt x="0" y="13050"/>
                  </a:cubicBezTo>
                  <a:cubicBezTo>
                    <a:pt x="0" y="20265"/>
                    <a:pt x="5834" y="26111"/>
                    <a:pt x="13050" y="26111"/>
                  </a:cubicBezTo>
                  <a:cubicBezTo>
                    <a:pt x="20253" y="26111"/>
                    <a:pt x="26099" y="20265"/>
                    <a:pt x="26099" y="13050"/>
                  </a:cubicBezTo>
                  <a:cubicBezTo>
                    <a:pt x="26099" y="5846"/>
                    <a:pt x="20253" y="0"/>
                    <a:pt x="13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42"/>
            <p:cNvSpPr/>
            <p:nvPr/>
          </p:nvSpPr>
          <p:spPr>
            <a:xfrm>
              <a:off x="2011950" y="603975"/>
              <a:ext cx="125025" cy="172075"/>
            </a:xfrm>
            <a:custGeom>
              <a:rect b="b" l="l" r="r" t="t"/>
              <a:pathLst>
                <a:path extrusionOk="0" h="6883" w="5001">
                  <a:moveTo>
                    <a:pt x="3489" y="1"/>
                  </a:moveTo>
                  <a:lnTo>
                    <a:pt x="0" y="5883"/>
                  </a:lnTo>
                  <a:cubicBezTo>
                    <a:pt x="1703" y="6002"/>
                    <a:pt x="3382" y="6335"/>
                    <a:pt x="5001" y="6883"/>
                  </a:cubicBezTo>
                  <a:lnTo>
                    <a:pt x="3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42"/>
            <p:cNvSpPr/>
            <p:nvPr/>
          </p:nvSpPr>
          <p:spPr>
            <a:xfrm>
              <a:off x="2410800" y="1363900"/>
              <a:ext cx="191425" cy="133075"/>
            </a:xfrm>
            <a:custGeom>
              <a:rect b="b" l="l" r="r" t="t"/>
              <a:pathLst>
                <a:path extrusionOk="0" h="5323" w="7657">
                  <a:moveTo>
                    <a:pt x="2060" y="0"/>
                  </a:moveTo>
                  <a:cubicBezTo>
                    <a:pt x="1632" y="1834"/>
                    <a:pt x="941" y="3608"/>
                    <a:pt x="1" y="5251"/>
                  </a:cubicBezTo>
                  <a:lnTo>
                    <a:pt x="7656" y="5323"/>
                  </a:lnTo>
                  <a:lnTo>
                    <a:pt x="7656" y="532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42"/>
            <p:cNvSpPr/>
            <p:nvPr/>
          </p:nvSpPr>
          <p:spPr>
            <a:xfrm>
              <a:off x="1554150" y="765900"/>
              <a:ext cx="141700" cy="144700"/>
            </a:xfrm>
            <a:custGeom>
              <a:rect b="b" l="l" r="r" t="t"/>
              <a:pathLst>
                <a:path extrusionOk="0" h="5788" w="5668">
                  <a:moveTo>
                    <a:pt x="0" y="1"/>
                  </a:moveTo>
                  <a:lnTo>
                    <a:pt x="2191" y="5787"/>
                  </a:lnTo>
                  <a:cubicBezTo>
                    <a:pt x="3227" y="4656"/>
                    <a:pt x="4394" y="3656"/>
                    <a:pt x="5668" y="27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42"/>
            <p:cNvSpPr/>
            <p:nvPr/>
          </p:nvSpPr>
          <p:spPr>
            <a:xfrm>
              <a:off x="2379850" y="929325"/>
              <a:ext cx="185750" cy="148250"/>
            </a:xfrm>
            <a:custGeom>
              <a:rect b="b" l="l" r="r" t="t"/>
              <a:pathLst>
                <a:path extrusionOk="0" h="5930" w="7430">
                  <a:moveTo>
                    <a:pt x="7430" y="0"/>
                  </a:moveTo>
                  <a:lnTo>
                    <a:pt x="0" y="1024"/>
                  </a:lnTo>
                  <a:cubicBezTo>
                    <a:pt x="1108" y="2525"/>
                    <a:pt x="1989" y="4179"/>
                    <a:pt x="2632" y="5930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42"/>
            <p:cNvSpPr/>
            <p:nvPr/>
          </p:nvSpPr>
          <p:spPr>
            <a:xfrm>
              <a:off x="2071775" y="1696975"/>
              <a:ext cx="125625" cy="182200"/>
            </a:xfrm>
            <a:custGeom>
              <a:rect b="b" l="l" r="r" t="t"/>
              <a:pathLst>
                <a:path extrusionOk="0" h="7288" w="5025">
                  <a:moveTo>
                    <a:pt x="5025" y="1"/>
                  </a:moveTo>
                  <a:lnTo>
                    <a:pt x="5025" y="1"/>
                  </a:lnTo>
                  <a:cubicBezTo>
                    <a:pt x="3429" y="786"/>
                    <a:pt x="1739" y="1358"/>
                    <a:pt x="0" y="1703"/>
                  </a:cubicBezTo>
                  <a:lnTo>
                    <a:pt x="4382" y="72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42"/>
            <p:cNvSpPr/>
            <p:nvPr/>
          </p:nvSpPr>
          <p:spPr>
            <a:xfrm>
              <a:off x="1340725" y="1229050"/>
              <a:ext cx="144400" cy="110775"/>
            </a:xfrm>
            <a:custGeom>
              <a:rect b="b" l="l" r="r" t="t"/>
              <a:pathLst>
                <a:path extrusionOk="0" h="4431" w="5776">
                  <a:moveTo>
                    <a:pt x="5454" y="1"/>
                  </a:moveTo>
                  <a:lnTo>
                    <a:pt x="1" y="2561"/>
                  </a:lnTo>
                  <a:lnTo>
                    <a:pt x="5775" y="4430"/>
                  </a:lnTo>
                  <a:cubicBezTo>
                    <a:pt x="5549" y="3228"/>
                    <a:pt x="5442" y="2013"/>
                    <a:pt x="5442" y="799"/>
                  </a:cubicBezTo>
                  <a:cubicBezTo>
                    <a:pt x="5442" y="537"/>
                    <a:pt x="5442" y="263"/>
                    <a:pt x="5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42"/>
            <p:cNvSpPr/>
            <p:nvPr/>
          </p:nvSpPr>
          <p:spPr>
            <a:xfrm>
              <a:off x="1619925" y="1633275"/>
              <a:ext cx="136650" cy="155400"/>
            </a:xfrm>
            <a:custGeom>
              <a:rect b="b" l="l" r="r" t="t"/>
              <a:pathLst>
                <a:path extrusionOk="0" h="6216" w="5466">
                  <a:moveTo>
                    <a:pt x="1477" y="1"/>
                  </a:moveTo>
                  <a:lnTo>
                    <a:pt x="1" y="6216"/>
                  </a:lnTo>
                  <a:lnTo>
                    <a:pt x="5466" y="2584"/>
                  </a:lnTo>
                  <a:cubicBezTo>
                    <a:pt x="4037" y="1882"/>
                    <a:pt x="2703" y="1013"/>
                    <a:pt x="1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42"/>
            <p:cNvSpPr/>
            <p:nvPr/>
          </p:nvSpPr>
          <p:spPr>
            <a:xfrm>
              <a:off x="754950" y="1019600"/>
              <a:ext cx="1446925" cy="656850"/>
            </a:xfrm>
            <a:custGeom>
              <a:rect b="b" l="l" r="r" t="t"/>
              <a:pathLst>
                <a:path extrusionOk="0" h="26274" w="57877">
                  <a:moveTo>
                    <a:pt x="27032" y="1"/>
                  </a:moveTo>
                  <a:cubicBezTo>
                    <a:pt x="26310" y="1"/>
                    <a:pt x="25577" y="57"/>
                    <a:pt x="24837" y="176"/>
                  </a:cubicBezTo>
                  <a:cubicBezTo>
                    <a:pt x="16859" y="1438"/>
                    <a:pt x="13478" y="9070"/>
                    <a:pt x="13478" y="9070"/>
                  </a:cubicBezTo>
                  <a:cubicBezTo>
                    <a:pt x="13478" y="9070"/>
                    <a:pt x="13105" y="9014"/>
                    <a:pt x="12502" y="9014"/>
                  </a:cubicBezTo>
                  <a:cubicBezTo>
                    <a:pt x="10964" y="9014"/>
                    <a:pt x="7930" y="9376"/>
                    <a:pt x="5775" y="11951"/>
                  </a:cubicBezTo>
                  <a:cubicBezTo>
                    <a:pt x="2774" y="15535"/>
                    <a:pt x="4620" y="20619"/>
                    <a:pt x="4620" y="20619"/>
                  </a:cubicBezTo>
                  <a:cubicBezTo>
                    <a:pt x="0" y="21535"/>
                    <a:pt x="917" y="26274"/>
                    <a:pt x="917" y="26274"/>
                  </a:cubicBezTo>
                  <a:lnTo>
                    <a:pt x="57757" y="26274"/>
                  </a:lnTo>
                  <a:cubicBezTo>
                    <a:pt x="57876" y="18416"/>
                    <a:pt x="50364" y="18190"/>
                    <a:pt x="50364" y="18190"/>
                  </a:cubicBezTo>
                  <a:cubicBezTo>
                    <a:pt x="50364" y="18190"/>
                    <a:pt x="50364" y="13796"/>
                    <a:pt x="47589" y="12070"/>
                  </a:cubicBezTo>
                  <a:cubicBezTo>
                    <a:pt x="46324" y="11277"/>
                    <a:pt x="44890" y="11061"/>
                    <a:pt x="43704" y="11061"/>
                  </a:cubicBezTo>
                  <a:cubicBezTo>
                    <a:pt x="42291" y="11061"/>
                    <a:pt x="41232" y="11367"/>
                    <a:pt x="41232" y="11367"/>
                  </a:cubicBezTo>
                  <a:cubicBezTo>
                    <a:pt x="40087" y="5395"/>
                    <a:pt x="34083" y="1"/>
                    <a:pt x="27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42"/>
            <p:cNvSpPr/>
            <p:nvPr/>
          </p:nvSpPr>
          <p:spPr>
            <a:xfrm>
              <a:off x="861800" y="1157450"/>
              <a:ext cx="1229950" cy="519000"/>
            </a:xfrm>
            <a:custGeom>
              <a:rect b="b" l="l" r="r" t="t"/>
              <a:pathLst>
                <a:path extrusionOk="0" h="20760" w="49198">
                  <a:moveTo>
                    <a:pt x="21789" y="1"/>
                  </a:moveTo>
                  <a:cubicBezTo>
                    <a:pt x="21352" y="1"/>
                    <a:pt x="20903" y="26"/>
                    <a:pt x="20444" y="79"/>
                  </a:cubicBezTo>
                  <a:cubicBezTo>
                    <a:pt x="13395" y="889"/>
                    <a:pt x="11776" y="7616"/>
                    <a:pt x="11776" y="7616"/>
                  </a:cubicBezTo>
                  <a:cubicBezTo>
                    <a:pt x="11732" y="7615"/>
                    <a:pt x="11689" y="7615"/>
                    <a:pt x="11646" y="7615"/>
                  </a:cubicBezTo>
                  <a:cubicBezTo>
                    <a:pt x="9300" y="7615"/>
                    <a:pt x="7055" y="8563"/>
                    <a:pt x="5430" y="10247"/>
                  </a:cubicBezTo>
                  <a:cubicBezTo>
                    <a:pt x="2656" y="13128"/>
                    <a:pt x="3572" y="16367"/>
                    <a:pt x="3572" y="16367"/>
                  </a:cubicBezTo>
                  <a:cubicBezTo>
                    <a:pt x="1" y="17629"/>
                    <a:pt x="108" y="20760"/>
                    <a:pt x="108" y="20760"/>
                  </a:cubicBezTo>
                  <a:lnTo>
                    <a:pt x="49197" y="20760"/>
                  </a:lnTo>
                  <a:cubicBezTo>
                    <a:pt x="48533" y="15095"/>
                    <a:pt x="43173" y="14985"/>
                    <a:pt x="42758" y="14985"/>
                  </a:cubicBezTo>
                  <a:cubicBezTo>
                    <a:pt x="42741" y="14985"/>
                    <a:pt x="42732" y="14985"/>
                    <a:pt x="42732" y="14985"/>
                  </a:cubicBezTo>
                  <a:cubicBezTo>
                    <a:pt x="42732" y="14985"/>
                    <a:pt x="43315" y="11747"/>
                    <a:pt x="40887" y="9437"/>
                  </a:cubicBezTo>
                  <a:cubicBezTo>
                    <a:pt x="39875" y="8476"/>
                    <a:pt x="38386" y="8195"/>
                    <a:pt x="36991" y="8195"/>
                  </a:cubicBezTo>
                  <a:cubicBezTo>
                    <a:pt x="35035" y="8195"/>
                    <a:pt x="33267" y="8747"/>
                    <a:pt x="33267" y="8747"/>
                  </a:cubicBezTo>
                  <a:cubicBezTo>
                    <a:pt x="31964" y="5185"/>
                    <a:pt x="28051" y="1"/>
                    <a:pt x="2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ather and Climate - Earth Science - 10th Grade by Slidesgo">
  <a:themeElements>
    <a:clrScheme name="Simple Light">
      <a:dk1>
        <a:srgbClr val="2D3333"/>
      </a:dk1>
      <a:lt1>
        <a:srgbClr val="D9F4FA"/>
      </a:lt1>
      <a:dk2>
        <a:srgbClr val="9FCDDA"/>
      </a:dk2>
      <a:lt2>
        <a:srgbClr val="7FAEB9"/>
      </a:lt2>
      <a:accent1>
        <a:srgbClr val="547782"/>
      </a:accent1>
      <a:accent2>
        <a:srgbClr val="385B64"/>
      </a:accent2>
      <a:accent3>
        <a:srgbClr val="FDF4E7"/>
      </a:accent3>
      <a:accent4>
        <a:srgbClr val="FFB000"/>
      </a:accent4>
      <a:accent5>
        <a:srgbClr val="C96000"/>
      </a:accent5>
      <a:accent6>
        <a:srgbClr val="FFFFFF"/>
      </a:accent6>
      <a:hlink>
        <a:srgbClr val="2D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