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171755-808B-4AB3-99F9-5CDCBE82CB23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222745B-3877-4475-B186-C2D889D5DC3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3295650" cy="1390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060848"/>
            <a:ext cx="3768080" cy="18840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55576" y="4797152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Réaliser par : </a:t>
            </a:r>
          </a:p>
          <a:p>
            <a:r>
              <a:rPr lang="fr-FR" dirty="0"/>
              <a:t>                      -Hamza </a:t>
            </a:r>
            <a:r>
              <a:rPr lang="fr-FR" dirty="0" err="1"/>
              <a:t>Idmoudi</a:t>
            </a:r>
            <a:endParaRPr lang="fr-FR" dirty="0"/>
          </a:p>
          <a:p>
            <a:r>
              <a:rPr lang="fr-FR" dirty="0"/>
              <a:t>                     -</a:t>
            </a:r>
            <a:r>
              <a:rPr lang="fr-FR" dirty="0" err="1"/>
              <a:t>Abdelouahab</a:t>
            </a:r>
            <a:r>
              <a:rPr lang="fr-FR" dirty="0"/>
              <a:t> Bella</a:t>
            </a:r>
          </a:p>
          <a:p>
            <a:r>
              <a:rPr lang="fr-FR" dirty="0"/>
              <a:t>	   -</a:t>
            </a:r>
            <a:r>
              <a:rPr lang="fr-FR" dirty="0" err="1"/>
              <a:t>Ilyas</a:t>
            </a:r>
            <a:r>
              <a:rPr lang="fr-FR" dirty="0"/>
              <a:t> </a:t>
            </a:r>
            <a:r>
              <a:rPr lang="fr-FR" dirty="0" err="1"/>
              <a:t>Zaazaa</a:t>
            </a:r>
            <a:endParaRPr lang="fr-FR" dirty="0"/>
          </a:p>
          <a:p>
            <a:r>
              <a:rPr lang="fr-FR" dirty="0"/>
              <a:t>	  -Yassine </a:t>
            </a:r>
            <a:r>
              <a:rPr lang="fr-FR" dirty="0" err="1"/>
              <a:t>Boujrada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516216" y="515719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Encadrer par:</a:t>
            </a:r>
          </a:p>
          <a:p>
            <a:r>
              <a:rPr lang="fr-FR" dirty="0"/>
              <a:t>	-Lamia </a:t>
            </a:r>
            <a:r>
              <a:rPr lang="fr-FR" dirty="0" err="1"/>
              <a:t>Ziad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49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7544" y="54868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Question 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9" y="2420888"/>
            <a:ext cx="753804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34139" y="1447909"/>
            <a:ext cx="73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-Changer le type du champ âge à double.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25" y="2163632"/>
            <a:ext cx="7313659" cy="184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67544" y="54868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Question 2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19675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-Lister la moyenne des fraudes  par sexe.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1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7544" y="54868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Question 3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7544" y="119675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-Lister les personnes qui ont un âge égale à 21 et qui ont fait des accidents la zone </a:t>
            </a:r>
            <a:r>
              <a:rPr lang="fr-FR" dirty="0" err="1"/>
              <a:t>urbane</a:t>
            </a:r>
            <a:r>
              <a:rPr lang="fr-FR" dirty="0"/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4" y="2276872"/>
            <a:ext cx="8324850" cy="39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28" y="3933056"/>
            <a:ext cx="713581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09862" y="1932589"/>
            <a:ext cx="669674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db.collection.aggregate</a:t>
            </a:r>
            <a:r>
              <a:rPr lang="en-US" dirty="0"/>
              <a:t>([    {       "$group": { "_id": "$</a:t>
            </a:r>
            <a:r>
              <a:rPr lang="en-US" dirty="0" err="1"/>
              <a:t>your_field</a:t>
            </a:r>
            <a:r>
              <a:rPr lang="en-US" dirty="0"/>
              <a:t>", #GROUP BY </a:t>
            </a:r>
            <a:r>
              <a:rPr lang="en-US" dirty="0" err="1"/>
              <a:t>your_field</a:t>
            </a:r>
            <a:r>
              <a:rPr lang="en-US" dirty="0"/>
              <a:t>    			"count": {"$sum":1} }   #COUNT(*)    }])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54868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Question 4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7584" y="119675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Lister le nombre des fraudes par chaque jour de la semaine.</a:t>
            </a:r>
          </a:p>
        </p:txBody>
      </p:sp>
    </p:spTree>
    <p:extLst>
      <p:ext uri="{BB962C8B-B14F-4D97-AF65-F5344CB8AC3E}">
        <p14:creationId xmlns:p14="http://schemas.microsoft.com/office/powerpoint/2010/main" val="268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33265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Question 5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7544" y="11247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-Donner le nombre de fraude par âge.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24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129</TotalTime>
  <Words>140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Medium</vt:lpstr>
      <vt:lpstr>Wingdings</vt:lpstr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Hamza</dc:creator>
  <cp:lastModifiedBy>bella abdelouahab</cp:lastModifiedBy>
  <cp:revision>15</cp:revision>
  <dcterms:created xsi:type="dcterms:W3CDTF">2021-12-20T11:49:08Z</dcterms:created>
  <dcterms:modified xsi:type="dcterms:W3CDTF">2021-12-20T14:06:20Z</dcterms:modified>
</cp:coreProperties>
</file>