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832-B7B4-2358-C33D-C89A210E1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B2010-8CFF-95F4-E725-12714E751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618C-B80F-89C7-5DA2-7F8B19FF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6559-6E97-996B-2BCD-0987006C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DA60-D4E3-3C6A-78A9-E200D31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BA84-CA92-905C-5785-5593751D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93BCC-682F-2C74-CAEE-E9045859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5BCA-7A7F-5D04-341F-360EAE19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B0D77-72F6-5207-72C1-81FC4D8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75F3-B2D3-E073-6EC8-1C40C6AF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6DE3A-5AA8-B9F9-562E-2C9159932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A3F5C-D627-9ABF-3135-9E2C4735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83A2-E63E-482F-50CB-36D4484B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7CD3-C9FC-74B5-9A79-F76B8F44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E73B-E2E3-B88D-7751-A6697F3E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C194-CBFE-2775-89E7-150A7E4B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F42C-6A9F-8E97-3D32-F5F09F45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FC64-881B-9282-7D21-3C2AC851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C9F6-61CA-275C-07BA-00FE6328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4BC7-4316-17C9-838D-785C61C3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3B4B-6FC8-D423-5F0C-634BE49C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BF1C-CC98-C35F-DA6A-A2223E25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2695-88B0-E58F-46FC-9EEF27BA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10F-BA23-C66D-0E0E-9CA98AF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E615-8AD3-B02A-0328-B647BFE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7277-96B3-4676-1A9B-8A7B9461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ED77-F441-1C75-C2A3-A4CDF38D5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5184-3773-0D4B-E6FF-4CD78CA3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DEA9-C194-95D1-96A1-A24209BD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2056-7635-8C36-59BE-27C6FC50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F05D-7FC1-90BB-0284-95AAEF3F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39C-C036-5CB7-FCB6-8A6F3681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5D57-F906-8C54-8163-29DB74AB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59033-6E9F-68A0-B8DC-CB6B8D1E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7ED37-D0F6-133E-71D5-F51793A85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C0F37-8C9C-562D-BC10-5A6AB5E8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1C986-4E3C-D71F-4AC4-1031BC1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4A10-E8C3-4627-FF89-32E6896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E4AF1-8527-EA56-F7CC-728AD477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D584-EFCA-5F0E-1AEC-F768C810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35913-9046-C841-8ED4-D97678E1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E41D1-7391-340C-192E-545A4F7D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50695-7664-2853-F804-60C627BB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E31A4-326C-F471-F4E8-7B7F0211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C70C7-3869-3F64-60C6-C7E4B8AE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6C4CA-B993-0ECC-4792-358B6C30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BA90-BF61-690C-BD4F-2C310DAA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8AC7-C7A5-14B5-D6A8-2A0ABC89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63044-C474-B7EC-EE1A-C8C6918A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43C6-39B6-6931-DB91-CD7CCD6D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DF731-5EE3-AE55-7EF4-33ED17E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14BE-A0DF-2452-B897-A85D435A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4B32-DF3D-B0F7-11BC-E1A7C28A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9D38C-3FFA-802B-9BD5-E32DDECA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ECAF-76EA-B698-E88C-6517C260C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09AF0-8134-6C4A-292A-9B6E63A3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5A2D-F2FE-F09D-7516-043D5FD9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458F-CC63-28FE-D9FF-1511A6E4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3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5A2FD-C562-D408-CDA0-5249295C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DB3D2-0CA7-2DF7-695E-273B6B59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3024-224D-7780-FF5B-5B1D264FB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A2B1-C3EC-704D-B2E1-6E0DE7ED72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A6F8-7092-E239-D453-E11037ACD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F613-F71C-0071-1FD7-C9AEE5DE3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FC91-ECC3-3D45-8D4D-F39E0381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A2C8A7-9656-7816-A72C-B7538EE5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49" y="100013"/>
            <a:ext cx="8604957" cy="6757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4D603-2715-04DC-DD2A-F4B4C79CEF69}"/>
              </a:ext>
            </a:extLst>
          </p:cNvPr>
          <p:cNvSpPr txBox="1"/>
          <p:nvPr/>
        </p:nvSpPr>
        <p:spPr>
          <a:xfrm>
            <a:off x="5467350" y="5655920"/>
            <a:ext cx="100759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Lithium Battery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EE8B-74AE-5737-B7CF-C38A5CA835E5}"/>
              </a:ext>
            </a:extLst>
          </p:cNvPr>
          <p:cNvSpPr txBox="1"/>
          <p:nvPr/>
        </p:nvSpPr>
        <p:spPr>
          <a:xfrm>
            <a:off x="6145427" y="383704"/>
            <a:ext cx="14606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Moisture sensors x3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F7313-B9BD-3C41-0254-A98FBD11C748}"/>
              </a:ext>
            </a:extLst>
          </p:cNvPr>
          <p:cNvSpPr txBox="1"/>
          <p:nvPr/>
        </p:nvSpPr>
        <p:spPr>
          <a:xfrm>
            <a:off x="4085967" y="2438658"/>
            <a:ext cx="7702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TTGO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37101-5773-5A60-A5C5-EA888E727D15}"/>
              </a:ext>
            </a:extLst>
          </p:cNvPr>
          <p:cNvSpPr txBox="1"/>
          <p:nvPr/>
        </p:nvSpPr>
        <p:spPr>
          <a:xfrm>
            <a:off x="3429000" y="4716337"/>
            <a:ext cx="7702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LoRa</a:t>
            </a:r>
          </a:p>
        </p:txBody>
      </p:sp>
    </p:spTree>
    <p:extLst>
      <p:ext uri="{BB962C8B-B14F-4D97-AF65-F5344CB8AC3E}">
        <p14:creationId xmlns:p14="http://schemas.microsoft.com/office/powerpoint/2010/main" val="33777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Bella Bao</dc:creator>
  <cp:lastModifiedBy>Bella Bao</cp:lastModifiedBy>
  <cp:revision>1</cp:revision>
  <dcterms:created xsi:type="dcterms:W3CDTF">2024-08-21T05:10:12Z</dcterms:created>
  <dcterms:modified xsi:type="dcterms:W3CDTF">2024-08-21T05:14:44Z</dcterms:modified>
</cp:coreProperties>
</file>