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37463413" cy="21067713"/>
  <p:notesSz cx="9296400"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35">
          <p15:clr>
            <a:srgbClr val="A4A3A4"/>
          </p15:clr>
        </p15:guide>
        <p15:guide id="2" pos="1180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lr6+sanLyUg06eGnB6qZpoqb/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58"/>
    <p:restoredTop sz="94694"/>
  </p:normalViewPr>
  <p:slideViewPr>
    <p:cSldViewPr snapToGrid="0">
      <p:cViewPr varScale="1">
        <p:scale>
          <a:sx n="29" d="100"/>
          <a:sy n="29" d="100"/>
        </p:scale>
        <p:origin x="360" y="944"/>
      </p:cViewPr>
      <p:guideLst>
        <p:guide orient="horz" pos="6635"/>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slide" Target="slides/slide2.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4"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028440" cy="352143"/>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266347" y="0"/>
            <a:ext cx="4028440" cy="352143"/>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46350" y="876300"/>
            <a:ext cx="4203700" cy="23653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29640" y="3373756"/>
            <a:ext cx="7437120" cy="276034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658258"/>
            <a:ext cx="4028440" cy="352142"/>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266347" y="6658258"/>
            <a:ext cx="4028440" cy="352142"/>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d621981fb_0_11:notes"/>
          <p:cNvSpPr>
            <a:spLocks noGrp="1" noRot="1" noChangeAspect="1"/>
          </p:cNvSpPr>
          <p:nvPr>
            <p:ph type="sldImg" idx="2"/>
          </p:nvPr>
        </p:nvSpPr>
        <p:spPr>
          <a:xfrm>
            <a:off x="2546350" y="876300"/>
            <a:ext cx="4203600" cy="2365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29d621981fb_0_11:notes"/>
          <p:cNvSpPr txBox="1">
            <a:spLocks noGrp="1"/>
          </p:cNvSpPr>
          <p:nvPr>
            <p:ph type="body" idx="1"/>
          </p:nvPr>
        </p:nvSpPr>
        <p:spPr>
          <a:xfrm>
            <a:off x="929640" y="3373756"/>
            <a:ext cx="7437000" cy="27603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sz="2400"/>
          </a:p>
        </p:txBody>
      </p:sp>
      <p:sp>
        <p:nvSpPr>
          <p:cNvPr id="103" name="Google Shape;103;g29d621981fb_0_11:notes"/>
          <p:cNvSpPr txBox="1">
            <a:spLocks noGrp="1"/>
          </p:cNvSpPr>
          <p:nvPr>
            <p:ph type="sldNum" idx="12"/>
          </p:nvPr>
        </p:nvSpPr>
        <p:spPr>
          <a:xfrm>
            <a:off x="5266347" y="6658258"/>
            <a:ext cx="4028400" cy="3522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CA"/>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d621981fb_0_19:notes"/>
          <p:cNvSpPr>
            <a:spLocks noGrp="1" noRot="1" noChangeAspect="1"/>
          </p:cNvSpPr>
          <p:nvPr>
            <p:ph type="sldImg" idx="2"/>
          </p:nvPr>
        </p:nvSpPr>
        <p:spPr>
          <a:xfrm>
            <a:off x="2546350" y="876300"/>
            <a:ext cx="4203700" cy="23653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29d621981fb_0_19:notes"/>
          <p:cNvSpPr txBox="1">
            <a:spLocks noGrp="1"/>
          </p:cNvSpPr>
          <p:nvPr>
            <p:ph type="body" idx="1"/>
          </p:nvPr>
        </p:nvSpPr>
        <p:spPr>
          <a:xfrm>
            <a:off x="929640" y="3373756"/>
            <a:ext cx="7437000" cy="27603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sz="2400"/>
          </a:p>
        </p:txBody>
      </p:sp>
      <p:sp>
        <p:nvSpPr>
          <p:cNvPr id="119" name="Google Shape;119;g29d621981fb_0_19:notes"/>
          <p:cNvSpPr txBox="1">
            <a:spLocks noGrp="1"/>
          </p:cNvSpPr>
          <p:nvPr>
            <p:ph type="sldNum" idx="12"/>
          </p:nvPr>
        </p:nvSpPr>
        <p:spPr>
          <a:xfrm>
            <a:off x="5266347" y="6658258"/>
            <a:ext cx="4028400" cy="3522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CA"/>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8"/>
          <p:cNvSpPr txBox="1">
            <a:spLocks noGrp="1"/>
          </p:cNvSpPr>
          <p:nvPr>
            <p:ph type="ctrTitle"/>
          </p:nvPr>
        </p:nvSpPr>
        <p:spPr>
          <a:xfrm>
            <a:off x="4682927" y="3447889"/>
            <a:ext cx="28097560" cy="733468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subTitle" idx="1"/>
          </p:nvPr>
        </p:nvSpPr>
        <p:spPr>
          <a:xfrm>
            <a:off x="4682927" y="11065427"/>
            <a:ext cx="28097560" cy="508648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072"/>
              </a:spcBef>
              <a:spcAft>
                <a:spcPts val="0"/>
              </a:spcAft>
              <a:buClr>
                <a:schemeClr val="dk1"/>
              </a:buClr>
              <a:buSzPts val="7373"/>
              <a:buNone/>
              <a:defRPr sz="7373"/>
            </a:lvl1pPr>
            <a:lvl2pPr lvl="1" algn="ctr">
              <a:lnSpc>
                <a:spcPct val="90000"/>
              </a:lnSpc>
              <a:spcBef>
                <a:spcPts val="1536"/>
              </a:spcBef>
              <a:spcAft>
                <a:spcPts val="0"/>
              </a:spcAft>
              <a:buClr>
                <a:schemeClr val="dk1"/>
              </a:buClr>
              <a:buSzPts val="6144"/>
              <a:buNone/>
              <a:defRPr sz="6144"/>
            </a:lvl2pPr>
            <a:lvl3pPr lvl="2" algn="ctr">
              <a:lnSpc>
                <a:spcPct val="90000"/>
              </a:lnSpc>
              <a:spcBef>
                <a:spcPts val="1536"/>
              </a:spcBef>
              <a:spcAft>
                <a:spcPts val="0"/>
              </a:spcAft>
              <a:buClr>
                <a:schemeClr val="dk1"/>
              </a:buClr>
              <a:buSzPts val="5530"/>
              <a:buNone/>
              <a:defRPr sz="5530"/>
            </a:lvl3pPr>
            <a:lvl4pPr lvl="3" algn="ctr">
              <a:lnSpc>
                <a:spcPct val="90000"/>
              </a:lnSpc>
              <a:spcBef>
                <a:spcPts val="1536"/>
              </a:spcBef>
              <a:spcAft>
                <a:spcPts val="0"/>
              </a:spcAft>
              <a:buClr>
                <a:schemeClr val="dk1"/>
              </a:buClr>
              <a:buSzPts val="4915"/>
              <a:buNone/>
              <a:defRPr sz="4915"/>
            </a:lvl4pPr>
            <a:lvl5pPr lvl="4" algn="ctr">
              <a:lnSpc>
                <a:spcPct val="90000"/>
              </a:lnSpc>
              <a:spcBef>
                <a:spcPts val="1536"/>
              </a:spcBef>
              <a:spcAft>
                <a:spcPts val="0"/>
              </a:spcAft>
              <a:buClr>
                <a:schemeClr val="dk1"/>
              </a:buClr>
              <a:buSzPts val="4915"/>
              <a:buNone/>
              <a:defRPr sz="4915"/>
            </a:lvl5pPr>
            <a:lvl6pPr lvl="5" algn="ctr">
              <a:lnSpc>
                <a:spcPct val="90000"/>
              </a:lnSpc>
              <a:spcBef>
                <a:spcPts val="1536"/>
              </a:spcBef>
              <a:spcAft>
                <a:spcPts val="0"/>
              </a:spcAft>
              <a:buClr>
                <a:schemeClr val="dk1"/>
              </a:buClr>
              <a:buSzPts val="4915"/>
              <a:buNone/>
              <a:defRPr sz="4915"/>
            </a:lvl6pPr>
            <a:lvl7pPr lvl="6" algn="ctr">
              <a:lnSpc>
                <a:spcPct val="90000"/>
              </a:lnSpc>
              <a:spcBef>
                <a:spcPts val="1536"/>
              </a:spcBef>
              <a:spcAft>
                <a:spcPts val="0"/>
              </a:spcAft>
              <a:buClr>
                <a:schemeClr val="dk1"/>
              </a:buClr>
              <a:buSzPts val="4915"/>
              <a:buNone/>
              <a:defRPr sz="4915"/>
            </a:lvl7pPr>
            <a:lvl8pPr lvl="7" algn="ctr">
              <a:lnSpc>
                <a:spcPct val="90000"/>
              </a:lnSpc>
              <a:spcBef>
                <a:spcPts val="1536"/>
              </a:spcBef>
              <a:spcAft>
                <a:spcPts val="0"/>
              </a:spcAft>
              <a:buClr>
                <a:schemeClr val="dk1"/>
              </a:buClr>
              <a:buSzPts val="4915"/>
              <a:buNone/>
              <a:defRPr sz="4915"/>
            </a:lvl8pPr>
            <a:lvl9pPr lvl="8" algn="ctr">
              <a:lnSpc>
                <a:spcPct val="90000"/>
              </a:lnSpc>
              <a:spcBef>
                <a:spcPts val="1536"/>
              </a:spcBef>
              <a:spcAft>
                <a:spcPts val="0"/>
              </a:spcAft>
              <a:buClr>
                <a:schemeClr val="dk1"/>
              </a:buClr>
              <a:buSzPts val="4915"/>
              <a:buNone/>
              <a:defRPr sz="4915"/>
            </a:lvl9pPr>
          </a:lstStyle>
          <a:p>
            <a:endParaRPr/>
          </a:p>
        </p:txBody>
      </p:sp>
      <p:sp>
        <p:nvSpPr>
          <p:cNvPr id="34" name="Google Shape;34;p8"/>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2048072" y="-3864159"/>
            <a:ext cx="13367270" cy="323121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rot="5400000">
            <a:off x="21921824" y="6009595"/>
            <a:ext cx="17853913" cy="80780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body" idx="1"/>
          </p:nvPr>
        </p:nvSpPr>
        <p:spPr>
          <a:xfrm rot="5400000">
            <a:off x="5531580" y="-1834307"/>
            <a:ext cx="17853913" cy="237658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97" name="Google Shape;97;p18"/>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8"/>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2575610" y="5608303"/>
            <a:ext cx="32312194"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40" name="Google Shape;40;p9"/>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556097" y="5252301"/>
            <a:ext cx="32312194" cy="876358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2556097" y="14098791"/>
            <a:ext cx="32312194" cy="46085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rgbClr val="888888"/>
              </a:buClr>
              <a:buSzPts val="7373"/>
              <a:buNone/>
              <a:defRPr sz="7373">
                <a:solidFill>
                  <a:srgbClr val="888888"/>
                </a:solidFill>
              </a:defRPr>
            </a:lvl1pPr>
            <a:lvl2pPr marL="914400" lvl="1" indent="-228600" algn="l">
              <a:lnSpc>
                <a:spcPct val="90000"/>
              </a:lnSpc>
              <a:spcBef>
                <a:spcPts val="1536"/>
              </a:spcBef>
              <a:spcAft>
                <a:spcPts val="0"/>
              </a:spcAft>
              <a:buClr>
                <a:srgbClr val="888888"/>
              </a:buClr>
              <a:buSzPts val="6144"/>
              <a:buNone/>
              <a:defRPr sz="6144">
                <a:solidFill>
                  <a:srgbClr val="888888"/>
                </a:solidFill>
              </a:defRPr>
            </a:lvl2pPr>
            <a:lvl3pPr marL="1371600" lvl="2" indent="-228600" algn="l">
              <a:lnSpc>
                <a:spcPct val="90000"/>
              </a:lnSpc>
              <a:spcBef>
                <a:spcPts val="1536"/>
              </a:spcBef>
              <a:spcAft>
                <a:spcPts val="0"/>
              </a:spcAft>
              <a:buClr>
                <a:srgbClr val="888888"/>
              </a:buClr>
              <a:buSzPts val="5530"/>
              <a:buNone/>
              <a:defRPr sz="5530">
                <a:solidFill>
                  <a:srgbClr val="888888"/>
                </a:solidFill>
              </a:defRPr>
            </a:lvl3pPr>
            <a:lvl4pPr marL="1828800" lvl="3" indent="-228600" algn="l">
              <a:lnSpc>
                <a:spcPct val="90000"/>
              </a:lnSpc>
              <a:spcBef>
                <a:spcPts val="1536"/>
              </a:spcBef>
              <a:spcAft>
                <a:spcPts val="0"/>
              </a:spcAft>
              <a:buClr>
                <a:srgbClr val="888888"/>
              </a:buClr>
              <a:buSzPts val="4915"/>
              <a:buNone/>
              <a:defRPr sz="4915">
                <a:solidFill>
                  <a:srgbClr val="888888"/>
                </a:solidFill>
              </a:defRPr>
            </a:lvl4pPr>
            <a:lvl5pPr marL="2286000" lvl="4" indent="-228600" algn="l">
              <a:lnSpc>
                <a:spcPct val="90000"/>
              </a:lnSpc>
              <a:spcBef>
                <a:spcPts val="1536"/>
              </a:spcBef>
              <a:spcAft>
                <a:spcPts val="0"/>
              </a:spcAft>
              <a:buClr>
                <a:srgbClr val="888888"/>
              </a:buClr>
              <a:buSzPts val="4915"/>
              <a:buNone/>
              <a:defRPr sz="4915">
                <a:solidFill>
                  <a:srgbClr val="888888"/>
                </a:solidFill>
              </a:defRPr>
            </a:lvl5pPr>
            <a:lvl6pPr marL="2743200" lvl="5" indent="-228600" algn="l">
              <a:lnSpc>
                <a:spcPct val="90000"/>
              </a:lnSpc>
              <a:spcBef>
                <a:spcPts val="1536"/>
              </a:spcBef>
              <a:spcAft>
                <a:spcPts val="0"/>
              </a:spcAft>
              <a:buClr>
                <a:srgbClr val="888888"/>
              </a:buClr>
              <a:buSzPts val="4915"/>
              <a:buNone/>
              <a:defRPr sz="4915">
                <a:solidFill>
                  <a:srgbClr val="888888"/>
                </a:solidFill>
              </a:defRPr>
            </a:lvl6pPr>
            <a:lvl7pPr marL="3200400" lvl="6" indent="-228600" algn="l">
              <a:lnSpc>
                <a:spcPct val="90000"/>
              </a:lnSpc>
              <a:spcBef>
                <a:spcPts val="1536"/>
              </a:spcBef>
              <a:spcAft>
                <a:spcPts val="0"/>
              </a:spcAft>
              <a:buClr>
                <a:srgbClr val="888888"/>
              </a:buClr>
              <a:buSzPts val="4915"/>
              <a:buNone/>
              <a:defRPr sz="4915">
                <a:solidFill>
                  <a:srgbClr val="888888"/>
                </a:solidFill>
              </a:defRPr>
            </a:lvl7pPr>
            <a:lvl8pPr marL="3657600" lvl="7" indent="-228600" algn="l">
              <a:lnSpc>
                <a:spcPct val="90000"/>
              </a:lnSpc>
              <a:spcBef>
                <a:spcPts val="1536"/>
              </a:spcBef>
              <a:spcAft>
                <a:spcPts val="0"/>
              </a:spcAft>
              <a:buClr>
                <a:srgbClr val="888888"/>
              </a:buClr>
              <a:buSzPts val="4915"/>
              <a:buNone/>
              <a:defRPr sz="4915">
                <a:solidFill>
                  <a:srgbClr val="888888"/>
                </a:solidFill>
              </a:defRPr>
            </a:lvl8pPr>
            <a:lvl9pPr marL="4114800" lvl="8" indent="-228600" algn="l">
              <a:lnSpc>
                <a:spcPct val="90000"/>
              </a:lnSpc>
              <a:spcBef>
                <a:spcPts val="1536"/>
              </a:spcBef>
              <a:spcAft>
                <a:spcPts val="0"/>
              </a:spcAft>
              <a:buClr>
                <a:srgbClr val="888888"/>
              </a:buClr>
              <a:buSzPts val="4915"/>
              <a:buNone/>
              <a:defRPr sz="4915">
                <a:solidFill>
                  <a:srgbClr val="888888"/>
                </a:solidFill>
              </a:defRPr>
            </a:lvl9pPr>
          </a:lstStyle>
          <a:p>
            <a:endParaRPr/>
          </a:p>
        </p:txBody>
      </p:sp>
      <p:sp>
        <p:nvSpPr>
          <p:cNvPr id="46" name="Google Shape;46;p10"/>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2575609" y="5608303"/>
            <a:ext cx="15921951"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52" name="Google Shape;52;p11"/>
          <p:cNvSpPr txBox="1">
            <a:spLocks noGrp="1"/>
          </p:cNvSpPr>
          <p:nvPr>
            <p:ph type="body" idx="2"/>
          </p:nvPr>
        </p:nvSpPr>
        <p:spPr>
          <a:xfrm>
            <a:off x="18965853" y="5608303"/>
            <a:ext cx="15921951"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53" name="Google Shape;53;p11"/>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2580489"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2580491" y="5164517"/>
            <a:ext cx="15848778" cy="25310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72"/>
              </a:spcBef>
              <a:spcAft>
                <a:spcPts val="0"/>
              </a:spcAft>
              <a:buClr>
                <a:schemeClr val="dk1"/>
              </a:buClr>
              <a:buSzPts val="7373"/>
              <a:buNone/>
              <a:defRPr sz="7373" b="1"/>
            </a:lvl1pPr>
            <a:lvl2pPr marL="914400" lvl="1" indent="-228600" algn="l">
              <a:lnSpc>
                <a:spcPct val="90000"/>
              </a:lnSpc>
              <a:spcBef>
                <a:spcPts val="1536"/>
              </a:spcBef>
              <a:spcAft>
                <a:spcPts val="0"/>
              </a:spcAft>
              <a:buClr>
                <a:schemeClr val="dk1"/>
              </a:buClr>
              <a:buSzPts val="6144"/>
              <a:buNone/>
              <a:defRPr sz="6144" b="1"/>
            </a:lvl2pPr>
            <a:lvl3pPr marL="1371600" lvl="2" indent="-228600" algn="l">
              <a:lnSpc>
                <a:spcPct val="90000"/>
              </a:lnSpc>
              <a:spcBef>
                <a:spcPts val="1536"/>
              </a:spcBef>
              <a:spcAft>
                <a:spcPts val="0"/>
              </a:spcAft>
              <a:buClr>
                <a:schemeClr val="dk1"/>
              </a:buClr>
              <a:buSzPts val="5530"/>
              <a:buNone/>
              <a:defRPr sz="5530" b="1"/>
            </a:lvl3pPr>
            <a:lvl4pPr marL="1828800" lvl="3" indent="-228600" algn="l">
              <a:lnSpc>
                <a:spcPct val="90000"/>
              </a:lnSpc>
              <a:spcBef>
                <a:spcPts val="1536"/>
              </a:spcBef>
              <a:spcAft>
                <a:spcPts val="0"/>
              </a:spcAft>
              <a:buClr>
                <a:schemeClr val="dk1"/>
              </a:buClr>
              <a:buSzPts val="4915"/>
              <a:buNone/>
              <a:defRPr sz="4915" b="1"/>
            </a:lvl4pPr>
            <a:lvl5pPr marL="2286000" lvl="4" indent="-228600" algn="l">
              <a:lnSpc>
                <a:spcPct val="90000"/>
              </a:lnSpc>
              <a:spcBef>
                <a:spcPts val="1536"/>
              </a:spcBef>
              <a:spcAft>
                <a:spcPts val="0"/>
              </a:spcAft>
              <a:buClr>
                <a:schemeClr val="dk1"/>
              </a:buClr>
              <a:buSzPts val="4915"/>
              <a:buNone/>
              <a:defRPr sz="4915" b="1"/>
            </a:lvl5pPr>
            <a:lvl6pPr marL="2743200" lvl="5" indent="-228600" algn="l">
              <a:lnSpc>
                <a:spcPct val="90000"/>
              </a:lnSpc>
              <a:spcBef>
                <a:spcPts val="1536"/>
              </a:spcBef>
              <a:spcAft>
                <a:spcPts val="0"/>
              </a:spcAft>
              <a:buClr>
                <a:schemeClr val="dk1"/>
              </a:buClr>
              <a:buSzPts val="4915"/>
              <a:buNone/>
              <a:defRPr sz="4915" b="1"/>
            </a:lvl6pPr>
            <a:lvl7pPr marL="3200400" lvl="6" indent="-228600" algn="l">
              <a:lnSpc>
                <a:spcPct val="90000"/>
              </a:lnSpc>
              <a:spcBef>
                <a:spcPts val="1536"/>
              </a:spcBef>
              <a:spcAft>
                <a:spcPts val="0"/>
              </a:spcAft>
              <a:buClr>
                <a:schemeClr val="dk1"/>
              </a:buClr>
              <a:buSzPts val="4915"/>
              <a:buNone/>
              <a:defRPr sz="4915" b="1"/>
            </a:lvl7pPr>
            <a:lvl8pPr marL="3657600" lvl="7" indent="-228600" algn="l">
              <a:lnSpc>
                <a:spcPct val="90000"/>
              </a:lnSpc>
              <a:spcBef>
                <a:spcPts val="1536"/>
              </a:spcBef>
              <a:spcAft>
                <a:spcPts val="0"/>
              </a:spcAft>
              <a:buClr>
                <a:schemeClr val="dk1"/>
              </a:buClr>
              <a:buSzPts val="4915"/>
              <a:buNone/>
              <a:defRPr sz="4915" b="1"/>
            </a:lvl8pPr>
            <a:lvl9pPr marL="4114800" lvl="8" indent="-228600" algn="l">
              <a:lnSpc>
                <a:spcPct val="90000"/>
              </a:lnSpc>
              <a:spcBef>
                <a:spcPts val="1536"/>
              </a:spcBef>
              <a:spcAft>
                <a:spcPts val="0"/>
              </a:spcAft>
              <a:buClr>
                <a:schemeClr val="dk1"/>
              </a:buClr>
              <a:buSzPts val="4915"/>
              <a:buNone/>
              <a:defRPr sz="4915" b="1"/>
            </a:lvl9pPr>
          </a:lstStyle>
          <a:p>
            <a:endParaRPr/>
          </a:p>
        </p:txBody>
      </p:sp>
      <p:sp>
        <p:nvSpPr>
          <p:cNvPr id="59" name="Google Shape;59;p12"/>
          <p:cNvSpPr txBox="1">
            <a:spLocks noGrp="1"/>
          </p:cNvSpPr>
          <p:nvPr>
            <p:ph type="body" idx="2"/>
          </p:nvPr>
        </p:nvSpPr>
        <p:spPr>
          <a:xfrm>
            <a:off x="2580491" y="7695568"/>
            <a:ext cx="15848778" cy="11319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60" name="Google Shape;60;p12"/>
          <p:cNvSpPr txBox="1">
            <a:spLocks noGrp="1"/>
          </p:cNvSpPr>
          <p:nvPr>
            <p:ph type="body" idx="3"/>
          </p:nvPr>
        </p:nvSpPr>
        <p:spPr>
          <a:xfrm>
            <a:off x="18965853" y="5164517"/>
            <a:ext cx="15926830" cy="25310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72"/>
              </a:spcBef>
              <a:spcAft>
                <a:spcPts val="0"/>
              </a:spcAft>
              <a:buClr>
                <a:schemeClr val="dk1"/>
              </a:buClr>
              <a:buSzPts val="7373"/>
              <a:buNone/>
              <a:defRPr sz="7373" b="1"/>
            </a:lvl1pPr>
            <a:lvl2pPr marL="914400" lvl="1" indent="-228600" algn="l">
              <a:lnSpc>
                <a:spcPct val="90000"/>
              </a:lnSpc>
              <a:spcBef>
                <a:spcPts val="1536"/>
              </a:spcBef>
              <a:spcAft>
                <a:spcPts val="0"/>
              </a:spcAft>
              <a:buClr>
                <a:schemeClr val="dk1"/>
              </a:buClr>
              <a:buSzPts val="6144"/>
              <a:buNone/>
              <a:defRPr sz="6144" b="1"/>
            </a:lvl2pPr>
            <a:lvl3pPr marL="1371600" lvl="2" indent="-228600" algn="l">
              <a:lnSpc>
                <a:spcPct val="90000"/>
              </a:lnSpc>
              <a:spcBef>
                <a:spcPts val="1536"/>
              </a:spcBef>
              <a:spcAft>
                <a:spcPts val="0"/>
              </a:spcAft>
              <a:buClr>
                <a:schemeClr val="dk1"/>
              </a:buClr>
              <a:buSzPts val="5530"/>
              <a:buNone/>
              <a:defRPr sz="5530" b="1"/>
            </a:lvl3pPr>
            <a:lvl4pPr marL="1828800" lvl="3" indent="-228600" algn="l">
              <a:lnSpc>
                <a:spcPct val="90000"/>
              </a:lnSpc>
              <a:spcBef>
                <a:spcPts val="1536"/>
              </a:spcBef>
              <a:spcAft>
                <a:spcPts val="0"/>
              </a:spcAft>
              <a:buClr>
                <a:schemeClr val="dk1"/>
              </a:buClr>
              <a:buSzPts val="4915"/>
              <a:buNone/>
              <a:defRPr sz="4915" b="1"/>
            </a:lvl4pPr>
            <a:lvl5pPr marL="2286000" lvl="4" indent="-228600" algn="l">
              <a:lnSpc>
                <a:spcPct val="90000"/>
              </a:lnSpc>
              <a:spcBef>
                <a:spcPts val="1536"/>
              </a:spcBef>
              <a:spcAft>
                <a:spcPts val="0"/>
              </a:spcAft>
              <a:buClr>
                <a:schemeClr val="dk1"/>
              </a:buClr>
              <a:buSzPts val="4915"/>
              <a:buNone/>
              <a:defRPr sz="4915" b="1"/>
            </a:lvl5pPr>
            <a:lvl6pPr marL="2743200" lvl="5" indent="-228600" algn="l">
              <a:lnSpc>
                <a:spcPct val="90000"/>
              </a:lnSpc>
              <a:spcBef>
                <a:spcPts val="1536"/>
              </a:spcBef>
              <a:spcAft>
                <a:spcPts val="0"/>
              </a:spcAft>
              <a:buClr>
                <a:schemeClr val="dk1"/>
              </a:buClr>
              <a:buSzPts val="4915"/>
              <a:buNone/>
              <a:defRPr sz="4915" b="1"/>
            </a:lvl6pPr>
            <a:lvl7pPr marL="3200400" lvl="6" indent="-228600" algn="l">
              <a:lnSpc>
                <a:spcPct val="90000"/>
              </a:lnSpc>
              <a:spcBef>
                <a:spcPts val="1536"/>
              </a:spcBef>
              <a:spcAft>
                <a:spcPts val="0"/>
              </a:spcAft>
              <a:buClr>
                <a:schemeClr val="dk1"/>
              </a:buClr>
              <a:buSzPts val="4915"/>
              <a:buNone/>
              <a:defRPr sz="4915" b="1"/>
            </a:lvl7pPr>
            <a:lvl8pPr marL="3657600" lvl="7" indent="-228600" algn="l">
              <a:lnSpc>
                <a:spcPct val="90000"/>
              </a:lnSpc>
              <a:spcBef>
                <a:spcPts val="1536"/>
              </a:spcBef>
              <a:spcAft>
                <a:spcPts val="0"/>
              </a:spcAft>
              <a:buClr>
                <a:schemeClr val="dk1"/>
              </a:buClr>
              <a:buSzPts val="4915"/>
              <a:buNone/>
              <a:defRPr sz="4915" b="1"/>
            </a:lvl8pPr>
            <a:lvl9pPr marL="4114800" lvl="8" indent="-228600" algn="l">
              <a:lnSpc>
                <a:spcPct val="90000"/>
              </a:lnSpc>
              <a:spcBef>
                <a:spcPts val="1536"/>
              </a:spcBef>
              <a:spcAft>
                <a:spcPts val="0"/>
              </a:spcAft>
              <a:buClr>
                <a:schemeClr val="dk1"/>
              </a:buClr>
              <a:buSzPts val="4915"/>
              <a:buNone/>
              <a:defRPr sz="4915" b="1"/>
            </a:lvl9pPr>
          </a:lstStyle>
          <a:p>
            <a:endParaRPr/>
          </a:p>
        </p:txBody>
      </p:sp>
      <p:sp>
        <p:nvSpPr>
          <p:cNvPr id="61" name="Google Shape;61;p12"/>
          <p:cNvSpPr txBox="1">
            <a:spLocks noGrp="1"/>
          </p:cNvSpPr>
          <p:nvPr>
            <p:ph type="body" idx="4"/>
          </p:nvPr>
        </p:nvSpPr>
        <p:spPr>
          <a:xfrm>
            <a:off x="18965853" y="7695568"/>
            <a:ext cx="15926830" cy="11319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62" name="Google Shape;62;p12"/>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3"/>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4"/>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2580491" y="1404514"/>
            <a:ext cx="12082925" cy="4915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a:off x="15926831" y="3033363"/>
            <a:ext cx="18965853" cy="14971731"/>
          </a:xfrm>
          <a:prstGeom prst="rect">
            <a:avLst/>
          </a:prstGeom>
          <a:noFill/>
          <a:ln>
            <a:noFill/>
          </a:ln>
        </p:spPr>
        <p:txBody>
          <a:bodyPr spcFirstLastPara="1" wrap="square" lIns="91425" tIns="45700" rIns="91425" bIns="45700" anchor="t" anchorCtr="0">
            <a:normAutofit/>
          </a:bodyPr>
          <a:lstStyle>
            <a:lvl1pPr marL="457200" lvl="0" indent="-852805" algn="l">
              <a:lnSpc>
                <a:spcPct val="90000"/>
              </a:lnSpc>
              <a:spcBef>
                <a:spcPts val="3072"/>
              </a:spcBef>
              <a:spcAft>
                <a:spcPts val="0"/>
              </a:spcAft>
              <a:buClr>
                <a:schemeClr val="dk1"/>
              </a:buClr>
              <a:buSzPts val="9830"/>
              <a:buChar char="•"/>
              <a:defRPr sz="9830"/>
            </a:lvl1pPr>
            <a:lvl2pPr marL="914400" lvl="1" indent="-774827" algn="l">
              <a:lnSpc>
                <a:spcPct val="90000"/>
              </a:lnSpc>
              <a:spcBef>
                <a:spcPts val="1536"/>
              </a:spcBef>
              <a:spcAft>
                <a:spcPts val="0"/>
              </a:spcAft>
              <a:buClr>
                <a:schemeClr val="dk1"/>
              </a:buClr>
              <a:buSzPts val="8602"/>
              <a:buChar char="•"/>
              <a:defRPr sz="8602"/>
            </a:lvl2pPr>
            <a:lvl3pPr marL="1371600" lvl="2" indent="-696785" algn="l">
              <a:lnSpc>
                <a:spcPct val="90000"/>
              </a:lnSpc>
              <a:spcBef>
                <a:spcPts val="1536"/>
              </a:spcBef>
              <a:spcAft>
                <a:spcPts val="0"/>
              </a:spcAft>
              <a:buClr>
                <a:schemeClr val="dk1"/>
              </a:buClr>
              <a:buSzPts val="7373"/>
              <a:buChar char="•"/>
              <a:defRPr sz="7373"/>
            </a:lvl3pPr>
            <a:lvl4pPr marL="1828800" lvl="3" indent="-618744" algn="l">
              <a:lnSpc>
                <a:spcPct val="90000"/>
              </a:lnSpc>
              <a:spcBef>
                <a:spcPts val="1536"/>
              </a:spcBef>
              <a:spcAft>
                <a:spcPts val="0"/>
              </a:spcAft>
              <a:buClr>
                <a:schemeClr val="dk1"/>
              </a:buClr>
              <a:buSzPts val="6144"/>
              <a:buChar char="•"/>
              <a:defRPr sz="6144"/>
            </a:lvl4pPr>
            <a:lvl5pPr marL="2286000" lvl="4" indent="-618744" algn="l">
              <a:lnSpc>
                <a:spcPct val="90000"/>
              </a:lnSpc>
              <a:spcBef>
                <a:spcPts val="1536"/>
              </a:spcBef>
              <a:spcAft>
                <a:spcPts val="0"/>
              </a:spcAft>
              <a:buClr>
                <a:schemeClr val="dk1"/>
              </a:buClr>
              <a:buSzPts val="6144"/>
              <a:buChar char="•"/>
              <a:defRPr sz="6144"/>
            </a:lvl5pPr>
            <a:lvl6pPr marL="2743200" lvl="5" indent="-618744" algn="l">
              <a:lnSpc>
                <a:spcPct val="90000"/>
              </a:lnSpc>
              <a:spcBef>
                <a:spcPts val="1536"/>
              </a:spcBef>
              <a:spcAft>
                <a:spcPts val="0"/>
              </a:spcAft>
              <a:buClr>
                <a:schemeClr val="dk1"/>
              </a:buClr>
              <a:buSzPts val="6144"/>
              <a:buChar char="•"/>
              <a:defRPr sz="6144"/>
            </a:lvl6pPr>
            <a:lvl7pPr marL="3200400" lvl="6" indent="-618744" algn="l">
              <a:lnSpc>
                <a:spcPct val="90000"/>
              </a:lnSpc>
              <a:spcBef>
                <a:spcPts val="1536"/>
              </a:spcBef>
              <a:spcAft>
                <a:spcPts val="0"/>
              </a:spcAft>
              <a:buClr>
                <a:schemeClr val="dk1"/>
              </a:buClr>
              <a:buSzPts val="6144"/>
              <a:buChar char="•"/>
              <a:defRPr sz="6144"/>
            </a:lvl7pPr>
            <a:lvl8pPr marL="3657600" lvl="7" indent="-618744" algn="l">
              <a:lnSpc>
                <a:spcPct val="90000"/>
              </a:lnSpc>
              <a:spcBef>
                <a:spcPts val="1536"/>
              </a:spcBef>
              <a:spcAft>
                <a:spcPts val="0"/>
              </a:spcAft>
              <a:buClr>
                <a:schemeClr val="dk1"/>
              </a:buClr>
              <a:buSzPts val="6144"/>
              <a:buChar char="•"/>
              <a:defRPr sz="6144"/>
            </a:lvl8pPr>
            <a:lvl9pPr marL="4114800" lvl="8" indent="-618744" algn="l">
              <a:lnSpc>
                <a:spcPct val="90000"/>
              </a:lnSpc>
              <a:spcBef>
                <a:spcPts val="1536"/>
              </a:spcBef>
              <a:spcAft>
                <a:spcPts val="0"/>
              </a:spcAft>
              <a:buClr>
                <a:schemeClr val="dk1"/>
              </a:buClr>
              <a:buSzPts val="6144"/>
              <a:buChar char="•"/>
              <a:defRPr sz="6144"/>
            </a:lvl9pPr>
          </a:lstStyle>
          <a:p>
            <a:endParaRPr/>
          </a:p>
        </p:txBody>
      </p:sp>
      <p:sp>
        <p:nvSpPr>
          <p:cNvPr id="77" name="Google Shape;77;p15"/>
          <p:cNvSpPr txBox="1">
            <a:spLocks noGrp="1"/>
          </p:cNvSpPr>
          <p:nvPr>
            <p:ph type="body" idx="2"/>
          </p:nvPr>
        </p:nvSpPr>
        <p:spPr>
          <a:xfrm>
            <a:off x="2580491" y="6320315"/>
            <a:ext cx="12082925" cy="11709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chemeClr val="dk1"/>
              </a:buClr>
              <a:buSzPts val="4915"/>
              <a:buNone/>
              <a:defRPr sz="4915"/>
            </a:lvl1pPr>
            <a:lvl2pPr marL="914400" lvl="1" indent="-228600" algn="l">
              <a:lnSpc>
                <a:spcPct val="90000"/>
              </a:lnSpc>
              <a:spcBef>
                <a:spcPts val="1536"/>
              </a:spcBef>
              <a:spcAft>
                <a:spcPts val="0"/>
              </a:spcAft>
              <a:buClr>
                <a:schemeClr val="dk1"/>
              </a:buClr>
              <a:buSzPts val="4301"/>
              <a:buNone/>
              <a:defRPr sz="4301"/>
            </a:lvl2pPr>
            <a:lvl3pPr marL="1371600" lvl="2" indent="-228600" algn="l">
              <a:lnSpc>
                <a:spcPct val="90000"/>
              </a:lnSpc>
              <a:spcBef>
                <a:spcPts val="1536"/>
              </a:spcBef>
              <a:spcAft>
                <a:spcPts val="0"/>
              </a:spcAft>
              <a:buClr>
                <a:schemeClr val="dk1"/>
              </a:buClr>
              <a:buSzPts val="3686"/>
              <a:buNone/>
              <a:defRPr sz="3686"/>
            </a:lvl3pPr>
            <a:lvl4pPr marL="1828800" lvl="3" indent="-228600" algn="l">
              <a:lnSpc>
                <a:spcPct val="90000"/>
              </a:lnSpc>
              <a:spcBef>
                <a:spcPts val="1536"/>
              </a:spcBef>
              <a:spcAft>
                <a:spcPts val="0"/>
              </a:spcAft>
              <a:buClr>
                <a:schemeClr val="dk1"/>
              </a:buClr>
              <a:buSzPts val="3072"/>
              <a:buNone/>
              <a:defRPr sz="3072"/>
            </a:lvl4pPr>
            <a:lvl5pPr marL="2286000" lvl="4" indent="-228600" algn="l">
              <a:lnSpc>
                <a:spcPct val="90000"/>
              </a:lnSpc>
              <a:spcBef>
                <a:spcPts val="1536"/>
              </a:spcBef>
              <a:spcAft>
                <a:spcPts val="0"/>
              </a:spcAft>
              <a:buClr>
                <a:schemeClr val="dk1"/>
              </a:buClr>
              <a:buSzPts val="3072"/>
              <a:buNone/>
              <a:defRPr sz="3072"/>
            </a:lvl5pPr>
            <a:lvl6pPr marL="2743200" lvl="5" indent="-228600" algn="l">
              <a:lnSpc>
                <a:spcPct val="90000"/>
              </a:lnSpc>
              <a:spcBef>
                <a:spcPts val="1536"/>
              </a:spcBef>
              <a:spcAft>
                <a:spcPts val="0"/>
              </a:spcAft>
              <a:buClr>
                <a:schemeClr val="dk1"/>
              </a:buClr>
              <a:buSzPts val="3072"/>
              <a:buNone/>
              <a:defRPr sz="3072"/>
            </a:lvl6pPr>
            <a:lvl7pPr marL="3200400" lvl="6" indent="-228600" algn="l">
              <a:lnSpc>
                <a:spcPct val="90000"/>
              </a:lnSpc>
              <a:spcBef>
                <a:spcPts val="1536"/>
              </a:spcBef>
              <a:spcAft>
                <a:spcPts val="0"/>
              </a:spcAft>
              <a:buClr>
                <a:schemeClr val="dk1"/>
              </a:buClr>
              <a:buSzPts val="3072"/>
              <a:buNone/>
              <a:defRPr sz="3072"/>
            </a:lvl7pPr>
            <a:lvl8pPr marL="3657600" lvl="7" indent="-228600" algn="l">
              <a:lnSpc>
                <a:spcPct val="90000"/>
              </a:lnSpc>
              <a:spcBef>
                <a:spcPts val="1536"/>
              </a:spcBef>
              <a:spcAft>
                <a:spcPts val="0"/>
              </a:spcAft>
              <a:buClr>
                <a:schemeClr val="dk1"/>
              </a:buClr>
              <a:buSzPts val="3072"/>
              <a:buNone/>
              <a:defRPr sz="3072"/>
            </a:lvl8pPr>
            <a:lvl9pPr marL="4114800" lvl="8" indent="-228600" algn="l">
              <a:lnSpc>
                <a:spcPct val="90000"/>
              </a:lnSpc>
              <a:spcBef>
                <a:spcPts val="1536"/>
              </a:spcBef>
              <a:spcAft>
                <a:spcPts val="0"/>
              </a:spcAft>
              <a:buClr>
                <a:schemeClr val="dk1"/>
              </a:buClr>
              <a:buSzPts val="3072"/>
              <a:buNone/>
              <a:defRPr sz="3072"/>
            </a:lvl9pPr>
          </a:lstStyle>
          <a:p>
            <a:endParaRPr/>
          </a:p>
        </p:txBody>
      </p:sp>
      <p:sp>
        <p:nvSpPr>
          <p:cNvPr id="78" name="Google Shape;78;p15"/>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80491" y="1404514"/>
            <a:ext cx="12082925" cy="4915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a:spLocks noGrp="1"/>
          </p:cNvSpPr>
          <p:nvPr>
            <p:ph type="pic" idx="2"/>
          </p:nvPr>
        </p:nvSpPr>
        <p:spPr>
          <a:xfrm>
            <a:off x="15926831" y="3033363"/>
            <a:ext cx="18965853" cy="14971731"/>
          </a:xfrm>
          <a:prstGeom prst="rect">
            <a:avLst/>
          </a:prstGeom>
          <a:noFill/>
          <a:ln>
            <a:noFill/>
          </a:ln>
        </p:spPr>
      </p:sp>
      <p:sp>
        <p:nvSpPr>
          <p:cNvPr id="84" name="Google Shape;84;p16"/>
          <p:cNvSpPr txBox="1">
            <a:spLocks noGrp="1"/>
          </p:cNvSpPr>
          <p:nvPr>
            <p:ph type="body" idx="1"/>
          </p:nvPr>
        </p:nvSpPr>
        <p:spPr>
          <a:xfrm>
            <a:off x="2580491" y="6320315"/>
            <a:ext cx="12082925" cy="11709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chemeClr val="dk1"/>
              </a:buClr>
              <a:buSzPts val="4915"/>
              <a:buNone/>
              <a:defRPr sz="4915"/>
            </a:lvl1pPr>
            <a:lvl2pPr marL="914400" lvl="1" indent="-228600" algn="l">
              <a:lnSpc>
                <a:spcPct val="90000"/>
              </a:lnSpc>
              <a:spcBef>
                <a:spcPts val="1536"/>
              </a:spcBef>
              <a:spcAft>
                <a:spcPts val="0"/>
              </a:spcAft>
              <a:buClr>
                <a:schemeClr val="dk1"/>
              </a:buClr>
              <a:buSzPts val="4301"/>
              <a:buNone/>
              <a:defRPr sz="4301"/>
            </a:lvl2pPr>
            <a:lvl3pPr marL="1371600" lvl="2" indent="-228600" algn="l">
              <a:lnSpc>
                <a:spcPct val="90000"/>
              </a:lnSpc>
              <a:spcBef>
                <a:spcPts val="1536"/>
              </a:spcBef>
              <a:spcAft>
                <a:spcPts val="0"/>
              </a:spcAft>
              <a:buClr>
                <a:schemeClr val="dk1"/>
              </a:buClr>
              <a:buSzPts val="3686"/>
              <a:buNone/>
              <a:defRPr sz="3686"/>
            </a:lvl3pPr>
            <a:lvl4pPr marL="1828800" lvl="3" indent="-228600" algn="l">
              <a:lnSpc>
                <a:spcPct val="90000"/>
              </a:lnSpc>
              <a:spcBef>
                <a:spcPts val="1536"/>
              </a:spcBef>
              <a:spcAft>
                <a:spcPts val="0"/>
              </a:spcAft>
              <a:buClr>
                <a:schemeClr val="dk1"/>
              </a:buClr>
              <a:buSzPts val="3072"/>
              <a:buNone/>
              <a:defRPr sz="3072"/>
            </a:lvl4pPr>
            <a:lvl5pPr marL="2286000" lvl="4" indent="-228600" algn="l">
              <a:lnSpc>
                <a:spcPct val="90000"/>
              </a:lnSpc>
              <a:spcBef>
                <a:spcPts val="1536"/>
              </a:spcBef>
              <a:spcAft>
                <a:spcPts val="0"/>
              </a:spcAft>
              <a:buClr>
                <a:schemeClr val="dk1"/>
              </a:buClr>
              <a:buSzPts val="3072"/>
              <a:buNone/>
              <a:defRPr sz="3072"/>
            </a:lvl5pPr>
            <a:lvl6pPr marL="2743200" lvl="5" indent="-228600" algn="l">
              <a:lnSpc>
                <a:spcPct val="90000"/>
              </a:lnSpc>
              <a:spcBef>
                <a:spcPts val="1536"/>
              </a:spcBef>
              <a:spcAft>
                <a:spcPts val="0"/>
              </a:spcAft>
              <a:buClr>
                <a:schemeClr val="dk1"/>
              </a:buClr>
              <a:buSzPts val="3072"/>
              <a:buNone/>
              <a:defRPr sz="3072"/>
            </a:lvl6pPr>
            <a:lvl7pPr marL="3200400" lvl="6" indent="-228600" algn="l">
              <a:lnSpc>
                <a:spcPct val="90000"/>
              </a:lnSpc>
              <a:spcBef>
                <a:spcPts val="1536"/>
              </a:spcBef>
              <a:spcAft>
                <a:spcPts val="0"/>
              </a:spcAft>
              <a:buClr>
                <a:schemeClr val="dk1"/>
              </a:buClr>
              <a:buSzPts val="3072"/>
              <a:buNone/>
              <a:defRPr sz="3072"/>
            </a:lvl7pPr>
            <a:lvl8pPr marL="3657600" lvl="7" indent="-228600" algn="l">
              <a:lnSpc>
                <a:spcPct val="90000"/>
              </a:lnSpc>
              <a:spcBef>
                <a:spcPts val="1536"/>
              </a:spcBef>
              <a:spcAft>
                <a:spcPts val="0"/>
              </a:spcAft>
              <a:buClr>
                <a:schemeClr val="dk1"/>
              </a:buClr>
              <a:buSzPts val="3072"/>
              <a:buNone/>
              <a:defRPr sz="3072"/>
            </a:lvl8pPr>
            <a:lvl9pPr marL="4114800" lvl="8" indent="-228600" algn="l">
              <a:lnSpc>
                <a:spcPct val="90000"/>
              </a:lnSpc>
              <a:spcBef>
                <a:spcPts val="1536"/>
              </a:spcBef>
              <a:spcAft>
                <a:spcPts val="0"/>
              </a:spcAft>
              <a:buClr>
                <a:schemeClr val="dk1"/>
              </a:buClr>
              <a:buSzPts val="3072"/>
              <a:buNone/>
              <a:defRPr sz="3072"/>
            </a:lvl9pPr>
          </a:lstStyle>
          <a:p>
            <a:endParaRPr/>
          </a:p>
        </p:txBody>
      </p:sp>
      <p:sp>
        <p:nvSpPr>
          <p:cNvPr id="85" name="Google Shape;85;p16"/>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eposterboards.com/eposterupload/"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youtube.com/playlist?list=PLBz4JvE0AKmweXsMNGeyRXgWgN_lj_b5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3000">
              <a:srgbClr val="FAFAFA"/>
            </a:gs>
            <a:gs pos="40000">
              <a:srgbClr val="CECECE"/>
            </a:gs>
            <a:gs pos="100000">
              <a:srgbClr val="CECECE"/>
            </a:gs>
          </a:gsLst>
          <a:lin ang="5400000" scaled="0"/>
        </a:gra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517"/>
              <a:buFont typeface="Calibri"/>
              <a:buNone/>
              <a:defRPr sz="1351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2575610" y="5608303"/>
            <a:ext cx="32312194" cy="13367270"/>
          </a:xfrm>
          <a:prstGeom prst="rect">
            <a:avLst/>
          </a:prstGeom>
          <a:noFill/>
          <a:ln>
            <a:noFill/>
          </a:ln>
        </p:spPr>
        <p:txBody>
          <a:bodyPr spcFirstLastPara="1" wrap="square" lIns="91425" tIns="45700" rIns="91425" bIns="45700" anchor="t" anchorCtr="0">
            <a:normAutofit/>
          </a:bodyPr>
          <a:lstStyle>
            <a:lvl1pPr marL="457200" marR="0" lvl="0" indent="-774827" algn="l" rtl="0">
              <a:lnSpc>
                <a:spcPct val="90000"/>
              </a:lnSpc>
              <a:spcBef>
                <a:spcPts val="3072"/>
              </a:spcBef>
              <a:spcAft>
                <a:spcPts val="0"/>
              </a:spcAft>
              <a:buClr>
                <a:schemeClr val="dk1"/>
              </a:buClr>
              <a:buSzPts val="8602"/>
              <a:buFont typeface="Arial"/>
              <a:buChar char="•"/>
              <a:defRPr sz="8602" b="0" i="0" u="none" strike="noStrike" cap="none">
                <a:solidFill>
                  <a:schemeClr val="dk1"/>
                </a:solidFill>
                <a:latin typeface="Calibri"/>
                <a:ea typeface="Calibri"/>
                <a:cs typeface="Calibri"/>
                <a:sym typeface="Calibri"/>
              </a:defRPr>
            </a:lvl1pPr>
            <a:lvl2pPr marL="914400" marR="0" lvl="1" indent="-696785" algn="l" rtl="0">
              <a:lnSpc>
                <a:spcPct val="90000"/>
              </a:lnSpc>
              <a:spcBef>
                <a:spcPts val="1536"/>
              </a:spcBef>
              <a:spcAft>
                <a:spcPts val="0"/>
              </a:spcAft>
              <a:buClr>
                <a:schemeClr val="dk1"/>
              </a:buClr>
              <a:buSzPts val="7373"/>
              <a:buFont typeface="Arial"/>
              <a:buChar char="•"/>
              <a:defRPr sz="7373" b="0" i="0" u="none" strike="noStrike" cap="none">
                <a:solidFill>
                  <a:schemeClr val="dk1"/>
                </a:solidFill>
                <a:latin typeface="Calibri"/>
                <a:ea typeface="Calibri"/>
                <a:cs typeface="Calibri"/>
                <a:sym typeface="Calibri"/>
              </a:defRPr>
            </a:lvl2pPr>
            <a:lvl3pPr marL="1371600" marR="0" lvl="2" indent="-618744" algn="l" rtl="0">
              <a:lnSpc>
                <a:spcPct val="90000"/>
              </a:lnSpc>
              <a:spcBef>
                <a:spcPts val="1536"/>
              </a:spcBef>
              <a:spcAft>
                <a:spcPts val="0"/>
              </a:spcAft>
              <a:buClr>
                <a:schemeClr val="dk1"/>
              </a:buClr>
              <a:buSzPts val="6144"/>
              <a:buFont typeface="Arial"/>
              <a:buChar char="•"/>
              <a:defRPr sz="6144" b="0" i="0" u="none" strike="noStrike" cap="none">
                <a:solidFill>
                  <a:schemeClr val="dk1"/>
                </a:solidFill>
                <a:latin typeface="Calibri"/>
                <a:ea typeface="Calibri"/>
                <a:cs typeface="Calibri"/>
                <a:sym typeface="Calibri"/>
              </a:defRPr>
            </a:lvl3pPr>
            <a:lvl4pPr marL="1828800" marR="0" lvl="3" indent="-579755"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4pPr>
            <a:lvl5pPr marL="2286000" marR="0" lvl="4"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5pPr>
            <a:lvl6pPr marL="2743200" marR="0" lvl="5"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6pPr>
            <a:lvl7pPr marL="3200400" marR="0" lvl="6"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7pPr>
            <a:lvl8pPr marL="3657600" marR="0" lvl="7"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8pPr>
            <a:lvl9pPr marL="4114800" marR="0" lvl="8"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grpSp>
        <p:nvGrpSpPr>
          <p:cNvPr id="15" name="Google Shape;15;p7"/>
          <p:cNvGrpSpPr/>
          <p:nvPr/>
        </p:nvGrpSpPr>
        <p:grpSpPr>
          <a:xfrm>
            <a:off x="37690262" y="-35559"/>
            <a:ext cx="9441535" cy="21103016"/>
            <a:chOff x="44157837" y="-55065"/>
            <a:chExt cx="11062138" cy="32973464"/>
          </a:xfrm>
        </p:grpSpPr>
        <p:sp>
          <p:nvSpPr>
            <p:cNvPr id="16" name="Google Shape;16;p7"/>
            <p:cNvSpPr/>
            <p:nvPr/>
          </p:nvSpPr>
          <p:spPr>
            <a:xfrm>
              <a:off x="44157837" y="-55065"/>
              <a:ext cx="11062138" cy="32973464"/>
            </a:xfrm>
            <a:prstGeom prst="rect">
              <a:avLst/>
            </a:prstGeom>
            <a:solidFill>
              <a:srgbClr val="0C0C0C"/>
            </a:solidFill>
            <a:ln>
              <a:noFill/>
            </a:ln>
          </p:spPr>
          <p:txBody>
            <a:bodyPr spcFirstLastPara="1" wrap="square" lIns="357700" tIns="357700" rIns="357700" bIns="0" anchor="t" anchorCtr="0">
              <a:noAutofit/>
            </a:bodyPr>
            <a:lstStyle/>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QUICK START (cont.)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Calibri"/>
                <a:buNone/>
              </a:pPr>
              <a:endParaRPr sz="28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change the template color theme</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easily change the color theme of your poster by going to the THEMES menu, select from THEME OPTIONS, and choose the color theme of your choice. You can also customize your own color theme.</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also manually change the color of your background by going to FORMAT, click on THEME COLORS, or SLIDE BACKGROUND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add Text</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 </a:t>
              </a:r>
              <a:r>
                <a:rPr lang="en-CA" sz="2500" b="1" i="0" u="none" strike="noStrike" cap="none">
                  <a:solidFill>
                    <a:srgbClr val="FFC000"/>
                  </a:solidFill>
                  <a:latin typeface="Arial"/>
                  <a:ea typeface="Arial"/>
                  <a:cs typeface="Arial"/>
                  <a:sym typeface="Arial"/>
                </a:rPr>
                <a:t>Text 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add Tables</a:t>
              </a:r>
              <a:endParaRPr sz="1400" b="0" i="0" u="none" strike="noStrike" cap="none">
                <a:solidFill>
                  <a:srgbClr val="000000"/>
                </a:solidFill>
                <a:latin typeface="Arial"/>
                <a:ea typeface="Arial"/>
                <a:cs typeface="Arial"/>
                <a:sym typeface="Arial"/>
              </a:endParaRPr>
            </a:p>
            <a:p>
              <a:pPr marL="1358900" marR="0" lvl="1" indent="-1270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To add a table from scratch go to the INSERT menu and </a:t>
              </a:r>
              <a:br>
                <a:rPr lang="en-CA" sz="1900" b="0" i="0" u="none" strike="noStrike" cap="none">
                  <a:solidFill>
                    <a:srgbClr val="BFBFBF"/>
                  </a:solidFill>
                  <a:latin typeface="Arial"/>
                  <a:ea typeface="Arial"/>
                  <a:cs typeface="Arial"/>
                  <a:sym typeface="Arial"/>
                </a:rPr>
              </a:br>
              <a:r>
                <a:rPr lang="en-CA" sz="1900" b="0" i="0" u="none" strike="noStrike" cap="none">
                  <a:solidFill>
                    <a:srgbClr val="BFBFBF"/>
                  </a:solidFill>
                  <a:latin typeface="Arial"/>
                  <a:ea typeface="Arial"/>
                  <a:cs typeface="Arial"/>
                  <a:sym typeface="Arial"/>
                </a:rPr>
                <a:t>click on TABLE. A drop-down box will help you select rows and columns.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 If you are adding a table from excel, always insert as an image.</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Graphs / Charts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will have to convert your graphs/charts/formulas/equations into images such as a .png file and insert them into your presentation.  This will help maintain the values as different operating systems can distort your work.</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Save your 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Save your template as a  lastname.firstname and as a .pptx file.</a:t>
              </a:r>
              <a:endParaRPr sz="1900" b="0" i="0" u="none" strike="noStrike" cap="none">
                <a:solidFill>
                  <a:srgbClr val="BFBFBF"/>
                </a:solidFill>
                <a:latin typeface="Arial"/>
                <a:ea typeface="Arial"/>
                <a:cs typeface="Arial"/>
                <a:sym typeface="Arial"/>
              </a:endParaRPr>
            </a:p>
          </p:txBody>
        </p:sp>
        <p:pic>
          <p:nvPicPr>
            <p:cNvPr id="17" name="Google Shape;17;p7"/>
            <p:cNvPicPr preferRelativeResize="0"/>
            <p:nvPr/>
          </p:nvPicPr>
          <p:blipFill rotWithShape="1">
            <a:blip r:embed="rId13">
              <a:alphaModFix/>
            </a:blip>
            <a:srcRect/>
            <a:stretch/>
          </p:blipFill>
          <p:spPr>
            <a:xfrm>
              <a:off x="46915678" y="4126940"/>
              <a:ext cx="5586150" cy="2063772"/>
            </a:xfrm>
            <a:prstGeom prst="rect">
              <a:avLst/>
            </a:prstGeom>
            <a:noFill/>
            <a:ln>
              <a:noFill/>
            </a:ln>
          </p:spPr>
        </p:pic>
        <p:pic>
          <p:nvPicPr>
            <p:cNvPr id="18" name="Google Shape;18;p7"/>
            <p:cNvPicPr preferRelativeResize="0"/>
            <p:nvPr/>
          </p:nvPicPr>
          <p:blipFill rotWithShape="1">
            <a:blip r:embed="rId14">
              <a:alphaModFix/>
            </a:blip>
            <a:srcRect/>
            <a:stretch/>
          </p:blipFill>
          <p:spPr>
            <a:xfrm>
              <a:off x="44461657" y="14000842"/>
              <a:ext cx="1482266" cy="992161"/>
            </a:xfrm>
            <a:prstGeom prst="rect">
              <a:avLst/>
            </a:prstGeom>
            <a:noFill/>
            <a:ln>
              <a:noFill/>
            </a:ln>
          </p:spPr>
        </p:pic>
        <p:sp>
          <p:nvSpPr>
            <p:cNvPr id="19" name="Google Shape;19;p7"/>
            <p:cNvSpPr txBox="1"/>
            <p:nvPr/>
          </p:nvSpPr>
          <p:spPr>
            <a:xfrm>
              <a:off x="48310849" y="31518246"/>
              <a:ext cx="6870973" cy="1400153"/>
            </a:xfrm>
            <a:prstGeom prst="rect">
              <a:avLst/>
            </a:prstGeom>
            <a:noFill/>
            <a:ln>
              <a:noFill/>
            </a:ln>
          </p:spPr>
          <p:txBody>
            <a:bodyPr spcFirstLastPara="1" wrap="square" lIns="51100" tIns="25550" rIns="51100" bIns="25550" anchor="t" anchorCtr="0">
              <a:noAutofit/>
            </a:bodyPr>
            <a:lstStyle/>
            <a:p>
              <a:pPr marL="0" marR="0" lvl="0" indent="0" algn="r" rtl="0">
                <a:lnSpc>
                  <a:spcPct val="92857"/>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This is an ePosterBoards template</a:t>
              </a:r>
              <a:endParaRPr sz="1900" b="0" i="0" u="none" strike="noStrike" cap="none">
                <a:solidFill>
                  <a:schemeClr val="lt1"/>
                </a:solidFill>
                <a:latin typeface="Arial"/>
                <a:ea typeface="Arial"/>
                <a:cs typeface="Arial"/>
                <a:sym typeface="Arial"/>
              </a:endParaRPr>
            </a:p>
            <a:p>
              <a:pPr marL="0" marR="0" lvl="0" indent="0" algn="r" rtl="0">
                <a:lnSpc>
                  <a:spcPct val="108333"/>
                </a:lnSpc>
                <a:spcBef>
                  <a:spcPts val="0"/>
                </a:spcBef>
                <a:spcAft>
                  <a:spcPts val="0"/>
                </a:spcAft>
                <a:buClr>
                  <a:schemeClr val="lt1"/>
                </a:buClr>
                <a:buSzPts val="475"/>
                <a:buFont typeface="Arial"/>
                <a:buNone/>
              </a:pPr>
              <a:r>
                <a:rPr lang="en-CA" sz="1900" b="0" i="0" u="none" strike="noStrike" cap="none">
                  <a:solidFill>
                    <a:schemeClr val="lt1"/>
                  </a:solidFill>
                  <a:latin typeface="Arial"/>
                  <a:ea typeface="Arial"/>
                  <a:cs typeface="Arial"/>
                  <a:sym typeface="Arial"/>
                </a:rPr>
                <a:t>   www.eposterboards.com</a:t>
              </a:r>
              <a:endParaRPr sz="1900" b="1" i="0" u="none" strike="noStrike" cap="none">
                <a:solidFill>
                  <a:srgbClr val="FFFF00"/>
                </a:solidFill>
                <a:latin typeface="Arial"/>
                <a:ea typeface="Arial"/>
                <a:cs typeface="Arial"/>
                <a:sym typeface="Arial"/>
              </a:endParaRPr>
            </a:p>
          </p:txBody>
        </p:sp>
      </p:grpSp>
      <p:grpSp>
        <p:nvGrpSpPr>
          <p:cNvPr id="20" name="Google Shape;20;p7"/>
          <p:cNvGrpSpPr/>
          <p:nvPr/>
        </p:nvGrpSpPr>
        <p:grpSpPr>
          <a:xfrm>
            <a:off x="-9580742" y="0"/>
            <a:ext cx="9404602" cy="21067776"/>
            <a:chOff x="-11225189" y="0"/>
            <a:chExt cx="11018866" cy="32918400"/>
          </a:xfrm>
        </p:grpSpPr>
        <p:sp>
          <p:nvSpPr>
            <p:cNvPr id="21" name="Google Shape;21;p7"/>
            <p:cNvSpPr/>
            <p:nvPr/>
          </p:nvSpPr>
          <p:spPr>
            <a:xfrm>
              <a:off x="-11215664" y="0"/>
              <a:ext cx="11009341" cy="32918400"/>
            </a:xfrm>
            <a:prstGeom prst="rect">
              <a:avLst/>
            </a:prstGeom>
            <a:solidFill>
              <a:srgbClr val="0C0C0C"/>
            </a:solidFill>
            <a:ln>
              <a:noFill/>
            </a:ln>
          </p:spPr>
          <p:txBody>
            <a:bodyPr spcFirstLastPara="1" wrap="square" lIns="357700" tIns="357700" rIns="357700" bIns="0" anchor="t" anchorCtr="0">
              <a:noAutofit/>
            </a:bodyPr>
            <a:lstStyle/>
            <a:p>
              <a:pPr marL="0" marR="0" lvl="0" indent="0" algn="ctr" rtl="0">
                <a:lnSpc>
                  <a:spcPct val="100000"/>
                </a:lnSpc>
                <a:spcBef>
                  <a:spcPts val="0"/>
                </a:spcBef>
                <a:spcAft>
                  <a:spcPts val="0"/>
                </a:spcAft>
                <a:buClr>
                  <a:srgbClr val="FF0000"/>
                </a:buClr>
                <a:buSzPts val="625"/>
                <a:buFont typeface="Arial"/>
                <a:buNone/>
              </a:pPr>
              <a:r>
                <a:rPr lang="en-CA" sz="2500" b="1" i="0" u="none" strike="noStrike" cap="none">
                  <a:solidFill>
                    <a:srgbClr val="FF0000"/>
                  </a:solidFill>
                  <a:latin typeface="Arial"/>
                  <a:ea typeface="Arial"/>
                  <a:cs typeface="Arial"/>
                  <a:sym typeface="Arial"/>
                </a:rPr>
                <a:t>(—THIS SIDEBAR DOES NOT SHOW—)</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DESIGN GUIDE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550"/>
                <a:buFont typeface="Arial"/>
                <a:buNone/>
              </a:pPr>
              <a:r>
                <a:rPr lang="en-CA" sz="2200" b="0" i="0" u="none" strike="noStrike" cap="none">
                  <a:solidFill>
                    <a:srgbClr val="FFFFFF"/>
                  </a:solidFill>
                  <a:latin typeface="Arial"/>
                  <a:ea typeface="Arial"/>
                  <a:cs typeface="Arial"/>
                  <a:sym typeface="Arial"/>
                </a:rPr>
                <a:t>This PowerPoint 2011 template produces a 40.97 inches by 23.04 inches presentation poster. You can use it to create your research poster and save valuable time placing titles, subtitles, text, and graphics.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Calibri"/>
                <a:buNone/>
              </a:pPr>
              <a:endParaRPr sz="2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550"/>
                <a:buFont typeface="Arial"/>
                <a:buNone/>
              </a:pPr>
              <a:r>
                <a:rPr lang="en-CA" sz="2200" b="0" i="0" u="none" strike="noStrike" cap="none">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CA" sz="2200" b="0" i="0" u="sng" strike="noStrike" cap="none">
                  <a:solidFill>
                    <a:srgbClr val="FFFFFF"/>
                  </a:solidFill>
                  <a:latin typeface="Arial"/>
                  <a:ea typeface="Arial"/>
                  <a:cs typeface="Arial"/>
                  <a:sym typeface="Arial"/>
                  <a:hlinkClick r:id="rId15">
                    <a:extLst>
                      <a:ext uri="{A12FA001-AC4F-418D-AE19-62706E023703}">
                        <ahyp:hlinkClr xmlns:ahyp="http://schemas.microsoft.com/office/drawing/2018/hyperlinkcolor" val="tx"/>
                      </a:ext>
                    </a:extLst>
                  </a:hlinkClick>
                </a:rPr>
                <a:t>https://www.youtube.com/playlist?list=PLBz4JvE0AKmweXsMNGeyRXgWgN_lj_b5L</a:t>
              </a:r>
              <a:endParaRPr sz="2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If you are uploading ahead of time, please go to our website: </a:t>
              </a:r>
              <a:br>
                <a:rPr lang="en-CA" sz="2200" b="0" i="0" u="none" strike="noStrike" cap="none">
                  <a:solidFill>
                    <a:schemeClr val="lt1"/>
                  </a:solidFill>
                  <a:latin typeface="Arial"/>
                  <a:ea typeface="Arial"/>
                  <a:cs typeface="Arial"/>
                  <a:sym typeface="Arial"/>
                </a:rPr>
              </a:br>
              <a:r>
                <a:rPr lang="en-CA" sz="2200" b="0" i="0" u="sng" strike="noStrike" cap="none">
                  <a:solidFill>
                    <a:schemeClr val="lt1"/>
                  </a:solidFill>
                  <a:latin typeface="Arial"/>
                  <a:ea typeface="Arial"/>
                  <a:cs typeface="Arial"/>
                  <a:sym typeface="Arial"/>
                  <a:hlinkClick r:id="rId16">
                    <a:extLst>
                      <a:ext uri="{A12FA001-AC4F-418D-AE19-62706E023703}">
                        <ahyp:hlinkClr xmlns:ahyp="http://schemas.microsoft.com/office/drawing/2018/hyperlinkcolor" val="tx"/>
                      </a:ext>
                    </a:extLst>
                  </a:hlinkClick>
                </a:rPr>
                <a:t>http://www.eposterboards.com/eposterupload/</a:t>
              </a:r>
              <a:endParaRPr sz="2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50"/>
                <a:buFont typeface="Calibri"/>
                <a:buNone/>
              </a:pPr>
              <a:endParaRPr sz="2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Need assistance? Call us at </a:t>
              </a:r>
              <a:r>
                <a:rPr lang="en-CA" sz="2200" b="0" i="0" u="none" strike="noStrike" cap="none">
                  <a:solidFill>
                    <a:srgbClr val="FFC000"/>
                  </a:solidFill>
                  <a:latin typeface="Arial"/>
                  <a:ea typeface="Arial"/>
                  <a:cs typeface="Arial"/>
                  <a:sym typeface="Arial"/>
                </a:rPr>
                <a:t>617-588-3508 option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endParaRPr sz="2800" b="1" i="0" u="none" strike="noStrike" cap="none">
                <a:solidFill>
                  <a:srgbClr val="FFFF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900"/>
                <a:buFont typeface="Calibri"/>
                <a:buNone/>
              </a:pPr>
              <a:endParaRPr sz="19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QUICK START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500"/>
                <a:buFont typeface="Calibri"/>
                <a:buNone/>
              </a:pPr>
              <a:endParaRPr sz="25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Calibri"/>
                <a:buNone/>
              </a:pPr>
              <a:endParaRPr sz="22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Title, Authors, and Affiliations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75"/>
                <a:buFont typeface="Arial"/>
                <a:buNone/>
              </a:pPr>
              <a:r>
                <a:rPr lang="en-CA" sz="1900" b="1" i="0" u="none" strike="noStrike" cap="none">
                  <a:solidFill>
                    <a:srgbClr val="FFC000"/>
                  </a:solidFill>
                  <a:latin typeface="Arial"/>
                  <a:ea typeface="Arial"/>
                  <a:cs typeface="Arial"/>
                  <a:sym typeface="Arial"/>
                </a:rPr>
                <a:t>TIP: </a:t>
              </a:r>
              <a:r>
                <a:rPr lang="en-CA" sz="1900" b="0" i="0" u="none" strike="noStrike" cap="none">
                  <a:solidFill>
                    <a:srgbClr val="BFBFBF"/>
                  </a:solidFill>
                  <a:latin typeface="Arial"/>
                  <a:ea typeface="Arial"/>
                  <a:cs typeface="Arial"/>
                  <a:sym typeface="Arial"/>
                </a:rPr>
                <a:t>The font size of your title should be bigger than your name(s) and institution name(s). The smallest font size should be 28 points.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br>
                <a:rPr lang="en-CA" sz="2200" b="1" i="0" u="none" strike="noStrike" cap="none">
                  <a:solidFill>
                    <a:schemeClr val="lt1"/>
                  </a:solidFill>
                  <a:latin typeface="Arial"/>
                  <a:ea typeface="Arial"/>
                  <a:cs typeface="Arial"/>
                  <a:sym typeface="Arial"/>
                </a:rPr>
              </a:br>
              <a:endParaRPr sz="22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Adding Logos / Seals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75"/>
                <a:buFont typeface="Arial"/>
                <a:buNone/>
              </a:pPr>
              <a:r>
                <a:rPr lang="en-CA" sz="1900" b="1" i="0" u="none" strike="noStrike" cap="none">
                  <a:solidFill>
                    <a:srgbClr val="FFC000"/>
                  </a:solidFill>
                  <a:latin typeface="Arial"/>
                  <a:ea typeface="Arial"/>
                  <a:cs typeface="Arial"/>
                  <a:sym typeface="Arial"/>
                </a:rPr>
                <a:t>TIP: </a:t>
              </a:r>
              <a:r>
                <a:rPr lang="en-CA" sz="1900" b="0" i="0" u="none" strike="noStrike" cap="none">
                  <a:solidFill>
                    <a:srgbClr val="BFBFBF"/>
                  </a:solidFill>
                  <a:latin typeface="Arial"/>
                  <a:ea typeface="Arial"/>
                  <a:cs typeface="Arial"/>
                  <a:sym typeface="Arial"/>
                </a:rPr>
                <a:t>If there is a conference website,  you can pull logos from there.  Please keep in mind that we will be adding navigational buttons or a kiosk menu button on the right side of each slide.  Please make the appropriate space for that.</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Photographs / Graphics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p:txBody>
        </p:sp>
        <p:cxnSp>
          <p:nvCxnSpPr>
            <p:cNvPr id="22" name="Google Shape;22;p7"/>
            <p:cNvCxnSpPr/>
            <p:nvPr/>
          </p:nvCxnSpPr>
          <p:spPr>
            <a:xfrm>
              <a:off x="-11225189" y="9929895"/>
              <a:ext cx="10999814" cy="3173"/>
            </a:xfrm>
            <a:prstGeom prst="straightConnector1">
              <a:avLst/>
            </a:prstGeom>
            <a:noFill/>
            <a:ln w="12700" cap="rnd" cmpd="sng">
              <a:solidFill>
                <a:srgbClr val="FFC000"/>
              </a:solidFill>
              <a:prstDash val="solid"/>
              <a:round/>
              <a:headEnd type="none" w="sm" len="sm"/>
              <a:tailEnd type="none" w="sm" len="sm"/>
            </a:ln>
          </p:spPr>
        </p:cxnSp>
        <p:pic>
          <p:nvPicPr>
            <p:cNvPr id="23" name="Google Shape;23;p7"/>
            <p:cNvPicPr preferRelativeResize="0"/>
            <p:nvPr/>
          </p:nvPicPr>
          <p:blipFill rotWithShape="1">
            <a:blip r:embed="rId17">
              <a:alphaModFix/>
            </a:blip>
            <a:srcRect/>
            <a:stretch/>
          </p:blipFill>
          <p:spPr>
            <a:xfrm>
              <a:off x="-10331510" y="16890955"/>
              <a:ext cx="8658652" cy="1476161"/>
            </a:xfrm>
            <a:prstGeom prst="rect">
              <a:avLst/>
            </a:prstGeom>
            <a:noFill/>
            <a:ln>
              <a:noFill/>
            </a:ln>
          </p:spPr>
        </p:pic>
        <p:grpSp>
          <p:nvGrpSpPr>
            <p:cNvPr id="24" name="Google Shape;24;p7"/>
            <p:cNvGrpSpPr/>
            <p:nvPr/>
          </p:nvGrpSpPr>
          <p:grpSpPr>
            <a:xfrm>
              <a:off x="-5922006" y="26846778"/>
              <a:ext cx="3928726" cy="2045781"/>
              <a:chOff x="-2708583" y="12535487"/>
              <a:chExt cx="1810574" cy="939918"/>
            </a:xfrm>
          </p:grpSpPr>
          <p:grpSp>
            <p:nvGrpSpPr>
              <p:cNvPr id="25" name="Google Shape;25;p7"/>
              <p:cNvGrpSpPr/>
              <p:nvPr/>
            </p:nvGrpSpPr>
            <p:grpSpPr>
              <a:xfrm>
                <a:off x="-2708583" y="12535487"/>
                <a:ext cx="651154" cy="939877"/>
                <a:chOff x="-3865203" y="13230561"/>
                <a:chExt cx="812691" cy="1346841"/>
              </a:xfrm>
            </p:grpSpPr>
            <p:pic>
              <p:nvPicPr>
                <p:cNvPr id="26" name="Google Shape;26;p7"/>
                <p:cNvPicPr preferRelativeResize="0"/>
                <p:nvPr/>
              </p:nvPicPr>
              <p:blipFill rotWithShape="1">
                <a:blip r:embed="rId18">
                  <a:alphaModFix/>
                </a:blip>
                <a:srcRect/>
                <a:stretch/>
              </p:blipFill>
              <p:spPr>
                <a:xfrm>
                  <a:off x="-3821313" y="13230561"/>
                  <a:ext cx="768801" cy="1090856"/>
                </a:xfrm>
                <a:prstGeom prst="rect">
                  <a:avLst/>
                </a:prstGeom>
                <a:noFill/>
                <a:ln>
                  <a:noFill/>
                </a:ln>
              </p:spPr>
            </p:pic>
            <p:sp>
              <p:nvSpPr>
                <p:cNvPr id="27" name="Google Shape;27;p7"/>
                <p:cNvSpPr txBox="1"/>
                <p:nvPr/>
              </p:nvSpPr>
              <p:spPr>
                <a:xfrm>
                  <a:off x="-3865203" y="14294160"/>
                  <a:ext cx="777053" cy="283242"/>
                </a:xfrm>
                <a:prstGeom prst="rect">
                  <a:avLst/>
                </a:prstGeom>
                <a:solidFill>
                  <a:schemeClr val="accent1"/>
                </a:solidFill>
                <a:ln>
                  <a:noFill/>
                </a:ln>
              </p:spPr>
              <p:txBody>
                <a:bodyPr spcFirstLastPara="1" wrap="square" lIns="71525" tIns="71525" rIns="71525" bIns="71525" anchor="t" anchorCtr="0">
                  <a:noAutofit/>
                </a:bodyPr>
                <a:lstStyle/>
                <a:p>
                  <a:pPr marL="0" marR="0" lvl="0" indent="0" algn="ctr" rtl="0">
                    <a:lnSpc>
                      <a:spcPct val="100000"/>
                    </a:lnSpc>
                    <a:spcBef>
                      <a:spcPts val="0"/>
                    </a:spcBef>
                    <a:spcAft>
                      <a:spcPts val="0"/>
                    </a:spcAft>
                    <a:buClr>
                      <a:schemeClr val="dk1"/>
                    </a:buClr>
                    <a:buSzPts val="325"/>
                    <a:buFont typeface="Trebuchet MS"/>
                    <a:buNone/>
                  </a:pPr>
                  <a:r>
                    <a:rPr lang="en-CA" sz="1300" b="1" i="0" u="none" strike="noStrike" cap="none">
                      <a:solidFill>
                        <a:schemeClr val="dk1"/>
                      </a:solidFill>
                      <a:latin typeface="Trebuchet MS"/>
                      <a:ea typeface="Trebuchet MS"/>
                      <a:cs typeface="Trebuchet MS"/>
                      <a:sym typeface="Trebuchet MS"/>
                    </a:rPr>
                    <a:t>ORIGINAL</a:t>
                  </a:r>
                  <a:endParaRPr sz="1400" b="0" i="0" u="none" strike="noStrike" cap="none">
                    <a:solidFill>
                      <a:srgbClr val="000000"/>
                    </a:solidFill>
                    <a:latin typeface="Arial"/>
                    <a:ea typeface="Arial"/>
                    <a:cs typeface="Arial"/>
                    <a:sym typeface="Arial"/>
                  </a:endParaRPr>
                </a:p>
              </p:txBody>
            </p:sp>
          </p:grpSp>
          <p:grpSp>
            <p:nvGrpSpPr>
              <p:cNvPr id="28" name="Google Shape;28;p7"/>
              <p:cNvGrpSpPr/>
              <p:nvPr/>
            </p:nvGrpSpPr>
            <p:grpSpPr>
              <a:xfrm>
                <a:off x="-1957953" y="12535529"/>
                <a:ext cx="1059944" cy="939876"/>
                <a:chOff x="-2818389" y="13226580"/>
                <a:chExt cx="1456597" cy="1291593"/>
              </a:xfrm>
            </p:grpSpPr>
            <p:pic>
              <p:nvPicPr>
                <p:cNvPr id="29" name="Google Shape;29;p7"/>
                <p:cNvPicPr preferRelativeResize="0"/>
                <p:nvPr/>
              </p:nvPicPr>
              <p:blipFill rotWithShape="1">
                <a:blip r:embed="rId18">
                  <a:alphaModFix/>
                </a:blip>
                <a:srcRect/>
                <a:stretch/>
              </p:blipFill>
              <p:spPr>
                <a:xfrm>
                  <a:off x="-2782071" y="13226580"/>
                  <a:ext cx="1420279" cy="1029693"/>
                </a:xfrm>
                <a:prstGeom prst="rect">
                  <a:avLst/>
                </a:prstGeom>
                <a:noFill/>
                <a:ln>
                  <a:noFill/>
                </a:ln>
              </p:spPr>
            </p:pic>
            <p:sp>
              <p:nvSpPr>
                <p:cNvPr id="30" name="Google Shape;30;p7"/>
                <p:cNvSpPr txBox="1"/>
                <p:nvPr/>
              </p:nvSpPr>
              <p:spPr>
                <a:xfrm>
                  <a:off x="-2818389" y="14265592"/>
                  <a:ext cx="1419613" cy="252581"/>
                </a:xfrm>
                <a:prstGeom prst="rect">
                  <a:avLst/>
                </a:prstGeom>
                <a:solidFill>
                  <a:srgbClr val="FF0000"/>
                </a:solidFill>
                <a:ln>
                  <a:noFill/>
                </a:ln>
              </p:spPr>
              <p:txBody>
                <a:bodyPr spcFirstLastPara="1" wrap="square" lIns="357700" tIns="71525" rIns="357700" bIns="71525" anchor="t" anchorCtr="0">
                  <a:noAutofit/>
                </a:bodyPr>
                <a:lstStyle/>
                <a:p>
                  <a:pPr marL="0" marR="0" lvl="0" indent="0" algn="ctr" rtl="0">
                    <a:lnSpc>
                      <a:spcPct val="100000"/>
                    </a:lnSpc>
                    <a:spcBef>
                      <a:spcPts val="0"/>
                    </a:spcBef>
                    <a:spcAft>
                      <a:spcPts val="0"/>
                    </a:spcAft>
                    <a:buClr>
                      <a:schemeClr val="lt1"/>
                    </a:buClr>
                    <a:buSzPts val="275"/>
                    <a:buFont typeface="Trebuchet MS"/>
                    <a:buNone/>
                  </a:pPr>
                  <a:r>
                    <a:rPr lang="en-CA" sz="1100" b="1" i="0" u="none" strike="noStrike" cap="none">
                      <a:solidFill>
                        <a:schemeClr val="lt1"/>
                      </a:solidFill>
                      <a:latin typeface="Trebuchet MS"/>
                      <a:ea typeface="Trebuchet MS"/>
                      <a:cs typeface="Trebuchet MS"/>
                      <a:sym typeface="Trebuchet MS"/>
                    </a:rPr>
                    <a:t>DISTORTED</a:t>
                  </a:r>
                  <a:endParaRPr sz="1400" b="0" i="0" u="none" strike="noStrike" cap="none">
                    <a:solidFill>
                      <a:srgbClr val="000000"/>
                    </a:solidFill>
                    <a:latin typeface="Arial"/>
                    <a:ea typeface="Arial"/>
                    <a:cs typeface="Arial"/>
                    <a:sym typeface="Arial"/>
                  </a:endParaRPr>
                </a:p>
              </p:txBody>
            </p:sp>
          </p:grpSp>
        </p:gr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tinyurl.com/ced-budget"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pic>
        <p:nvPicPr>
          <p:cNvPr id="105" name="Google Shape;105;g29d621981fb_0_11"/>
          <p:cNvPicPr preferRelativeResize="0"/>
          <p:nvPr/>
        </p:nvPicPr>
        <p:blipFill>
          <a:blip r:embed="rId3">
            <a:alphaModFix/>
          </a:blip>
          <a:stretch>
            <a:fillRect/>
          </a:stretch>
        </p:blipFill>
        <p:spPr>
          <a:xfrm>
            <a:off x="800" y="0"/>
            <a:ext cx="37463398" cy="2707321"/>
          </a:xfrm>
          <a:prstGeom prst="rect">
            <a:avLst/>
          </a:prstGeom>
          <a:noFill/>
          <a:ln>
            <a:noFill/>
          </a:ln>
        </p:spPr>
      </p:pic>
      <p:sp>
        <p:nvSpPr>
          <p:cNvPr id="106" name="Google Shape;106;g29d621981fb_0_11"/>
          <p:cNvSpPr txBox="1"/>
          <p:nvPr/>
        </p:nvSpPr>
        <p:spPr>
          <a:xfrm>
            <a:off x="3918650" y="269700"/>
            <a:ext cx="29627700" cy="103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7001" b="1">
                <a:solidFill>
                  <a:schemeClr val="lt1"/>
                </a:solidFill>
                <a:latin typeface="Calibri"/>
                <a:ea typeface="Calibri"/>
                <a:cs typeface="Calibri"/>
                <a:sym typeface="Calibri"/>
              </a:rPr>
              <a:t>CENTER FOR ECONOMIC DEMOCRACY (CED) BUDGET ANALYSIS</a:t>
            </a:r>
            <a:endParaRPr sz="7001" b="1">
              <a:solidFill>
                <a:schemeClr val="lt1"/>
              </a:solidFill>
              <a:latin typeface="Calibri"/>
              <a:ea typeface="Calibri"/>
              <a:cs typeface="Calibri"/>
              <a:sym typeface="Calibri"/>
            </a:endParaRPr>
          </a:p>
          <a:p>
            <a:pPr marL="0" lvl="0" indent="0" algn="l" rtl="0">
              <a:spcBef>
                <a:spcPts val="0"/>
              </a:spcBef>
              <a:spcAft>
                <a:spcPts val="0"/>
              </a:spcAft>
              <a:buNone/>
            </a:pPr>
            <a:endParaRPr sz="2302" b="1">
              <a:solidFill>
                <a:schemeClr val="lt1"/>
              </a:solidFill>
              <a:latin typeface="Calibri"/>
              <a:ea typeface="Calibri"/>
              <a:cs typeface="Calibri"/>
              <a:sym typeface="Calibri"/>
            </a:endParaRPr>
          </a:p>
          <a:p>
            <a:pPr marL="0" lvl="0" indent="0" algn="ctr" rtl="0">
              <a:spcBef>
                <a:spcPts val="0"/>
              </a:spcBef>
              <a:spcAft>
                <a:spcPts val="0"/>
              </a:spcAft>
              <a:buNone/>
            </a:pPr>
            <a:endParaRPr sz="3202" b="1">
              <a:solidFill>
                <a:schemeClr val="lt1"/>
              </a:solidFill>
              <a:latin typeface="Calibri"/>
              <a:ea typeface="Calibri"/>
              <a:cs typeface="Calibri"/>
              <a:sym typeface="Calibri"/>
            </a:endParaRPr>
          </a:p>
        </p:txBody>
      </p:sp>
      <p:sp>
        <p:nvSpPr>
          <p:cNvPr id="107" name="Google Shape;107;g29d621981fb_0_11"/>
          <p:cNvSpPr txBox="1"/>
          <p:nvPr/>
        </p:nvSpPr>
        <p:spPr>
          <a:xfrm>
            <a:off x="9764550" y="1875400"/>
            <a:ext cx="17934300" cy="7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sz="3602" b="1">
                <a:solidFill>
                  <a:schemeClr val="lt1"/>
                </a:solidFill>
                <a:latin typeface="Calibri"/>
                <a:ea typeface="Calibri"/>
                <a:cs typeface="Calibri"/>
                <a:sym typeface="Calibri"/>
              </a:rPr>
              <a:t>Bella Davies (DS ‘24), Xiao Guo (COM ‘24), Sahir Doshi (DS ’24), Phillip Kim (DS ‘24) </a:t>
            </a:r>
            <a:endParaRPr sz="3602" b="1">
              <a:solidFill>
                <a:schemeClr val="lt1"/>
              </a:solidFill>
              <a:latin typeface="Calibri"/>
              <a:ea typeface="Calibri"/>
              <a:cs typeface="Calibri"/>
              <a:sym typeface="Calibri"/>
            </a:endParaRPr>
          </a:p>
          <a:p>
            <a:pPr marL="0" lvl="0" indent="0" algn="l" rtl="0">
              <a:spcBef>
                <a:spcPts val="0"/>
              </a:spcBef>
              <a:spcAft>
                <a:spcPts val="0"/>
              </a:spcAft>
              <a:buNone/>
            </a:pPr>
            <a:endParaRPr sz="8602">
              <a:solidFill>
                <a:schemeClr val="dk1"/>
              </a:solidFill>
              <a:latin typeface="Calibri"/>
              <a:ea typeface="Calibri"/>
              <a:cs typeface="Calibri"/>
              <a:sym typeface="Calibri"/>
            </a:endParaRPr>
          </a:p>
        </p:txBody>
      </p:sp>
      <p:sp>
        <p:nvSpPr>
          <p:cNvPr id="108" name="Google Shape;108;g29d621981fb_0_11"/>
          <p:cNvSpPr txBox="1"/>
          <p:nvPr/>
        </p:nvSpPr>
        <p:spPr>
          <a:xfrm>
            <a:off x="1155275" y="3385350"/>
            <a:ext cx="7873200" cy="11127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PROJECT SUMMARY</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The goal of this project is to show that more of the City of Boston’s operating budget money could be shifted towards participatory budgeting, from which members of the public are allowed to decide how to allocate resources. Though $40 million was requested, only $4 million has been allocated towards participatory budgeting. </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endParaRPr sz="300">
              <a:solidFill>
                <a:schemeClr val="dk1"/>
              </a:solidFill>
              <a:latin typeface="Calibri"/>
              <a:ea typeface="Calibri"/>
              <a:cs typeface="Calibri"/>
              <a:sym typeface="Calibri"/>
            </a:endParaRPr>
          </a:p>
          <a:p>
            <a:pPr marL="0" lvl="0" indent="0" algn="just" rtl="0">
              <a:spcBef>
                <a:spcPts val="1000"/>
              </a:spcBef>
              <a:spcAft>
                <a:spcPts val="1000"/>
              </a:spcAft>
              <a:buNone/>
            </a:pPr>
            <a:r>
              <a:rPr lang="en-CA" sz="3500">
                <a:solidFill>
                  <a:schemeClr val="dk1"/>
                </a:solidFill>
                <a:latin typeface="Calibri"/>
                <a:ea typeface="Calibri"/>
                <a:cs typeface="Calibri"/>
                <a:sym typeface="Calibri"/>
              </a:rPr>
              <a:t>Using data from the past five years, we want to identify where there is an underutilization, or underspending, of past budgets in order to advocate for this shift. In addition, we want to explore how the budget may be freed from other areas where it is being utilized, such as in the police budget. </a:t>
            </a:r>
            <a:endParaRPr sz="3500">
              <a:solidFill>
                <a:schemeClr val="dk1"/>
              </a:solidFill>
              <a:latin typeface="Calibri"/>
              <a:ea typeface="Calibri"/>
              <a:cs typeface="Calibri"/>
              <a:sym typeface="Calibri"/>
            </a:endParaRPr>
          </a:p>
        </p:txBody>
      </p:sp>
      <p:sp>
        <p:nvSpPr>
          <p:cNvPr id="109" name="Google Shape;109;g29d621981fb_0_11"/>
          <p:cNvSpPr txBox="1"/>
          <p:nvPr/>
        </p:nvSpPr>
        <p:spPr>
          <a:xfrm>
            <a:off x="1155275" y="14817450"/>
            <a:ext cx="7873200" cy="5754900"/>
          </a:xfrm>
          <a:prstGeom prst="rect">
            <a:avLst/>
          </a:prstGeom>
          <a:noFill/>
          <a:ln w="19050" cap="flat" cmpd="sng">
            <a:solidFill>
              <a:srgbClr val="0C0C0C"/>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Clr>
                <a:schemeClr val="dk1"/>
              </a:buClr>
              <a:buSzPts val="1100"/>
              <a:buFont typeface="Arial"/>
              <a:buNone/>
            </a:pPr>
            <a:r>
              <a:rPr lang="en-CA" sz="4000" u="sng">
                <a:solidFill>
                  <a:schemeClr val="dk1"/>
                </a:solidFill>
                <a:latin typeface="Calibri"/>
                <a:ea typeface="Calibri"/>
                <a:cs typeface="Calibri"/>
                <a:sym typeface="Calibri"/>
              </a:rPr>
              <a:t>CLIENTS AND MENTORS</a:t>
            </a:r>
            <a:endParaRPr sz="4500">
              <a:solidFill>
                <a:schemeClr val="dk1"/>
              </a:solidFill>
              <a:latin typeface="Calibri"/>
              <a:ea typeface="Calibri"/>
              <a:cs typeface="Calibri"/>
              <a:sym typeface="Calibri"/>
            </a:endParaRPr>
          </a:p>
          <a:p>
            <a:pPr marL="0" lvl="0" indent="0" algn="just" rtl="0">
              <a:spcBef>
                <a:spcPts val="100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Clients: Center for Economic Democracy</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PM: Lavya Midha</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TPM: Handi Xie</a:t>
            </a:r>
            <a:endParaRPr sz="3500">
              <a:solidFill>
                <a:schemeClr val="dk1"/>
              </a:solidFill>
              <a:latin typeface="Calibri"/>
              <a:ea typeface="Calibri"/>
              <a:cs typeface="Calibri"/>
              <a:sym typeface="Calibri"/>
            </a:endParaRPr>
          </a:p>
          <a:p>
            <a:pPr marL="0" lvl="0" indent="0" algn="just" rtl="0">
              <a:spcBef>
                <a:spcPts val="1000"/>
              </a:spcBef>
              <a:spcAft>
                <a:spcPts val="1000"/>
              </a:spcAft>
              <a:buClr>
                <a:schemeClr val="dk1"/>
              </a:buClr>
              <a:buSzPts val="1100"/>
              <a:buFont typeface="Arial"/>
              <a:buNone/>
            </a:pPr>
            <a:r>
              <a:rPr lang="en-CA" sz="3500">
                <a:solidFill>
                  <a:schemeClr val="dk1"/>
                </a:solidFill>
                <a:latin typeface="Calibri"/>
                <a:ea typeface="Calibri"/>
                <a:cs typeface="Calibri"/>
                <a:sym typeface="Calibri"/>
              </a:rPr>
              <a:t>Partners: BU SPARK!</a:t>
            </a:r>
            <a:endParaRPr sz="3500">
              <a:solidFill>
                <a:schemeClr val="dk1"/>
              </a:solidFill>
              <a:latin typeface="Calibri"/>
              <a:ea typeface="Calibri"/>
              <a:cs typeface="Calibri"/>
              <a:sym typeface="Calibri"/>
            </a:endParaRPr>
          </a:p>
        </p:txBody>
      </p:sp>
      <p:pic>
        <p:nvPicPr>
          <p:cNvPr id="110" name="Google Shape;110;g29d621981fb_0_11" descr="Center for Economic Democracy | Boston"/>
          <p:cNvPicPr preferRelativeResize="0"/>
          <p:nvPr/>
        </p:nvPicPr>
        <p:blipFill>
          <a:blip r:embed="rId4">
            <a:alphaModFix/>
          </a:blip>
          <a:stretch>
            <a:fillRect/>
          </a:stretch>
        </p:blipFill>
        <p:spPr>
          <a:xfrm>
            <a:off x="4158287" y="18522025"/>
            <a:ext cx="4760725" cy="1859850"/>
          </a:xfrm>
          <a:prstGeom prst="rect">
            <a:avLst/>
          </a:prstGeom>
          <a:noFill/>
          <a:ln>
            <a:noFill/>
          </a:ln>
        </p:spPr>
      </p:pic>
      <p:sp>
        <p:nvSpPr>
          <p:cNvPr id="111" name="Google Shape;111;g29d621981fb_0_11"/>
          <p:cNvSpPr txBox="1"/>
          <p:nvPr/>
        </p:nvSpPr>
        <p:spPr>
          <a:xfrm>
            <a:off x="9345450" y="3385350"/>
            <a:ext cx="11003100" cy="13603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PROJECT RESULTS</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Key Questions: </a:t>
            </a:r>
            <a:endParaRPr sz="3500">
              <a:solidFill>
                <a:schemeClr val="dk1"/>
              </a:solidFill>
              <a:latin typeface="Calibri"/>
              <a:ea typeface="Calibri"/>
              <a:cs typeface="Calibri"/>
              <a:sym typeface="Calibri"/>
            </a:endParaRPr>
          </a:p>
          <a:p>
            <a:pPr marL="914400" lvl="0" indent="-450850" algn="just" rtl="0">
              <a:spcBef>
                <a:spcPts val="1000"/>
              </a:spcBef>
              <a:spcAft>
                <a:spcPts val="0"/>
              </a:spcAft>
              <a:buClr>
                <a:schemeClr val="dk1"/>
              </a:buClr>
              <a:buSzPts val="3500"/>
              <a:buFont typeface="Calibri"/>
              <a:buAutoNum type="arabicPeriod"/>
            </a:pPr>
            <a:r>
              <a:rPr lang="en-CA" sz="3500">
                <a:solidFill>
                  <a:schemeClr val="dk1"/>
                </a:solidFill>
                <a:latin typeface="Calibri"/>
                <a:ea typeface="Calibri"/>
                <a:cs typeface="Calibri"/>
                <a:sym typeface="Calibri"/>
              </a:rPr>
              <a:t>Is there any underutilization of operational budget from the last several years from which we can advocate for a transfer of the variance to participatory budgeting? </a:t>
            </a:r>
            <a:endParaRPr sz="3500">
              <a:solidFill>
                <a:schemeClr val="dk1"/>
              </a:solidFill>
              <a:latin typeface="Calibri"/>
              <a:ea typeface="Calibri"/>
              <a:cs typeface="Calibri"/>
              <a:sym typeface="Calibri"/>
            </a:endParaRPr>
          </a:p>
          <a:p>
            <a:pPr marL="914400" lvl="0" indent="-450850" algn="just" rtl="0">
              <a:spcBef>
                <a:spcPts val="0"/>
              </a:spcBef>
              <a:spcAft>
                <a:spcPts val="0"/>
              </a:spcAft>
              <a:buClr>
                <a:schemeClr val="dk1"/>
              </a:buClr>
              <a:buSzPts val="3500"/>
              <a:buFont typeface="Calibri"/>
              <a:buAutoNum type="arabicPeriod"/>
            </a:pPr>
            <a:r>
              <a:rPr lang="en-CA" sz="3500">
                <a:solidFill>
                  <a:schemeClr val="dk1"/>
                </a:solidFill>
                <a:latin typeface="Calibri"/>
                <a:ea typeface="Calibri"/>
                <a:cs typeface="Calibri"/>
                <a:sym typeface="Calibri"/>
              </a:rPr>
              <a:t>How much money would be saved from overtime hours worked by police officers if civilian flaggers were used instead?</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endParaRPr sz="2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Goal:</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Use the City of Boston’s Operating Budget data to identify the top departments of interest which have high budget transfer feasibility and high surplus, then break these down by Personnel costs and Non Personnel costs, and investigate how much is being spent on overtime.</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endParaRPr sz="300">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We created dashboards to show the difference between spending and budget, the ratio of personnel spending, and programs with the highest surplus for each department. We also made a dashboard highlighting overtime hours and pay. View our full presentation and all dashboards at:</a:t>
            </a:r>
            <a:endParaRPr sz="3500">
              <a:solidFill>
                <a:schemeClr val="dk1"/>
              </a:solidFill>
              <a:latin typeface="Calibri"/>
              <a:ea typeface="Calibri"/>
              <a:cs typeface="Calibri"/>
              <a:sym typeface="Calibri"/>
            </a:endParaRPr>
          </a:p>
          <a:p>
            <a:pPr marL="0" lvl="0" indent="0" algn="ctr" rtl="0">
              <a:spcBef>
                <a:spcPts val="1000"/>
              </a:spcBef>
              <a:spcAft>
                <a:spcPts val="1000"/>
              </a:spcAft>
              <a:buNone/>
            </a:pPr>
            <a:r>
              <a:rPr lang="en-CA" sz="3500" u="sng">
                <a:solidFill>
                  <a:schemeClr val="hlink"/>
                </a:solidFill>
                <a:latin typeface="Calibri"/>
                <a:ea typeface="Calibri"/>
                <a:cs typeface="Calibri"/>
                <a:sym typeface="Calibri"/>
                <a:hlinkClick r:id="rId5"/>
              </a:rPr>
              <a:t>https://tinyurl.com/ced-budget</a:t>
            </a:r>
            <a:r>
              <a:rPr lang="en-CA" sz="3500">
                <a:solidFill>
                  <a:schemeClr val="dk1"/>
                </a:solidFill>
                <a:latin typeface="Calibri"/>
                <a:ea typeface="Calibri"/>
                <a:cs typeface="Calibri"/>
                <a:sym typeface="Calibri"/>
              </a:rPr>
              <a:t> </a:t>
            </a:r>
            <a:endParaRPr sz="3500">
              <a:solidFill>
                <a:schemeClr val="dk1"/>
              </a:solidFill>
              <a:latin typeface="Calibri"/>
              <a:ea typeface="Calibri"/>
              <a:cs typeface="Calibri"/>
              <a:sym typeface="Calibri"/>
            </a:endParaRPr>
          </a:p>
        </p:txBody>
      </p:sp>
      <p:sp>
        <p:nvSpPr>
          <p:cNvPr id="112" name="Google Shape;112;g29d621981fb_0_11"/>
          <p:cNvSpPr txBox="1"/>
          <p:nvPr/>
        </p:nvSpPr>
        <p:spPr>
          <a:xfrm>
            <a:off x="9345450" y="17362375"/>
            <a:ext cx="17934300" cy="3210000"/>
          </a:xfrm>
          <a:prstGeom prst="rect">
            <a:avLst/>
          </a:prstGeom>
          <a:noFill/>
          <a:ln w="19050" cap="flat" cmpd="sng">
            <a:solidFill>
              <a:srgbClr val="0C0C0C"/>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REFLECTIONS</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1000"/>
              </a:spcAft>
              <a:buNone/>
            </a:pPr>
            <a:r>
              <a:rPr lang="en-CA" sz="3500">
                <a:solidFill>
                  <a:schemeClr val="dk1"/>
                </a:solidFill>
                <a:latin typeface="Calibri"/>
                <a:ea typeface="Calibri"/>
                <a:cs typeface="Calibri"/>
                <a:sym typeface="Calibri"/>
              </a:rPr>
              <a:t>Although departmental budgets fluctuate each year, the chart of average surplus indicates that on average there is a sufficient amount of surplus from these departments in the last 5 years. Personnel spending is the highest expense category in most departments. </a:t>
            </a:r>
            <a:endParaRPr sz="3500">
              <a:solidFill>
                <a:schemeClr val="dk1"/>
              </a:solidFill>
              <a:latin typeface="Calibri"/>
              <a:ea typeface="Calibri"/>
              <a:cs typeface="Calibri"/>
              <a:sym typeface="Calibri"/>
            </a:endParaRPr>
          </a:p>
        </p:txBody>
      </p:sp>
      <p:sp>
        <p:nvSpPr>
          <p:cNvPr id="113" name="Google Shape;113;g29d621981fb_0_11"/>
          <p:cNvSpPr txBox="1"/>
          <p:nvPr/>
        </p:nvSpPr>
        <p:spPr>
          <a:xfrm>
            <a:off x="27596725" y="17362375"/>
            <a:ext cx="8678700" cy="3210000"/>
          </a:xfrm>
          <a:prstGeom prst="rect">
            <a:avLst/>
          </a:prstGeom>
          <a:noFill/>
          <a:ln w="19050" cap="flat" cmpd="sng">
            <a:solidFill>
              <a:srgbClr val="0C0C0C"/>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TECH STACK / PROCESSES</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0"/>
              </a:spcAft>
              <a:buNone/>
            </a:pPr>
            <a:r>
              <a:rPr lang="en-CA" sz="3800">
                <a:solidFill>
                  <a:schemeClr val="dk1"/>
                </a:solidFill>
                <a:latin typeface="Calibri"/>
                <a:ea typeface="Calibri"/>
                <a:cs typeface="Calibri"/>
                <a:sym typeface="Calibri"/>
              </a:rPr>
              <a:t>Data Visualization Software: Tableau</a:t>
            </a:r>
            <a:endParaRPr sz="3800">
              <a:solidFill>
                <a:schemeClr val="dk1"/>
              </a:solidFill>
              <a:latin typeface="Calibri"/>
              <a:ea typeface="Calibri"/>
              <a:cs typeface="Calibri"/>
              <a:sym typeface="Calibri"/>
            </a:endParaRPr>
          </a:p>
          <a:p>
            <a:pPr marL="0" lvl="0" indent="0" algn="just" rtl="0">
              <a:spcBef>
                <a:spcPts val="1000"/>
              </a:spcBef>
              <a:spcAft>
                <a:spcPts val="0"/>
              </a:spcAft>
              <a:buNone/>
            </a:pPr>
            <a:r>
              <a:rPr lang="en-CA" sz="3800">
                <a:solidFill>
                  <a:schemeClr val="dk1"/>
                </a:solidFill>
                <a:latin typeface="Calibri"/>
                <a:ea typeface="Calibri"/>
                <a:cs typeface="Calibri"/>
                <a:sym typeface="Calibri"/>
              </a:rPr>
              <a:t>Data Analysis Language: SQL</a:t>
            </a:r>
            <a:endParaRPr sz="3800">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sp>
        <p:nvSpPr>
          <p:cNvPr id="114" name="Google Shape;114;g29d621981fb_0_11"/>
          <p:cNvSpPr txBox="1"/>
          <p:nvPr/>
        </p:nvSpPr>
        <p:spPr>
          <a:xfrm>
            <a:off x="20665525" y="3385350"/>
            <a:ext cx="15609900" cy="13603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DATA VISUALIZATION</a:t>
            </a:r>
            <a:endParaRPr sz="4000" u="sng">
              <a:solidFill>
                <a:schemeClr val="dk1"/>
              </a:solidFill>
              <a:latin typeface="Calibri"/>
              <a:ea typeface="Calibri"/>
              <a:cs typeface="Calibri"/>
              <a:sym typeface="Calibri"/>
            </a:endParaRPr>
          </a:p>
          <a:p>
            <a:pPr marL="0" lvl="0" indent="0" algn="just" rtl="0">
              <a:spcBef>
                <a:spcPts val="1000"/>
              </a:spcBef>
              <a:spcAft>
                <a:spcPts val="0"/>
              </a:spcAft>
              <a:buNone/>
            </a:pPr>
            <a:endParaRPr sz="5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3500">
                <a:solidFill>
                  <a:schemeClr val="dk1"/>
                </a:solidFill>
                <a:latin typeface="Calibri"/>
                <a:ea typeface="Calibri"/>
                <a:cs typeface="Calibri"/>
                <a:sym typeface="Calibri"/>
              </a:rPr>
              <a:t>In 2022, the total feasible transferable surplus from departments of interest was </a:t>
            </a:r>
            <a:r>
              <a:rPr lang="en-CA" sz="3500" b="1">
                <a:solidFill>
                  <a:schemeClr val="dk1"/>
                </a:solidFill>
                <a:latin typeface="Calibri"/>
                <a:ea typeface="Calibri"/>
                <a:cs typeface="Calibri"/>
                <a:sym typeface="Calibri"/>
              </a:rPr>
              <a:t>$9.4M</a:t>
            </a:r>
            <a:r>
              <a:rPr lang="en-CA" sz="3500">
                <a:solidFill>
                  <a:schemeClr val="dk1"/>
                </a:solidFill>
                <a:latin typeface="Calibri"/>
                <a:ea typeface="Calibri"/>
                <a:cs typeface="Calibri"/>
                <a:sym typeface="Calibri"/>
              </a:rPr>
              <a:t>. The departments of interest are composed of departments with the most surplus in 2022 and highest feasibility rankings for transfer of funds. </a:t>
            </a:r>
            <a:endParaRPr sz="3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pic>
        <p:nvPicPr>
          <p:cNvPr id="115" name="Google Shape;115;g29d621981fb_0_11"/>
          <p:cNvPicPr preferRelativeResize="0"/>
          <p:nvPr/>
        </p:nvPicPr>
        <p:blipFill rotWithShape="1">
          <a:blip r:embed="rId6">
            <a:alphaModFix/>
          </a:blip>
          <a:srcRect l="1048"/>
          <a:stretch/>
        </p:blipFill>
        <p:spPr>
          <a:xfrm>
            <a:off x="22788587" y="6209875"/>
            <a:ext cx="11363765" cy="1042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pic>
        <p:nvPicPr>
          <p:cNvPr id="121" name="Google Shape;121;g29d621981fb_0_19"/>
          <p:cNvPicPr preferRelativeResize="0"/>
          <p:nvPr/>
        </p:nvPicPr>
        <p:blipFill rotWithShape="1">
          <a:blip r:embed="rId3">
            <a:alphaModFix/>
          </a:blip>
          <a:srcRect r="7766" b="45265"/>
          <a:stretch/>
        </p:blipFill>
        <p:spPr>
          <a:xfrm>
            <a:off x="1192128" y="15638525"/>
            <a:ext cx="11769147" cy="5295901"/>
          </a:xfrm>
          <a:prstGeom prst="rect">
            <a:avLst/>
          </a:prstGeom>
          <a:noFill/>
          <a:ln>
            <a:noFill/>
          </a:ln>
        </p:spPr>
      </p:pic>
      <p:sp>
        <p:nvSpPr>
          <p:cNvPr id="122" name="Google Shape;122;g29d621981fb_0_19"/>
          <p:cNvSpPr txBox="1"/>
          <p:nvPr/>
        </p:nvSpPr>
        <p:spPr>
          <a:xfrm>
            <a:off x="564450" y="14771825"/>
            <a:ext cx="18168000" cy="6162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CA" sz="4000" u="sng">
                <a:solidFill>
                  <a:schemeClr val="dk1"/>
                </a:solidFill>
                <a:latin typeface="Calibri"/>
                <a:ea typeface="Calibri"/>
                <a:cs typeface="Calibri"/>
                <a:sym typeface="Calibri"/>
              </a:rPr>
              <a:t>2. OVERTIME PAY</a:t>
            </a:r>
            <a:endParaRPr sz="4000" u="sng">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sp>
        <p:nvSpPr>
          <p:cNvPr id="123" name="Google Shape;123;g29d621981fb_0_19"/>
          <p:cNvSpPr txBox="1"/>
          <p:nvPr/>
        </p:nvSpPr>
        <p:spPr>
          <a:xfrm>
            <a:off x="18968025" y="14771825"/>
            <a:ext cx="17932500" cy="6162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2. OVERTIME HOURS</a:t>
            </a:r>
            <a:endParaRPr sz="4000" u="sng">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pic>
        <p:nvPicPr>
          <p:cNvPr id="124" name="Google Shape;124;g29d621981fb_0_19"/>
          <p:cNvPicPr preferRelativeResize="0"/>
          <p:nvPr/>
        </p:nvPicPr>
        <p:blipFill rotWithShape="1">
          <a:blip r:embed="rId4">
            <a:alphaModFix/>
          </a:blip>
          <a:srcRect l="1026" t="5219" r="1183" b="742"/>
          <a:stretch/>
        </p:blipFill>
        <p:spPr>
          <a:xfrm>
            <a:off x="2401700" y="2821425"/>
            <a:ext cx="13401769" cy="11762898"/>
          </a:xfrm>
          <a:prstGeom prst="rect">
            <a:avLst/>
          </a:prstGeom>
          <a:noFill/>
          <a:ln>
            <a:noFill/>
          </a:ln>
        </p:spPr>
      </p:pic>
      <p:sp>
        <p:nvSpPr>
          <p:cNvPr id="125" name="Google Shape;125;g29d621981fb_0_19"/>
          <p:cNvSpPr txBox="1"/>
          <p:nvPr/>
        </p:nvSpPr>
        <p:spPr>
          <a:xfrm>
            <a:off x="564450" y="285725"/>
            <a:ext cx="18168000" cy="14298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1. UNDERUTILIZATION</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sp>
        <p:nvSpPr>
          <p:cNvPr id="126" name="Google Shape;126;g29d621981fb_0_19"/>
          <p:cNvSpPr txBox="1"/>
          <p:nvPr/>
        </p:nvSpPr>
        <p:spPr>
          <a:xfrm>
            <a:off x="18968013" y="285725"/>
            <a:ext cx="17932500" cy="14298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endParaRPr sz="300" u="sng">
              <a:solidFill>
                <a:schemeClr val="dk1"/>
              </a:solidFill>
              <a:latin typeface="Calibri"/>
              <a:ea typeface="Calibri"/>
              <a:cs typeface="Calibri"/>
              <a:sym typeface="Calibri"/>
            </a:endParaRPr>
          </a:p>
          <a:p>
            <a:pPr marL="0" lvl="0" indent="0" algn="just" rtl="0">
              <a:spcBef>
                <a:spcPts val="1000"/>
              </a:spcBef>
              <a:spcAft>
                <a:spcPts val="0"/>
              </a:spcAft>
              <a:buNone/>
            </a:pPr>
            <a:r>
              <a:rPr lang="en-CA" sz="4000" u="sng">
                <a:solidFill>
                  <a:schemeClr val="dk1"/>
                </a:solidFill>
                <a:latin typeface="Calibri"/>
                <a:ea typeface="Calibri"/>
                <a:cs typeface="Calibri"/>
                <a:sym typeface="Calibri"/>
              </a:rPr>
              <a:t>1. BUDGET / SPENDING</a:t>
            </a:r>
            <a:endParaRPr sz="4500">
              <a:solidFill>
                <a:schemeClr val="dk1"/>
              </a:solidFill>
              <a:latin typeface="Calibri"/>
              <a:ea typeface="Calibri"/>
              <a:cs typeface="Calibri"/>
              <a:sym typeface="Calibri"/>
            </a:endParaRPr>
          </a:p>
          <a:p>
            <a:pPr marL="0" lvl="0" indent="0" algn="just" rtl="0">
              <a:spcBef>
                <a:spcPts val="1000"/>
              </a:spcBef>
              <a:spcAft>
                <a:spcPts val="0"/>
              </a:spcAft>
              <a:buNone/>
            </a:pPr>
            <a:endParaRPr sz="500">
              <a:solidFill>
                <a:schemeClr val="dk1"/>
              </a:solidFill>
              <a:latin typeface="Calibri"/>
              <a:ea typeface="Calibri"/>
              <a:cs typeface="Calibri"/>
              <a:sym typeface="Calibri"/>
            </a:endParaRPr>
          </a:p>
          <a:p>
            <a:pPr marL="0" lvl="0" indent="0" algn="just" rtl="0">
              <a:spcBef>
                <a:spcPts val="1000"/>
              </a:spcBef>
              <a:spcAft>
                <a:spcPts val="1000"/>
              </a:spcAft>
              <a:buNone/>
            </a:pPr>
            <a:endParaRPr sz="3500">
              <a:solidFill>
                <a:schemeClr val="dk1"/>
              </a:solidFill>
              <a:latin typeface="Calibri"/>
              <a:ea typeface="Calibri"/>
              <a:cs typeface="Calibri"/>
              <a:sym typeface="Calibri"/>
            </a:endParaRPr>
          </a:p>
        </p:txBody>
      </p:sp>
      <p:sp>
        <p:nvSpPr>
          <p:cNvPr id="127" name="Google Shape;127;g29d621981fb_0_19"/>
          <p:cNvSpPr txBox="1"/>
          <p:nvPr/>
        </p:nvSpPr>
        <p:spPr>
          <a:xfrm>
            <a:off x="13331538" y="15422625"/>
            <a:ext cx="5266200" cy="529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CA" sz="3500">
                <a:solidFill>
                  <a:schemeClr val="dk1"/>
                </a:solidFill>
                <a:latin typeface="Calibri"/>
                <a:ea typeface="Calibri"/>
                <a:cs typeface="Calibri"/>
                <a:sym typeface="Calibri"/>
              </a:rPr>
              <a:t>In 2022, there was around </a:t>
            </a:r>
            <a:r>
              <a:rPr lang="en-CA" sz="3500" b="1">
                <a:solidFill>
                  <a:schemeClr val="dk1"/>
                </a:solidFill>
                <a:latin typeface="Calibri"/>
                <a:ea typeface="Calibri"/>
                <a:cs typeface="Calibri"/>
                <a:sym typeface="Calibri"/>
              </a:rPr>
              <a:t>$7M</a:t>
            </a:r>
            <a:r>
              <a:rPr lang="en-CA" sz="3500">
                <a:solidFill>
                  <a:schemeClr val="dk1"/>
                </a:solidFill>
                <a:latin typeface="Calibri"/>
                <a:ea typeface="Calibri"/>
                <a:cs typeface="Calibri"/>
                <a:sym typeface="Calibri"/>
              </a:rPr>
              <a:t> overpaid (for hours not worked) to police officers in the Boston Police Department for just detail assignments. This is around 27% of total payment for detail assignments. There is likely more money overpaid for other assignments. </a:t>
            </a:r>
            <a:endParaRPr sz="3500">
              <a:solidFill>
                <a:schemeClr val="dk1"/>
              </a:solidFill>
              <a:latin typeface="Calibri"/>
              <a:ea typeface="Calibri"/>
              <a:cs typeface="Calibri"/>
              <a:sym typeface="Calibri"/>
            </a:endParaRPr>
          </a:p>
        </p:txBody>
      </p:sp>
      <p:sp>
        <p:nvSpPr>
          <p:cNvPr id="128" name="Google Shape;128;g29d621981fb_0_19"/>
          <p:cNvSpPr txBox="1"/>
          <p:nvPr/>
        </p:nvSpPr>
        <p:spPr>
          <a:xfrm>
            <a:off x="564450" y="1178838"/>
            <a:ext cx="18168000" cy="188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CA" sz="3500">
                <a:solidFill>
                  <a:schemeClr val="dk1"/>
                </a:solidFill>
                <a:latin typeface="Calibri"/>
                <a:ea typeface="Calibri"/>
                <a:cs typeface="Calibri"/>
                <a:sym typeface="Calibri"/>
              </a:rPr>
              <a:t>In 2022, the Boston Police Department showed overspending of their budget by </a:t>
            </a:r>
            <a:r>
              <a:rPr lang="en-CA" sz="3500" b="1">
                <a:solidFill>
                  <a:schemeClr val="dk1"/>
                </a:solidFill>
                <a:latin typeface="Calibri"/>
                <a:ea typeface="Calibri"/>
                <a:cs typeface="Calibri"/>
                <a:sym typeface="Calibri"/>
              </a:rPr>
              <a:t>$24M</a:t>
            </a:r>
            <a:r>
              <a:rPr lang="en-CA" sz="3500">
                <a:solidFill>
                  <a:schemeClr val="dk1"/>
                </a:solidFill>
                <a:latin typeface="Calibri"/>
                <a:ea typeface="Calibri"/>
                <a:cs typeface="Calibri"/>
                <a:sym typeface="Calibri"/>
              </a:rPr>
              <a:t>. Most of the negative surplus is for the expense category of Personnel Services, shown in orange. BAT Admin &amp; Technology had around $1.5M in surplus and BAT Operations had around $886K. </a:t>
            </a:r>
            <a:endParaRPr sz="8602">
              <a:solidFill>
                <a:schemeClr val="dk1"/>
              </a:solidFill>
              <a:latin typeface="Calibri"/>
              <a:ea typeface="Calibri"/>
              <a:cs typeface="Calibri"/>
              <a:sym typeface="Calibri"/>
            </a:endParaRPr>
          </a:p>
        </p:txBody>
      </p:sp>
      <p:sp>
        <p:nvSpPr>
          <p:cNvPr id="129" name="Google Shape;129;g29d621981fb_0_19"/>
          <p:cNvSpPr txBox="1"/>
          <p:nvPr/>
        </p:nvSpPr>
        <p:spPr>
          <a:xfrm>
            <a:off x="18968025" y="1178838"/>
            <a:ext cx="17932500" cy="188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CA" sz="3500">
                <a:solidFill>
                  <a:schemeClr val="dk1"/>
                </a:solidFill>
                <a:latin typeface="Calibri"/>
                <a:ea typeface="Calibri"/>
                <a:cs typeface="Calibri"/>
                <a:sym typeface="Calibri"/>
              </a:rPr>
              <a:t>In recent years, personnel spending has been significantly higher in the Boston Police Department than all other expense categories. The Bureau of Field Services program spends the most. BAT Admin &amp; Technology and BAT Operations spend a higher percentage on non personnel expenses.</a:t>
            </a:r>
            <a:endParaRPr sz="8602">
              <a:solidFill>
                <a:schemeClr val="dk1"/>
              </a:solidFill>
              <a:latin typeface="Calibri"/>
              <a:ea typeface="Calibri"/>
              <a:cs typeface="Calibri"/>
              <a:sym typeface="Calibri"/>
            </a:endParaRPr>
          </a:p>
        </p:txBody>
      </p:sp>
      <p:pic>
        <p:nvPicPr>
          <p:cNvPr id="130" name="Google Shape;130;g29d621981fb_0_19"/>
          <p:cNvPicPr preferRelativeResize="0"/>
          <p:nvPr/>
        </p:nvPicPr>
        <p:blipFill rotWithShape="1">
          <a:blip r:embed="rId5">
            <a:alphaModFix/>
          </a:blip>
          <a:srcRect t="4974" b="2218"/>
          <a:stretch/>
        </p:blipFill>
        <p:spPr>
          <a:xfrm>
            <a:off x="21900250" y="2821425"/>
            <a:ext cx="13540951" cy="11637149"/>
          </a:xfrm>
          <a:prstGeom prst="rect">
            <a:avLst/>
          </a:prstGeom>
          <a:noFill/>
          <a:ln>
            <a:noFill/>
          </a:ln>
        </p:spPr>
      </p:pic>
      <p:pic>
        <p:nvPicPr>
          <p:cNvPr id="131" name="Google Shape;131;g29d621981fb_0_19"/>
          <p:cNvPicPr preferRelativeResize="0"/>
          <p:nvPr/>
        </p:nvPicPr>
        <p:blipFill>
          <a:blip r:embed="rId6">
            <a:alphaModFix/>
          </a:blip>
          <a:stretch>
            <a:fillRect/>
          </a:stretch>
        </p:blipFill>
        <p:spPr>
          <a:xfrm>
            <a:off x="19431975" y="15638525"/>
            <a:ext cx="11526470" cy="4862550"/>
          </a:xfrm>
          <a:prstGeom prst="rect">
            <a:avLst/>
          </a:prstGeom>
          <a:noFill/>
          <a:ln>
            <a:noFill/>
          </a:ln>
        </p:spPr>
      </p:pic>
      <p:sp>
        <p:nvSpPr>
          <p:cNvPr id="132" name="Google Shape;132;g29d621981fb_0_19"/>
          <p:cNvSpPr txBox="1"/>
          <p:nvPr/>
        </p:nvSpPr>
        <p:spPr>
          <a:xfrm>
            <a:off x="28934975" y="17882025"/>
            <a:ext cx="7965600" cy="283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CA" sz="3500">
                <a:solidFill>
                  <a:schemeClr val="dk1"/>
                </a:solidFill>
                <a:latin typeface="Calibri"/>
                <a:ea typeface="Calibri"/>
                <a:cs typeface="Calibri"/>
                <a:sym typeface="Calibri"/>
              </a:rPr>
              <a:t>In 2022, there were around </a:t>
            </a:r>
            <a:r>
              <a:rPr lang="en-CA" sz="3500" b="1">
                <a:solidFill>
                  <a:schemeClr val="dk1"/>
                </a:solidFill>
                <a:latin typeface="Calibri"/>
                <a:ea typeface="Calibri"/>
                <a:cs typeface="Calibri"/>
                <a:sym typeface="Calibri"/>
              </a:rPr>
              <a:t>189.8K </a:t>
            </a:r>
            <a:r>
              <a:rPr lang="en-CA" sz="3500">
                <a:solidFill>
                  <a:schemeClr val="dk1"/>
                </a:solidFill>
                <a:latin typeface="Calibri"/>
                <a:ea typeface="Calibri"/>
                <a:cs typeface="Calibri"/>
                <a:sym typeface="Calibri"/>
              </a:rPr>
              <a:t>hours overpaid. Around 148.6K were for detail assignments, 37.2K were for court assignments, and 4K were for special events assignments.</a:t>
            </a:r>
            <a:endParaRPr sz="3500">
              <a:solidFill>
                <a:schemeClr val="dk1"/>
              </a:solidFill>
              <a:latin typeface="Calibri"/>
              <a:ea typeface="Calibri"/>
              <a:cs typeface="Calibri"/>
              <a:sym typeface="Calibri"/>
            </a:endParaRPr>
          </a:p>
        </p:txBody>
      </p:sp>
      <p:sp>
        <p:nvSpPr>
          <p:cNvPr id="133" name="Google Shape;133;g29d621981fb_0_19"/>
          <p:cNvSpPr txBox="1"/>
          <p:nvPr/>
        </p:nvSpPr>
        <p:spPr>
          <a:xfrm>
            <a:off x="30785625" y="15638525"/>
            <a:ext cx="6114900" cy="215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CA" sz="3500">
                <a:solidFill>
                  <a:schemeClr val="dk1"/>
                </a:solidFill>
                <a:latin typeface="Calibri"/>
                <a:ea typeface="Calibri"/>
                <a:cs typeface="Calibri"/>
                <a:sym typeface="Calibri"/>
              </a:rPr>
              <a:t>There is additional payment for overtime hours not worked for all assignment types, including detail, court, and special events.</a:t>
            </a:r>
            <a:endParaRPr sz="3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Words>
  <Application>Microsoft Macintosh PowerPoint</Application>
  <PresentationFormat>Custom</PresentationFormat>
  <Paragraphs>54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Seymour</dc:creator>
  <cp:lastModifiedBy>Davies, Bella, J</cp:lastModifiedBy>
  <cp:revision>1</cp:revision>
  <dcterms:created xsi:type="dcterms:W3CDTF">2016-05-26T15:27:41Z</dcterms:created>
  <dcterms:modified xsi:type="dcterms:W3CDTF">2024-04-29T00:23:37Z</dcterms:modified>
</cp:coreProperties>
</file>