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eb7375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eb7375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eb7375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eb7375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feb7375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feb7375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feb7375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feb7375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eb7375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feb7375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3/6 CED Budget Analysis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#1 - Budget Underutilization (Bella)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Updates: Tabulated data for missing years from Budget PDFs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 Upload data to BigQuery to begin analysis and SQL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Blockers: None for now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years of data to look at? Past 3 years? Past 5 Years?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have data for 2023 actual expenses or has this not been published yet?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Budget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Years Budget Dataset consists of 2020, 2021, 2022 data for budget, expenses, and leftover.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350" y="1888600"/>
            <a:ext cx="6721901" cy="30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#2 - Show how much money has been coming into BPD from grants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0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new datasets provided don’t address the user story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data on where the money is coming from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https://policefundingdatabase.org/explore-the-database/locations/massachusetts/boston/grant-funding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#3- BPD to other departments (Xiao)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How much money has been moved from BPD to other departments (in FY23 there was quite a bit).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Blockers: 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- Can not determine which the department the BPD spent on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Questions: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- How to determine how much money BPD spent on the specific department? Through program or expense category?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- How to deal with that missing data? 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User Story #4: Money Saved From Overtime (Sahir)</a:t>
            </a:r>
            <a:endParaRPr sz="19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Updates: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Now have access to all the raw data from the new spreadsheets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Next Steps: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Extracting the specific information related to # of overtime hours and total $ spent on overtime from each spreadsheet, followed by aggregation and data cleaning (removing repeated information, formatting information in easily-understandable method such as a basic table)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Blockers: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N/A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Questions: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N/A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