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e851f145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e851f145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db8f5a94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db8f5a94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db8f5a9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db8f5a9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db8f5a94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db8f5a94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db8f5a94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db8f5a94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db8f5a94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db8f5a94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f0172a1d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f0172a1d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Audio Emotion Recognition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Bella Davies and Roy Chen</a:t>
            </a:r>
            <a:endParaRPr sz="2400"/>
          </a:p>
        </p:txBody>
      </p:sp>
      <p:pic>
        <p:nvPicPr>
          <p:cNvPr id="88" name="Google Shape;88;p13" descr="SPEECH EMOTION RECOGNITION - SandLogi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425" y="2435775"/>
            <a:ext cx="2177025" cy="21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132100" cy="28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Collect speech audio samples and train a neural network to recognize emotion in speech</a:t>
            </a: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Many different uses</a:t>
            </a:r>
            <a:endParaRPr sz="1500"/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Identify emotion in voice messages</a:t>
            </a:r>
            <a:endParaRPr sz="1500"/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Movie subtitles </a:t>
            </a:r>
            <a:endParaRPr sz="1500"/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Virtual mental health assistants</a:t>
            </a:r>
            <a:endParaRPr sz="1500"/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Call center analytics</a:t>
            </a:r>
            <a:endParaRPr sz="1500"/>
          </a:p>
          <a:p>
            <a:pPr marL="914400" lvl="1" indent="-323850" algn="l" rtl="0">
              <a:spcBef>
                <a:spcPts val="1000"/>
              </a:spcBef>
              <a:spcAft>
                <a:spcPts val="1200"/>
              </a:spcAft>
              <a:buSzPts val="1500"/>
              <a:buChar char="○"/>
            </a:pPr>
            <a:r>
              <a:rPr lang="en" sz="1500"/>
              <a:t>Improving human-computer interaction and responses</a:t>
            </a:r>
            <a:endParaRPr sz="15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400" y="2928175"/>
            <a:ext cx="3648700" cy="11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7650" y="126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31225" y="1802450"/>
            <a:ext cx="3840900" cy="3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Getting the Data: (1920 total files with 8 labeled emotions)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Ravdess (1440 audio files)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Savee (480 audio files)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Preparation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augmentation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Noise, stretch, pitch 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Feature Extraction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Visualizations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Modeling/Testing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CNN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CRNN</a:t>
            </a:r>
            <a:endParaRPr sz="15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589" y="2935825"/>
            <a:ext cx="3008188" cy="220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375" y="869975"/>
            <a:ext cx="2661474" cy="195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729450" y="1937100"/>
            <a:ext cx="4138800" cy="27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Improving our model architecture: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Trying reduced dropout rate of 0.1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Changing number of filters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Adding a convolutional layer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Different activation functions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Gated Recurrent Units</a:t>
            </a:r>
            <a:endParaRPr sz="1500"/>
          </a:p>
        </p:txBody>
      </p:sp>
      <p:pic>
        <p:nvPicPr>
          <p:cNvPr id="110" name="Google Shape;110;p16" descr="Project: Speech Emotion Recognition using CNN with CREMA-D dataset using  Google Colab | by Hami Ismail |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8375" y="2363550"/>
            <a:ext cx="4000450" cy="16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7032225" y="2624000"/>
            <a:ext cx="714300" cy="963900"/>
          </a:xfrm>
          <a:prstGeom prst="flowChartAlternateProcess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29450" y="1700600"/>
            <a:ext cx="4001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6"/>
              <a:t>Best Model:</a:t>
            </a:r>
            <a:endParaRPr sz="1516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CRNN </a:t>
            </a:r>
            <a:endParaRPr/>
          </a:p>
          <a:p>
            <a:pPr marL="914400" lvl="1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4 convolutional layers</a:t>
            </a:r>
            <a:endParaRPr sz="1500"/>
          </a:p>
          <a:p>
            <a:pPr marL="914400" lvl="1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4 recurrent layers</a:t>
            </a:r>
            <a:endParaRPr sz="1500"/>
          </a:p>
          <a:p>
            <a:pPr marL="914400" lvl="1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Dense layer with softmax activation </a:t>
            </a:r>
            <a:endParaRPr sz="1500"/>
          </a:p>
          <a:p>
            <a:pPr marL="914400" lvl="1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0.2 dropout after recurrent layers</a:t>
            </a:r>
            <a:endParaRPr sz="150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78.12% Accuracy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l="1322" t="8952" r="1410" b="3619"/>
          <a:stretch/>
        </p:blipFill>
        <p:spPr>
          <a:xfrm>
            <a:off x="2284900" y="3152175"/>
            <a:ext cx="5907599" cy="199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t="1273"/>
          <a:stretch/>
        </p:blipFill>
        <p:spPr>
          <a:xfrm>
            <a:off x="5561500" y="611100"/>
            <a:ext cx="2630999" cy="2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112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6"/>
              <a:t>Learning Takeaways</a:t>
            </a:r>
            <a:endParaRPr sz="1516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Data augmentation &amp; feature extraction</a:t>
            </a: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Wave-plot &amp; spectrogram</a:t>
            </a: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1000"/>
              </a:spcAft>
              <a:buSzPts val="1500"/>
              <a:buAutoNum type="arabicPeriod"/>
            </a:pPr>
            <a:r>
              <a:rPr lang="en" sz="1500"/>
              <a:t>Improving model architecture </a:t>
            </a:r>
            <a:endParaRPr sz="1500"/>
          </a:p>
        </p:txBody>
      </p:sp>
      <p:pic>
        <p:nvPicPr>
          <p:cNvPr id="126" name="Google Shape;126;p18" descr="Environmental sound classification using a regularized deep convolutional  neural network with data augmentation - ScienceDirec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665" y="2078875"/>
            <a:ext cx="3713085" cy="18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977722" cy="20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Testing on clips from Pixar’s Inside Out</a:t>
            </a:r>
            <a:endParaRPr sz="1500" dirty="0"/>
          </a:p>
          <a:p>
            <a:pPr marL="914400" lvl="1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○"/>
            </a:pPr>
            <a:r>
              <a:rPr lang="en" sz="1200" dirty="0"/>
              <a:t>Stronger emotions performed better than milder emotions</a:t>
            </a:r>
            <a:endParaRPr sz="1200" dirty="0"/>
          </a:p>
        </p:txBody>
      </p:sp>
      <p:pic>
        <p:nvPicPr>
          <p:cNvPr id="133" name="Google Shape;133;p19" descr="Opinion | The Science of 'Inside Out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775" y="2078875"/>
            <a:ext cx="2952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Macintosh PowerPoint</Application>
  <PresentationFormat>On-screen Show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</vt:lpstr>
      <vt:lpstr>Lato</vt:lpstr>
      <vt:lpstr>Streamline</vt:lpstr>
      <vt:lpstr>Speech Audio Emotion Recognition</vt:lpstr>
      <vt:lpstr>Problem Statement</vt:lpstr>
      <vt:lpstr>Methods</vt:lpstr>
      <vt:lpstr>Challenge</vt:lpstr>
      <vt:lpstr>Results</vt:lpstr>
      <vt:lpstr>Conclusions</vt:lpstr>
      <vt:lpstr>Fun Fact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Audio Emotion Recognition</dc:title>
  <cp:lastModifiedBy>Davies, Bella, J</cp:lastModifiedBy>
  <cp:revision>1</cp:revision>
  <dcterms:modified xsi:type="dcterms:W3CDTF">2024-04-24T23:04:28Z</dcterms:modified>
</cp:coreProperties>
</file>