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66d70e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66d70e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66d70ec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66d70ec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Link, Speaker notes for big slides, 3 images,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History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