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F2EFE1-8CE6-A94C-D724-0A0B63581082}" v="304" dt="2024-04-18T23:25:27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4" autoAdjust="0"/>
    <p:restoredTop sz="94660"/>
  </p:normalViewPr>
  <p:slideViewPr>
    <p:cSldViewPr snapToGrid="0">
      <p:cViewPr varScale="1">
        <p:scale>
          <a:sx n="93" d="100"/>
          <a:sy n="93" d="100"/>
        </p:scale>
        <p:origin x="9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1" d="100"/>
          <a:sy n="71" d="100"/>
        </p:scale>
        <p:origin x="4188" y="54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slides/slide7.xml" Id="rId8" /><Relationship Type="http://schemas.openxmlformats.org/officeDocument/2006/relationships/handoutMaster" Target="handoutMasters/handoutMaster1.xml" Id="rId13" /><Relationship Type="http://schemas.openxmlformats.org/officeDocument/2006/relationships/slide" Target="slides/slide2.xml" Id="rId3" /><Relationship Type="http://schemas.openxmlformats.org/officeDocument/2006/relationships/slide" Target="slides/slide6.xml" Id="rId7" /><Relationship Type="http://schemas.openxmlformats.org/officeDocument/2006/relationships/notesMaster" Target="notesMasters/notesMaster1.xml" Id="rId12" /><Relationship Type="http://schemas.openxmlformats.org/officeDocument/2006/relationships/tableStyles" Target="tableStyles.xml" Id="rId17" /><Relationship Type="http://schemas.openxmlformats.org/officeDocument/2006/relationships/slide" Target="slides/slide1.xml" Id="rId2" /><Relationship Type="http://schemas.openxmlformats.org/officeDocument/2006/relationships/theme" Target="theme/theme1.xml" Id="rId16" /><Relationship Type="http://schemas.openxmlformats.org/officeDocument/2006/relationships/slideMaster" Target="slideMasters/slideMaster1.xml" Id="rId1" /><Relationship Type="http://schemas.openxmlformats.org/officeDocument/2006/relationships/slide" Target="slides/slide5.xml" Id="rId6" /><Relationship Type="http://schemas.openxmlformats.org/officeDocument/2006/relationships/slide" Target="slides/slide10.xml" Id="rId11" /><Relationship Type="http://schemas.openxmlformats.org/officeDocument/2006/relationships/slide" Target="slides/slide4.xml" Id="rId5" /><Relationship Type="http://schemas.openxmlformats.org/officeDocument/2006/relationships/viewProps" Target="viewProps.xml" Id="rId15" /><Relationship Type="http://schemas.openxmlformats.org/officeDocument/2006/relationships/slide" Target="slides/slide9.xml" Id="rId10" /><Relationship Type="http://schemas.microsoft.com/office/2015/10/relationships/revisionInfo" Target="revisionInfo.xml" Id="rId19" /><Relationship Type="http://schemas.openxmlformats.org/officeDocument/2006/relationships/slide" Target="slides/slide3.xml" Id="rId4" /><Relationship Type="http://schemas.openxmlformats.org/officeDocument/2006/relationships/slide" Target="slides/slide8.xml" Id="rId9" /><Relationship Type="http://schemas.openxmlformats.org/officeDocument/2006/relationships/presProps" Target="presProps.xml" Id="rId14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D35BDE12-F2F1-4CA8-95B0-2A5AE29A5D4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5098E7-29D4-477D-BA8A-D2550862ECD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5B5A75-3911-4408-98EE-A799A23A0406}" type="datetimeFigureOut">
              <a:rPr lang="es-ES" smtClean="0"/>
              <a:t>18/04/2024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7864ED1-D8E4-48B9-A62C-052F4533FF2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BE4B7A3-78E3-4802-BBBC-DFDF06D0FDB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8DD61-78AA-4DCC-A616-F62382B1B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32794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5B06A-8433-4D53-BD31-95FF3A62A249}" type="datetimeFigureOut">
              <a:rPr lang="es-ES" noProof="0" smtClean="0"/>
              <a:t>18/04/2024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C8C70-1304-47D7-B3D4-A7506A4ED48E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957973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C8C70-1304-47D7-B3D4-A7506A4ED48E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0328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gradFill flip="none" rotWithShape="1">
          <a:gsLst>
            <a:gs pos="0">
              <a:srgbClr val="B1DDFF"/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2AED8E5B-0D98-4FE1-9B26-D1041E3A89F9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08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159CD-DA3A-463F-AFEF-A68838A6859B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312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12A925-E007-46C2-84AB-35EE10DCAD39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22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C2DCB-466C-4061-8D51-D3254DD77FA1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06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bg2">
                <a:tint val="80000"/>
                <a:shade val="100000"/>
                <a:satMod val="300000"/>
              </a:schemeClr>
            </a:gs>
            <a:gs pos="100000">
              <a:srgbClr val="B1DDFF">
                <a:lumMod val="64000"/>
                <a:lumOff val="36000"/>
              </a:srgb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2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68300" ty="203200" sx="64000" sy="64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/>
                </a:solidFill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2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bg2"/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accent1">
                  <a:lumMod val="20000"/>
                  <a:lumOff val="8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bg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8642357F-39F6-401C-9FF8-3072724998F3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208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DB09B-D413-414E-B13F-B1984CD8FF65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27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8F992-55E7-4B2D-A6F1-8C9243CBFE1B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03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298110-BAA6-4256-A2E5-BB66A47D2616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224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03892-3343-4E4E-B81B-70A099359AD2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575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232F85-D33A-46AF-9088-5A7400C1018E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3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rgbClr val="969696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3EB3A624-F501-46A9-B8CA-4949E24E27C8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 lang="en-US" sz="10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12700" dist="381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85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C4D3C1-679D-44D8-8A9C-D402CE4EF569}" type="datetimeFigureOut">
              <a:rPr lang="en-US" dirty="0"/>
              <a:t>4/18/2024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14667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2872992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3A41BAE9-A639-F665-79FA-FA102426BE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463" t="-11517" r="1549" b="11517"/>
          <a:stretch/>
        </p:blipFill>
        <p:spPr>
          <a:xfrm>
            <a:off x="-161468" y="-788031"/>
            <a:ext cx="12358364" cy="7651189"/>
          </a:xfrm>
          <a:prstGeom prst="rect">
            <a:avLst/>
          </a:prstGeom>
        </p:spPr>
      </p:pic>
      <p:pic>
        <p:nvPicPr>
          <p:cNvPr id="4" name="Imagen 3" descr="Un grupo de personas en una playa con una tabla de surf&#10;&#10;Descripción generada automáticamente">
            <a:extLst>
              <a:ext uri="{FF2B5EF4-FFF2-40B4-BE49-F238E27FC236}">
                <a16:creationId xmlns:a16="http://schemas.microsoft.com/office/drawing/2014/main" id="{743A1A91-85FA-72DF-01A8-95E09C9F5C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-147" b="3580"/>
          <a:stretch/>
        </p:blipFill>
        <p:spPr>
          <a:xfrm>
            <a:off x="2269348" y="1575148"/>
            <a:ext cx="7486292" cy="4209047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791815A6-E0D8-6299-D176-F9CD9AEAE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19" y="204183"/>
            <a:ext cx="10058400" cy="1371600"/>
          </a:xfrm>
        </p:spPr>
        <p:txBody>
          <a:bodyPr/>
          <a:lstStyle/>
          <a:p>
            <a:pPr algn="ctr"/>
            <a:r>
              <a:rPr lang="es-ES" b="1">
                <a:solidFill>
                  <a:schemeClr val="bg1"/>
                </a:solidFill>
              </a:rPr>
              <a:t>MY  FAMILY</a:t>
            </a:r>
            <a:endParaRPr lang="es-E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7197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">
            <a:extLst>
              <a:ext uri="{FF2B5EF4-FFF2-40B4-BE49-F238E27FC236}">
                <a16:creationId xmlns:a16="http://schemas.microsoft.com/office/drawing/2014/main" id="{B275EF9C-C143-CCDF-CE66-90FDFAD05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2" y="-5154"/>
            <a:ext cx="12201785" cy="6868307"/>
          </a:xfrm>
          <a:prstGeom prst="rect">
            <a:avLst/>
          </a:prstGeom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D4507859-95EC-E57F-831C-D59494295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519" y="1423204"/>
            <a:ext cx="5105400" cy="4429125"/>
          </a:xfrm>
          <a:prstGeom prst="rect">
            <a:avLst/>
          </a:prstGeom>
          <a:effectLst>
            <a:outerShdw blurRad="50800" dist="38100" dir="2700000">
              <a:srgbClr val="000000">
                <a:alpha val="9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732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">
            <a:extLst>
              <a:ext uri="{FF2B5EF4-FFF2-40B4-BE49-F238E27FC236}">
                <a16:creationId xmlns:a16="http://schemas.microsoft.com/office/drawing/2014/main" id="{B275EF9C-C143-CCDF-CE66-90FDFAD05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3" y="-5154"/>
            <a:ext cx="12201785" cy="6868307"/>
          </a:xfrm>
          <a:prstGeom prst="rect">
            <a:avLst/>
          </a:prstGeom>
        </p:spPr>
      </p:pic>
      <p:pic>
        <p:nvPicPr>
          <p:cNvPr id="5" name="Imagen 4" descr="Why Do Parents Get Divorced? | Wonderopolis">
            <a:extLst>
              <a:ext uri="{FF2B5EF4-FFF2-40B4-BE49-F238E27FC236}">
                <a16:creationId xmlns:a16="http://schemas.microsoft.com/office/drawing/2014/main" id="{0E607C7C-ADBE-E963-4212-E743B1E922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579" y="1987202"/>
            <a:ext cx="4047994" cy="2883595"/>
          </a:xfrm>
          <a:prstGeom prst="rect">
            <a:avLst/>
          </a:prstGeom>
          <a:effectLst>
            <a:outerShdw blurRad="50800" dist="38100" dir="2700000">
              <a:srgbClr val="000000"/>
            </a:outerShdw>
          </a:effectLst>
        </p:spPr>
      </p:pic>
    </p:spTree>
    <p:extLst>
      <p:ext uri="{BB962C8B-B14F-4D97-AF65-F5344CB8AC3E}">
        <p14:creationId xmlns:p14="http://schemas.microsoft.com/office/powerpoint/2010/main" val="3927589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">
            <a:extLst>
              <a:ext uri="{FF2B5EF4-FFF2-40B4-BE49-F238E27FC236}">
                <a16:creationId xmlns:a16="http://schemas.microsoft.com/office/drawing/2014/main" id="{B275EF9C-C143-CCDF-CE66-90FDFAD055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6" t="-75" r="6" b="75"/>
          <a:stretch/>
        </p:blipFill>
        <p:spPr>
          <a:xfrm>
            <a:off x="-4893" y="-5154"/>
            <a:ext cx="12201799" cy="6868315"/>
          </a:xfrm>
          <a:prstGeom prst="rect">
            <a:avLst/>
          </a:prstGeom>
        </p:spPr>
      </p:pic>
      <p:pic>
        <p:nvPicPr>
          <p:cNvPr id="2" name="Imagen 1" descr="Adolescente con personaje de dibujos animados de cabello negro | Vector  Gratis">
            <a:extLst>
              <a:ext uri="{FF2B5EF4-FFF2-40B4-BE49-F238E27FC236}">
                <a16:creationId xmlns:a16="http://schemas.microsoft.com/office/drawing/2014/main" id="{2D7289AA-145F-4F8E-E473-C7A545380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1849" y="2081407"/>
            <a:ext cx="1423047" cy="2340281"/>
          </a:xfrm>
          <a:prstGeom prst="rect">
            <a:avLst/>
          </a:prstGeom>
          <a:effectLst>
            <a:outerShdw blurRad="50800" dist="38100" dir="2700000">
              <a:srgbClr val="000000">
                <a:alpha val="95000"/>
              </a:srgbClr>
            </a:outerShdw>
          </a:effectLst>
        </p:spPr>
      </p:pic>
      <p:pic>
        <p:nvPicPr>
          <p:cNvPr id="3" name="Imagen 2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B0813A35-2B6D-010F-FC8F-88D5CD9CDD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8000"/>
                    </a14:imgEffect>
                  </a14:imgLayer>
                </a14:imgProps>
              </a:ext>
            </a:extLst>
          </a:blip>
          <a:srcRect l="21013" r="17215" b="507"/>
          <a:stretch/>
        </p:blipFill>
        <p:spPr>
          <a:xfrm>
            <a:off x="1032354" y="1293312"/>
            <a:ext cx="2541783" cy="4093943"/>
          </a:xfrm>
          <a:prstGeom prst="rect">
            <a:avLst/>
          </a:prstGeom>
          <a:effectLst>
            <a:outerShdw blurRad="50800" dist="38100" dir="2700000">
              <a:srgbClr val="000000">
                <a:alpha val="87000"/>
              </a:srgbClr>
            </a:outerShdw>
          </a:effectLst>
        </p:spPr>
      </p:pic>
      <p:pic>
        <p:nvPicPr>
          <p:cNvPr id="5" name="Imagen 4" descr="Ocio El Adolescente Dibujado A Mano Dibujos Animados PNG ,dibujos Figura De  Palo, Pintada, Verano PNG y PSD para Descargar Gratis | Pngtree">
            <a:extLst>
              <a:ext uri="{FF2B5EF4-FFF2-40B4-BE49-F238E27FC236}">
                <a16:creationId xmlns:a16="http://schemas.microsoft.com/office/drawing/2014/main" id="{0CE63E39-4390-27EB-EB63-7F1732ED1ED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316" t="4976" r="24228" b="8057"/>
          <a:stretch/>
        </p:blipFill>
        <p:spPr>
          <a:xfrm>
            <a:off x="6450903" y="1293313"/>
            <a:ext cx="2133495" cy="4088684"/>
          </a:xfrm>
          <a:prstGeom prst="rect">
            <a:avLst/>
          </a:prstGeom>
          <a:effectLst>
            <a:outerShdw blurRad="50800" dist="38100" dir="2700000">
              <a:srgbClr val="000000">
                <a:alpha val="86000"/>
              </a:srgbClr>
            </a:outerShdw>
          </a:effectLst>
        </p:spPr>
      </p:pic>
      <p:pic>
        <p:nvPicPr>
          <p:cNvPr id="6" name="Imagen 5" descr="Ocio El Adolescente Dibujado A Mano Dibujos Animados PNG ,dibujos Dibujos  Animados, Chico, Ocio PNG y PSD para Descargar Gratis | Pngtree">
            <a:extLst>
              <a:ext uri="{FF2B5EF4-FFF2-40B4-BE49-F238E27FC236}">
                <a16:creationId xmlns:a16="http://schemas.microsoft.com/office/drawing/2014/main" id="{CEF8279E-535D-8F48-29F2-C933FA30373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246" t="-3866" r="27622" b="3576"/>
          <a:stretch/>
        </p:blipFill>
        <p:spPr>
          <a:xfrm>
            <a:off x="4087660" y="1117949"/>
            <a:ext cx="2003207" cy="4267228"/>
          </a:xfrm>
          <a:prstGeom prst="rect">
            <a:avLst/>
          </a:prstGeom>
          <a:effectLst>
            <a:outerShdw blurRad="50800" dist="38100" dir="2700000">
              <a:srgbClr val="000000">
                <a:alpha val="9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042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">
            <a:extLst>
              <a:ext uri="{FF2B5EF4-FFF2-40B4-BE49-F238E27FC236}">
                <a16:creationId xmlns:a16="http://schemas.microsoft.com/office/drawing/2014/main" id="{B275EF9C-C143-CCDF-CE66-90FDFAD05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3" y="-5154"/>
            <a:ext cx="12201785" cy="686830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0681F11-5A42-12B2-D146-AA1D2EA69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2" y="796773"/>
            <a:ext cx="4105275" cy="5514975"/>
          </a:xfrm>
          <a:prstGeom prst="rect">
            <a:avLst/>
          </a:prstGeom>
          <a:effectLst>
            <a:outerShdw blurRad="50800" dist="38100" dir="2700000">
              <a:srgbClr val="000000">
                <a:alpha val="87000"/>
              </a:srgbClr>
            </a:outerShdw>
          </a:effec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7F10DD9-AEBC-2E51-8454-0279F4FAEB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988" y="1482704"/>
            <a:ext cx="4191914" cy="3882156"/>
          </a:xfrm>
          <a:prstGeom prst="rect">
            <a:avLst/>
          </a:prstGeom>
          <a:effectLst>
            <a:outerShdw blurRad="50800" dist="38100" dir="2700000">
              <a:srgbClr val="000000">
                <a:alpha val="92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7247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">
            <a:extLst>
              <a:ext uri="{FF2B5EF4-FFF2-40B4-BE49-F238E27FC236}">
                <a16:creationId xmlns:a16="http://schemas.microsoft.com/office/drawing/2014/main" id="{B275EF9C-C143-CCDF-CE66-90FDFAD05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2" y="-5154"/>
            <a:ext cx="12201785" cy="6868307"/>
          </a:xfrm>
          <a:prstGeom prst="rect">
            <a:avLst/>
          </a:prstGeom>
        </p:spPr>
      </p:pic>
      <p:pic>
        <p:nvPicPr>
          <p:cNvPr id="2" name="Imagen 1" descr="Grupo de personas posando por un foto&#10;&#10;Descripción generada automáticamente">
            <a:extLst>
              <a:ext uri="{FF2B5EF4-FFF2-40B4-BE49-F238E27FC236}">
                <a16:creationId xmlns:a16="http://schemas.microsoft.com/office/drawing/2014/main" id="{A98A8B16-3B38-8BA2-9555-950C0B72C7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486" t="50108" r="31483" b="-439"/>
          <a:stretch/>
        </p:blipFill>
        <p:spPr>
          <a:xfrm>
            <a:off x="2368203" y="1414397"/>
            <a:ext cx="1357193" cy="4870884"/>
          </a:xfrm>
          <a:prstGeom prst="rect">
            <a:avLst/>
          </a:prstGeom>
          <a:effectLst>
            <a:outerShdw blurRad="50800" dist="38100" dir="2700000">
              <a:srgbClr val="000000">
                <a:alpha val="88000"/>
              </a:srgbClr>
            </a:outerShdw>
          </a:effectLst>
        </p:spPr>
      </p:pic>
      <p:pic>
        <p:nvPicPr>
          <p:cNvPr id="3" name="Imagen 2" descr="Dibujo para colorear Chica bailando - Dibujos Para Imprimir Gratis - Img  9349">
            <a:extLst>
              <a:ext uri="{FF2B5EF4-FFF2-40B4-BE49-F238E27FC236}">
                <a16:creationId xmlns:a16="http://schemas.microsoft.com/office/drawing/2014/main" id="{B87D0FDF-497F-B67F-8A7A-5D9E3A1022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9359" y="773027"/>
            <a:ext cx="3755720" cy="5301505"/>
          </a:xfrm>
          <a:prstGeom prst="rect">
            <a:avLst/>
          </a:prstGeom>
          <a:effectLst>
            <a:outerShdw blurRad="50800" dist="38100" dir="2700000">
              <a:srgbClr val="000000">
                <a:alpha val="8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0710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">
            <a:extLst>
              <a:ext uri="{FF2B5EF4-FFF2-40B4-BE49-F238E27FC236}">
                <a16:creationId xmlns:a16="http://schemas.microsoft.com/office/drawing/2014/main" id="{B275EF9C-C143-CCDF-CE66-90FDFAD05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2" y="-5154"/>
            <a:ext cx="12201785" cy="6868307"/>
          </a:xfrm>
          <a:prstGeom prst="rect">
            <a:avLst/>
          </a:prstGeom>
        </p:spPr>
      </p:pic>
      <p:pic>
        <p:nvPicPr>
          <p:cNvPr id="7" name="Imagen 6" descr="Imagen que contiene competencia de atletismo&#10;&#10;Descripción generada automáticamente">
            <a:extLst>
              <a:ext uri="{FF2B5EF4-FFF2-40B4-BE49-F238E27FC236}">
                <a16:creationId xmlns:a16="http://schemas.microsoft.com/office/drawing/2014/main" id="{6FDAF6DD-57B7-6E21-061E-15C9642ED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8655" y="1366381"/>
            <a:ext cx="4114800" cy="4114800"/>
          </a:xfrm>
          <a:prstGeom prst="rect">
            <a:avLst/>
          </a:prstGeom>
          <a:effectLst>
            <a:outerShdw blurRad="50800" dist="38100" dir="2700000">
              <a:srgbClr val="000000">
                <a:alpha val="89000"/>
              </a:srgbClr>
            </a:outerShdw>
          </a:effectLst>
        </p:spPr>
      </p:pic>
      <p:pic>
        <p:nvPicPr>
          <p:cNvPr id="8" name="Imagen 7" descr="Hombre De Negocios PNG Imágenes Transparentes - Pngtree">
            <a:extLst>
              <a:ext uri="{FF2B5EF4-FFF2-40B4-BE49-F238E27FC236}">
                <a16:creationId xmlns:a16="http://schemas.microsoft.com/office/drawing/2014/main" id="{4F153F98-C7CF-6C06-E1CC-15E0B9AD35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76" b="7202"/>
          <a:stretch/>
        </p:blipFill>
        <p:spPr>
          <a:xfrm>
            <a:off x="6770317" y="1566797"/>
            <a:ext cx="3766166" cy="3504600"/>
          </a:xfrm>
          <a:prstGeom prst="rect">
            <a:avLst/>
          </a:prstGeom>
          <a:effectLst>
            <a:outerShdw blurRad="50800" dist="38100" dir="2700000">
              <a:srgbClr val="000000">
                <a:alpha val="87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6147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">
            <a:extLst>
              <a:ext uri="{FF2B5EF4-FFF2-40B4-BE49-F238E27FC236}">
                <a16:creationId xmlns:a16="http://schemas.microsoft.com/office/drawing/2014/main" id="{B275EF9C-C143-CCDF-CE66-90FDFAD05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2" y="-5154"/>
            <a:ext cx="12201785" cy="6868307"/>
          </a:xfrm>
          <a:prstGeom prst="rect">
            <a:avLst/>
          </a:prstGeom>
        </p:spPr>
      </p:pic>
      <p:pic>
        <p:nvPicPr>
          <p:cNvPr id="7" name="Imagen 6" descr="Ocio El Adolescente Dibujado A Mano Dibujos Animados PNG ,dibujos Dibujos  Animados, Chico, Ocio PNG y PSD para Descargar Gratis | Pngtree">
            <a:extLst>
              <a:ext uri="{FF2B5EF4-FFF2-40B4-BE49-F238E27FC236}">
                <a16:creationId xmlns:a16="http://schemas.microsoft.com/office/drawing/2014/main" id="{415859FE-4B59-5687-A183-989A14D9B9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246" t="-3866" r="27622" b="3576"/>
          <a:stretch/>
        </p:blipFill>
        <p:spPr>
          <a:xfrm>
            <a:off x="2240071" y="773484"/>
            <a:ext cx="2462494" cy="5258871"/>
          </a:xfrm>
          <a:prstGeom prst="rect">
            <a:avLst/>
          </a:prstGeom>
          <a:effectLst>
            <a:outerShdw blurRad="50800" dist="38100" dir="2700000">
              <a:srgbClr val="000000">
                <a:alpha val="92000"/>
              </a:srgb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7418F60-67DD-7F98-EF8F-A592A8BF53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8745" y="1052513"/>
            <a:ext cx="4752975" cy="4752975"/>
          </a:xfrm>
          <a:prstGeom prst="rect">
            <a:avLst/>
          </a:prstGeom>
          <a:effectLst>
            <a:outerShdw blurRad="50800" dist="38100" dir="2700000">
              <a:srgbClr val="000000">
                <a:alpha val="84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937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">
            <a:extLst>
              <a:ext uri="{FF2B5EF4-FFF2-40B4-BE49-F238E27FC236}">
                <a16:creationId xmlns:a16="http://schemas.microsoft.com/office/drawing/2014/main" id="{B275EF9C-C143-CCDF-CE66-90FDFAD05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2" y="-5154"/>
            <a:ext cx="12201785" cy="6868307"/>
          </a:xfrm>
          <a:prstGeom prst="rect">
            <a:avLst/>
          </a:prstGeom>
        </p:spPr>
      </p:pic>
      <p:pic>
        <p:nvPicPr>
          <p:cNvPr id="6" name="Imagen 5" descr="Adolescente con personaje de dibujos animados de cabello negro | Vector  Gratis">
            <a:extLst>
              <a:ext uri="{FF2B5EF4-FFF2-40B4-BE49-F238E27FC236}">
                <a16:creationId xmlns:a16="http://schemas.microsoft.com/office/drawing/2014/main" id="{8F7F115D-CEC3-812B-9870-2C6D7185C8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479" y="1465543"/>
            <a:ext cx="2372937" cy="3916472"/>
          </a:xfrm>
          <a:prstGeom prst="rect">
            <a:avLst/>
          </a:prstGeom>
          <a:effectLst>
            <a:outerShdw blurRad="50800" dist="38100" dir="2700000">
              <a:srgbClr val="000000">
                <a:alpha val="93000"/>
              </a:srgbClr>
            </a:outerShdw>
          </a:effectLst>
        </p:spPr>
      </p:pic>
      <p:pic>
        <p:nvPicPr>
          <p:cNvPr id="8" name="Imagen 7" descr="Dibujo animado de un personaje animado&#10;&#10;Descripción generada automáticamente">
            <a:extLst>
              <a:ext uri="{FF2B5EF4-FFF2-40B4-BE49-F238E27FC236}">
                <a16:creationId xmlns:a16="http://schemas.microsoft.com/office/drawing/2014/main" id="{C0ACE12C-6214-2F12-1ACF-30F2FDFA8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969" y="1037312"/>
            <a:ext cx="4762500" cy="4762500"/>
          </a:xfrm>
          <a:prstGeom prst="rect">
            <a:avLst/>
          </a:prstGeom>
          <a:effectLst>
            <a:outerShdw blurRad="50800" dist="38100" dir="2700000">
              <a:srgbClr val="000000">
                <a:alpha val="9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514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Descripción generada automáticamente">
            <a:extLst>
              <a:ext uri="{FF2B5EF4-FFF2-40B4-BE49-F238E27FC236}">
                <a16:creationId xmlns:a16="http://schemas.microsoft.com/office/drawing/2014/main" id="{B275EF9C-C143-CCDF-CE66-90FDFAD055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92" y="-5154"/>
            <a:ext cx="12201785" cy="6868307"/>
          </a:xfrm>
          <a:prstGeom prst="rect">
            <a:avLst/>
          </a:prstGeom>
        </p:spPr>
      </p:pic>
      <p:pic>
        <p:nvPicPr>
          <p:cNvPr id="6" name="Imagen 5" descr="Ocio El Adolescente Dibujado A Mano Dibujos Animados PNG ,dibujos Figura De  Palo, Pintada, Verano PNG y PSD para Descargar Gratis | Pngtree">
            <a:extLst>
              <a:ext uri="{FF2B5EF4-FFF2-40B4-BE49-F238E27FC236}">
                <a16:creationId xmlns:a16="http://schemas.microsoft.com/office/drawing/2014/main" id="{F8B2548D-D48F-03B6-30C2-07299601B6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316" t="4976" r="24228" b="8057"/>
          <a:stretch/>
        </p:blipFill>
        <p:spPr>
          <a:xfrm>
            <a:off x="2275561" y="865340"/>
            <a:ext cx="2843303" cy="5122082"/>
          </a:xfrm>
          <a:prstGeom prst="rect">
            <a:avLst/>
          </a:prstGeom>
          <a:effectLst>
            <a:outerShdw blurRad="50800" dist="38100" dir="2700000">
              <a:srgbClr val="000000">
                <a:alpha val="90000"/>
              </a:srgb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C8E9CB5-B09D-799D-11E0-B167230342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348" y="864623"/>
            <a:ext cx="4752975" cy="4752975"/>
          </a:xfrm>
          <a:prstGeom prst="rect">
            <a:avLst/>
          </a:prstGeom>
          <a:effectLst>
            <a:outerShdw blurRad="50800" dist="38100" dir="2700000">
              <a:srgbClr val="000000">
                <a:alpha val="9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106107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373545"/>
      </a:dk2>
      <a:lt2>
        <a:srgbClr val="BCD0E0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6793CD"/>
      </a:accent6>
      <a:hlink>
        <a:srgbClr val="6B9F25"/>
      </a:hlink>
      <a:folHlink>
        <a:srgbClr val="9F6715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913DB040-6816-4415-960D-8178C785755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0</TotalTime>
  <Words>1</Words>
  <Application>Microsoft Office PowerPoint</Application>
  <PresentationFormat>Panorámica</PresentationFormat>
  <Paragraphs>1</Paragraphs>
  <Slides>10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Savon</vt:lpstr>
      <vt:lpstr>MY  FAMILY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146</cp:revision>
  <dcterms:created xsi:type="dcterms:W3CDTF">2024-04-18T22:27:54Z</dcterms:created>
  <dcterms:modified xsi:type="dcterms:W3CDTF">2024-04-18T23:34:09Z</dcterms:modified>
</cp:coreProperties>
</file>