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6"/>
    <p:sldMasterId id="2147483825" r:id="rId7"/>
  </p:sldMasterIdLst>
  <p:notesMasterIdLst>
    <p:notesMasterId r:id="rId25"/>
  </p:notesMasterIdLst>
  <p:handoutMasterIdLst>
    <p:handoutMasterId r:id="rId26"/>
  </p:handoutMasterIdLst>
  <p:sldIdLst>
    <p:sldId id="394" r:id="rId8"/>
    <p:sldId id="377" r:id="rId9"/>
    <p:sldId id="395" r:id="rId10"/>
    <p:sldId id="396" r:id="rId11"/>
    <p:sldId id="381" r:id="rId12"/>
    <p:sldId id="397" r:id="rId13"/>
    <p:sldId id="380" r:id="rId14"/>
    <p:sldId id="378" r:id="rId15"/>
    <p:sldId id="388" r:id="rId16"/>
    <p:sldId id="399" r:id="rId17"/>
    <p:sldId id="400" r:id="rId18"/>
    <p:sldId id="401" r:id="rId19"/>
    <p:sldId id="389" r:id="rId20"/>
    <p:sldId id="379" r:id="rId21"/>
    <p:sldId id="390" r:id="rId22"/>
    <p:sldId id="402" r:id="rId23"/>
    <p:sldId id="403" r:id="rId24"/>
  </p:sldIdLst>
  <p:sldSz cx="9144000" cy="5143500" type="screen16x9"/>
  <p:notesSz cx="6997700" cy="92837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09">
          <p15:clr>
            <a:srgbClr val="A4A3A4"/>
          </p15:clr>
        </p15:guide>
        <p15:guide id="2" orient="horz" pos="91">
          <p15:clr>
            <a:srgbClr val="A4A3A4"/>
          </p15:clr>
        </p15:guide>
        <p15:guide id="3" orient="horz" pos="5723">
          <p15:clr>
            <a:srgbClr val="A4A3A4"/>
          </p15:clr>
        </p15:guide>
        <p15:guide id="4" pos="2208">
          <p15:clr>
            <a:srgbClr val="A4A3A4"/>
          </p15:clr>
        </p15:guide>
        <p15:guide id="5" pos="102">
          <p15:clr>
            <a:srgbClr val="A4A3A4"/>
          </p15:clr>
        </p15:guide>
        <p15:guide id="6" pos="4317">
          <p15:clr>
            <a:srgbClr val="A4A3A4"/>
          </p15:clr>
        </p15:guide>
        <p15:guide id="7" orient="horz" pos="2924">
          <p15:clr>
            <a:srgbClr val="A4A3A4"/>
          </p15:clr>
        </p15:guide>
        <p15:guide id="8" orient="horz" pos="5753">
          <p15:clr>
            <a:srgbClr val="A4A3A4"/>
          </p15:clr>
        </p15:guide>
        <p15:guide id="9" pos="2204">
          <p15:clr>
            <a:srgbClr val="A4A3A4"/>
          </p15:clr>
        </p15:guide>
        <p15:guide id="10"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3366"/>
    <a:srgbClr val="006699"/>
    <a:srgbClr val="C0C0C0"/>
    <a:srgbClr val="2DBCB6"/>
    <a:srgbClr val="EC951D"/>
    <a:srgbClr val="BFBFBF"/>
    <a:srgbClr val="B2A97E"/>
    <a:srgbClr val="E7E8EA"/>
    <a:srgbClr val="597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75" autoAdjust="0"/>
  </p:normalViewPr>
  <p:slideViewPr>
    <p:cSldViewPr snapToGrid="0" snapToObjects="1" showGuides="1">
      <p:cViewPr varScale="1">
        <p:scale>
          <a:sx n="121" d="100"/>
          <a:sy n="121" d="100"/>
        </p:scale>
        <p:origin x="1296" y="102"/>
      </p:cViewPr>
      <p:guideLst>
        <p:guide orient="horz"/>
        <p:guide/>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90" d="100"/>
        <a:sy n="90" d="100"/>
      </p:scale>
      <p:origin x="0" y="0"/>
    </p:cViewPr>
  </p:sorterViewPr>
  <p:notesViewPr>
    <p:cSldViewPr snapToGrid="0" snapToObjects="1">
      <p:cViewPr varScale="1">
        <p:scale>
          <a:sx n="85" d="100"/>
          <a:sy n="85" d="100"/>
        </p:scale>
        <p:origin x="-3744" y="-72"/>
      </p:cViewPr>
      <p:guideLst>
        <p:guide orient="horz" pos="2909"/>
        <p:guide orient="horz" pos="91"/>
        <p:guide orient="horz" pos="5723"/>
        <p:guide pos="2208"/>
        <p:guide pos="102"/>
        <p:guide pos="4317"/>
        <p:guide orient="horz" pos="2924"/>
        <p:guide orient="horz" pos="5753"/>
        <p:guide pos="2204"/>
        <p:guide pos="43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Line 9"/>
          <p:cNvSpPr>
            <a:spLocks noChangeShapeType="1"/>
          </p:cNvSpPr>
          <p:nvPr/>
        </p:nvSpPr>
        <p:spPr bwMode="auto">
          <a:xfrm>
            <a:off x="160365" y="8909773"/>
            <a:ext cx="6676972" cy="0"/>
          </a:xfrm>
          <a:prstGeom prst="line">
            <a:avLst/>
          </a:prstGeom>
          <a:noFill/>
          <a:ln w="9525">
            <a:solidFill>
              <a:schemeClr val="tx1"/>
            </a:solidFill>
            <a:round/>
            <a:headEnd/>
            <a:tailEnd/>
          </a:ln>
          <a:effectLst/>
        </p:spPr>
        <p:txBody>
          <a:bodyPr lIns="92830" tIns="46415" rIns="92830" bIns="46415"/>
          <a:lstStyle/>
          <a:p>
            <a:pPr>
              <a:defRPr/>
            </a:pPr>
            <a:endParaRPr lang="en-US"/>
          </a:p>
        </p:txBody>
      </p:sp>
      <p:sp>
        <p:nvSpPr>
          <p:cNvPr id="7" name="Rectangle 6"/>
          <p:cNvSpPr>
            <a:spLocks noGrp="1" noChangeArrowheads="1"/>
          </p:cNvSpPr>
          <p:nvPr/>
        </p:nvSpPr>
        <p:spPr bwMode="auto">
          <a:xfrm>
            <a:off x="158616" y="8944910"/>
            <a:ext cx="3098749" cy="233704"/>
          </a:xfrm>
          <a:prstGeom prst="rect">
            <a:avLst/>
          </a:prstGeom>
          <a:noFill/>
          <a:ln w="9525">
            <a:noFill/>
            <a:miter lim="800000"/>
            <a:headEnd/>
            <a:tailEnd/>
          </a:ln>
          <a:effectLst/>
        </p:spPr>
        <p:txBody>
          <a:bodyPr vert="horz" wrap="square" lIns="94587" tIns="47294" rIns="94587" bIns="47294"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l" defTabSz="946027">
              <a:defRPr/>
            </a:pPr>
            <a:r>
              <a:rPr lang="en-US" sz="1000" b="0" dirty="0"/>
              <a:t>Amgen Internal</a:t>
            </a:r>
          </a:p>
        </p:txBody>
      </p:sp>
      <p:sp>
        <p:nvSpPr>
          <p:cNvPr id="8" name="Rectangle 7"/>
          <p:cNvSpPr>
            <a:spLocks noGrp="1" noChangeArrowheads="1"/>
          </p:cNvSpPr>
          <p:nvPr/>
        </p:nvSpPr>
        <p:spPr bwMode="auto">
          <a:xfrm>
            <a:off x="3738716" y="8944910"/>
            <a:ext cx="3100370" cy="233704"/>
          </a:xfrm>
          <a:prstGeom prst="rect">
            <a:avLst/>
          </a:prstGeom>
          <a:noFill/>
          <a:ln w="9525">
            <a:noFill/>
            <a:miter lim="800000"/>
            <a:headEnd/>
            <a:tailEnd/>
          </a:ln>
          <a:effectLst/>
        </p:spPr>
        <p:txBody>
          <a:bodyPr vert="horz" wrap="square" lIns="94587" tIns="47294" rIns="94587" bIns="47294"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r" defTabSz="946027">
              <a:defRPr/>
            </a:pPr>
            <a:fld id="{15AE3C97-AED3-4AEE-8471-1C50047147DC}" type="slidenum">
              <a:rPr lang="en-US" sz="1000" b="0"/>
              <a:pPr algn="r" defTabSz="946027">
                <a:defRPr/>
              </a:pPr>
              <a:t>‹#›</a:t>
            </a:fld>
            <a:endParaRPr lang="en-US" sz="1000" b="0"/>
          </a:p>
        </p:txBody>
      </p:sp>
    </p:spTree>
    <p:extLst>
      <p:ext uri="{BB962C8B-B14F-4D97-AF65-F5344CB8AC3E}">
        <p14:creationId xmlns:p14="http://schemas.microsoft.com/office/powerpoint/2010/main" val="937758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6525" y="230188"/>
            <a:ext cx="6724650" cy="3783012"/>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158615" y="4380746"/>
            <a:ext cx="6680471" cy="4467781"/>
          </a:xfrm>
          <a:prstGeom prst="rect">
            <a:avLst/>
          </a:prstGeom>
          <a:noFill/>
          <a:ln w="9525" algn="ctr">
            <a:noFill/>
            <a:miter lim="800000"/>
            <a:headEnd/>
            <a:tailEnd/>
          </a:ln>
        </p:spPr>
        <p:txBody>
          <a:bodyPr vert="horz" wrap="square" lIns="92830" tIns="46415" rIns="92830" bIns="4641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9"/>
          <p:cNvSpPr>
            <a:spLocks noChangeShapeType="1"/>
          </p:cNvSpPr>
          <p:nvPr/>
        </p:nvSpPr>
        <p:spPr bwMode="auto">
          <a:xfrm>
            <a:off x="160365" y="8909773"/>
            <a:ext cx="6676972" cy="0"/>
          </a:xfrm>
          <a:prstGeom prst="line">
            <a:avLst/>
          </a:prstGeom>
          <a:noFill/>
          <a:ln w="9525">
            <a:solidFill>
              <a:schemeClr val="tx1"/>
            </a:solidFill>
            <a:round/>
            <a:headEnd/>
            <a:tailEnd/>
          </a:ln>
          <a:effectLst/>
        </p:spPr>
        <p:txBody>
          <a:bodyPr lIns="92830" tIns="46415" rIns="92830" bIns="46415"/>
          <a:lstStyle/>
          <a:p>
            <a:pPr>
              <a:defRPr/>
            </a:pPr>
            <a:endParaRPr lang="en-US"/>
          </a:p>
        </p:txBody>
      </p:sp>
      <p:sp>
        <p:nvSpPr>
          <p:cNvPr id="8" name="Rectangle 7"/>
          <p:cNvSpPr>
            <a:spLocks noGrp="1" noChangeArrowheads="1"/>
          </p:cNvSpPr>
          <p:nvPr/>
        </p:nvSpPr>
        <p:spPr bwMode="auto">
          <a:xfrm>
            <a:off x="158616" y="8944910"/>
            <a:ext cx="3098749" cy="233704"/>
          </a:xfrm>
          <a:prstGeom prst="rect">
            <a:avLst/>
          </a:prstGeom>
          <a:noFill/>
          <a:ln w="9525">
            <a:noFill/>
            <a:miter lim="800000"/>
            <a:headEnd/>
            <a:tailEnd/>
          </a:ln>
          <a:effectLst/>
        </p:spPr>
        <p:txBody>
          <a:bodyPr vert="horz" wrap="square" lIns="94587" tIns="47294" rIns="94587" bIns="47294"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l" defTabSz="946027">
              <a:defRPr/>
            </a:pPr>
            <a:r>
              <a:rPr lang="en-US" sz="1000" b="0" dirty="0"/>
              <a:t>Amgen Internal</a:t>
            </a:r>
          </a:p>
        </p:txBody>
      </p:sp>
      <p:sp>
        <p:nvSpPr>
          <p:cNvPr id="9" name="Rectangle 8"/>
          <p:cNvSpPr>
            <a:spLocks noGrp="1" noChangeArrowheads="1"/>
          </p:cNvSpPr>
          <p:nvPr/>
        </p:nvSpPr>
        <p:spPr bwMode="auto">
          <a:xfrm>
            <a:off x="3738716" y="8944910"/>
            <a:ext cx="3100370" cy="233704"/>
          </a:xfrm>
          <a:prstGeom prst="rect">
            <a:avLst/>
          </a:prstGeom>
          <a:noFill/>
          <a:ln w="9525">
            <a:noFill/>
            <a:miter lim="800000"/>
            <a:headEnd/>
            <a:tailEnd/>
          </a:ln>
          <a:effectLst/>
        </p:spPr>
        <p:txBody>
          <a:bodyPr vert="horz" wrap="square" lIns="94587" tIns="47294" rIns="94587" bIns="47294" numCol="1" anchor="b" anchorCtr="0" compatLnSpc="1">
            <a:prstTxWarp prst="textNoShape">
              <a:avLst/>
            </a:prstTxWarp>
          </a:bodyPr>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algn="r" defTabSz="946027" rtl="0" fontAlgn="base">
              <a:spcBef>
                <a:spcPct val="0"/>
              </a:spcBef>
              <a:spcAft>
                <a:spcPct val="0"/>
              </a:spcAft>
              <a:defRPr/>
            </a:pPr>
            <a:fld id="{15AE3C97-AED3-4AEE-8471-1C50047147DC}" type="slidenum">
              <a:rPr lang="en-US" sz="1000" b="0" kern="1200">
                <a:solidFill>
                  <a:schemeClr val="tx1"/>
                </a:solidFill>
                <a:latin typeface="Arial" charset="0"/>
                <a:ea typeface="+mn-ea"/>
                <a:cs typeface="+mn-cs"/>
              </a:rPr>
              <a:pPr algn="r" defTabSz="946027" rtl="0" fontAlgn="base">
                <a:spcBef>
                  <a:spcPct val="0"/>
                </a:spcBef>
                <a:spcAft>
                  <a:spcPct val="0"/>
                </a:spcAft>
                <a:defRPr/>
              </a:pPr>
              <a:t>‹#›</a:t>
            </a:fld>
            <a:endParaRPr lang="en-US" sz="1000" b="0" kern="1200">
              <a:solidFill>
                <a:schemeClr val="tx1"/>
              </a:solidFill>
              <a:latin typeface="Arial" charset="0"/>
              <a:ea typeface="+mn-ea"/>
              <a:cs typeface="+mn-cs"/>
            </a:endParaRPr>
          </a:p>
        </p:txBody>
      </p:sp>
    </p:spTree>
    <p:extLst>
      <p:ext uri="{BB962C8B-B14F-4D97-AF65-F5344CB8AC3E}">
        <p14:creationId xmlns:p14="http://schemas.microsoft.com/office/powerpoint/2010/main" val="380757160"/>
      </p:ext>
    </p:extLst>
  </p:cSld>
  <p:clrMap bg1="lt1" tx1="dk1" bg2="lt2" tx2="dk2" accent1="accent1" accent2="accent2" accent3="accent3" accent4="accent4" accent5="accent5" accent6="accent6" hlink="hlink" folHlink="folHlink"/>
  <p:hf dt="0"/>
  <p:notesStyle>
    <a:lvl1pPr marL="182880" indent="-182880" algn="l" defTabSz="914400" rtl="0" eaLnBrk="1" fontAlgn="base" latinLnBrk="0" hangingPunct="1">
      <a:lnSpc>
        <a:spcPct val="100000"/>
      </a:lnSpc>
      <a:spcBef>
        <a:spcPts val="600"/>
      </a:spcBef>
      <a:spcAft>
        <a:spcPct val="0"/>
      </a:spcAft>
      <a:buClrTx/>
      <a:buFont typeface="Arial" pitchFamily="34" charset="0"/>
      <a:buChar char="•"/>
      <a:defRPr lang="en-US" sz="1400" b="0" kern="1200" noProof="0" dirty="0" smtClean="0">
        <a:solidFill>
          <a:schemeClr val="tx1"/>
        </a:solidFill>
        <a:latin typeface="Arial" pitchFamily="34" charset="0"/>
        <a:ea typeface="+mn-ea"/>
        <a:cs typeface="Arial" pitchFamily="34" charset="0"/>
      </a:defRPr>
    </a:lvl1pPr>
    <a:lvl2pPr marL="457200" indent="-182880" algn="l" defTabSz="914400" rtl="0" eaLnBrk="1" fontAlgn="base" latinLnBrk="0" hangingPunct="1">
      <a:lnSpc>
        <a:spcPct val="100000"/>
      </a:lnSpc>
      <a:spcBef>
        <a:spcPts val="300"/>
      </a:spcBef>
      <a:spcAft>
        <a:spcPct val="0"/>
      </a:spcAft>
      <a:buClrTx/>
      <a:buFont typeface="Arial" pitchFamily="34" charset="0"/>
      <a:buChar char="–"/>
      <a:defRPr lang="en-US" sz="1200" b="0" kern="1200" noProof="0" dirty="0" smtClean="0">
        <a:solidFill>
          <a:schemeClr val="tx1"/>
        </a:solidFill>
        <a:latin typeface="Arial" pitchFamily="34" charset="0"/>
        <a:ea typeface="+mn-ea"/>
        <a:cs typeface="Arial" pitchFamily="34" charset="0"/>
      </a:defRPr>
    </a:lvl2pPr>
    <a:lvl3pPr marL="731520" indent="-182880" algn="l" defTabSz="914400" rtl="0" eaLnBrk="1" fontAlgn="base" latinLnBrk="0" hangingPunct="1">
      <a:lnSpc>
        <a:spcPct val="100000"/>
      </a:lnSpc>
      <a:spcBef>
        <a:spcPts val="300"/>
      </a:spcBef>
      <a:spcAft>
        <a:spcPct val="0"/>
      </a:spcAft>
      <a:buClrTx/>
      <a:buFont typeface="Arial" pitchFamily="34" charset="0"/>
      <a:buChar char="•"/>
      <a:defRPr lang="en-US" sz="1000" b="0" kern="1200" noProof="0" dirty="0" smtClean="0">
        <a:solidFill>
          <a:schemeClr val="tx1"/>
        </a:solidFill>
        <a:latin typeface="Arial" pitchFamily="34" charset="0"/>
        <a:ea typeface="+mn-ea"/>
        <a:cs typeface="Arial" pitchFamily="34" charset="0"/>
      </a:defRPr>
    </a:lvl3pPr>
    <a:lvl4pPr marL="1005840" indent="-182880" algn="l" defTabSz="914400" rtl="0" eaLnBrk="1" fontAlgn="base" latinLnBrk="0" hangingPunct="1">
      <a:lnSpc>
        <a:spcPct val="100000"/>
      </a:lnSpc>
      <a:spcBef>
        <a:spcPts val="300"/>
      </a:spcBef>
      <a:spcAft>
        <a:spcPct val="0"/>
      </a:spcAft>
      <a:buClrTx/>
      <a:buFont typeface="Arial" pitchFamily="34" charset="0"/>
      <a:buChar char="–"/>
      <a:defRPr lang="en-US" sz="900" b="0" kern="1200" noProof="0" dirty="0" smtClean="0">
        <a:solidFill>
          <a:schemeClr val="tx1"/>
        </a:solidFill>
        <a:latin typeface="Arial" pitchFamily="34" charset="0"/>
        <a:ea typeface="+mn-ea"/>
        <a:cs typeface="Arial" pitchFamily="34" charset="0"/>
      </a:defRPr>
    </a:lvl4pPr>
    <a:lvl5pPr marL="1280160" indent="-182880" algn="l" defTabSz="914400" rtl="0" eaLnBrk="1" fontAlgn="base" latinLnBrk="0" hangingPunct="1">
      <a:lnSpc>
        <a:spcPct val="100000"/>
      </a:lnSpc>
      <a:spcBef>
        <a:spcPts val="300"/>
      </a:spcBef>
      <a:spcAft>
        <a:spcPct val="0"/>
      </a:spcAft>
      <a:buClrTx/>
      <a:buFont typeface="Arial" pitchFamily="34" charset="0"/>
      <a:buChar char="•"/>
      <a:defRPr lang="en-US" sz="800" b="0" kern="1200" noProof="0" dirty="0" smtClean="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5F174-B4D9-40B7-9442-C4359D29785E}" type="slidenum">
              <a:rPr lang="en-US" smtClean="0"/>
              <a:t>1</a:t>
            </a:fld>
            <a:endParaRPr lang="en-US"/>
          </a:p>
        </p:txBody>
      </p:sp>
    </p:spTree>
    <p:extLst>
      <p:ext uri="{BB962C8B-B14F-4D97-AF65-F5344CB8AC3E}">
        <p14:creationId xmlns:p14="http://schemas.microsoft.com/office/powerpoint/2010/main" val="3245245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5742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5915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02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marR="0" lvl="0" indent="-182880" algn="l" defTabSz="914400" rtl="0" eaLnBrk="1" fontAlgn="base" latinLnBrk="0" hangingPunct="1">
              <a:lnSpc>
                <a:spcPct val="100000"/>
              </a:lnSpc>
              <a:spcBef>
                <a:spcPts val="600"/>
              </a:spcBef>
              <a:spcAft>
                <a:spcPct val="0"/>
              </a:spcAft>
              <a:buClrTx/>
              <a:buSzTx/>
              <a:buFont typeface="Arial" pitchFamily="34" charset="0"/>
              <a:buChar char="•"/>
              <a:tabLst/>
              <a:defRPr/>
            </a:pPr>
            <a:r>
              <a:rPr lang="en-US" sz="1400" b="0" i="1" u="none" strike="noStrike" kern="1200" baseline="0" noProof="0" dirty="0">
                <a:solidFill>
                  <a:schemeClr val="tx1"/>
                </a:solidFill>
                <a:latin typeface="Arial" pitchFamily="34" charset="0"/>
                <a:ea typeface="+mn-ea"/>
                <a:cs typeface="Arial" pitchFamily="34" charset="0"/>
              </a:rPr>
              <a:t>accuracy </a:t>
            </a:r>
            <a:r>
              <a:rPr lang="en-US" sz="1400" b="0" i="0" u="none" strike="noStrike" kern="1200" baseline="0" noProof="0" dirty="0">
                <a:solidFill>
                  <a:schemeClr val="tx1"/>
                </a:solidFill>
                <a:latin typeface="Arial" pitchFamily="34" charset="0"/>
                <a:ea typeface="+mn-ea"/>
                <a:cs typeface="Arial" pitchFamily="34" charset="0"/>
              </a:rPr>
              <a:t>=n of correct predictions/n of total data points</a:t>
            </a:r>
          </a:p>
          <a:p>
            <a:pPr marL="182880" marR="0" lvl="0" indent="-182880" algn="l" defTabSz="914400" rtl="0" eaLnBrk="1" fontAlgn="base" latinLnBrk="0" hangingPunct="1">
              <a:lnSpc>
                <a:spcPct val="100000"/>
              </a:lnSpc>
              <a:spcBef>
                <a:spcPts val="600"/>
              </a:spcBef>
              <a:spcAft>
                <a:spcPct val="0"/>
              </a:spcAft>
              <a:buClrTx/>
              <a:buSzTx/>
              <a:buFont typeface="Arial" pitchFamily="34" charset="0"/>
              <a:buChar char="•"/>
              <a:tabLst/>
              <a:defRPr/>
            </a:pPr>
            <a:r>
              <a:rPr lang="en-US" sz="1400" b="0" i="0" u="none" strike="noStrike" kern="1200" baseline="0" noProof="0" dirty="0">
                <a:solidFill>
                  <a:schemeClr val="tx1"/>
                </a:solidFill>
                <a:latin typeface="Arial" pitchFamily="34" charset="0"/>
                <a:ea typeface="+mn-ea"/>
                <a:cs typeface="Arial" pitchFamily="34" charset="0"/>
              </a:rPr>
              <a:t>Motivation for confusion matrix: rare disease diagnosis</a:t>
            </a:r>
          </a:p>
        </p:txBody>
      </p:sp>
    </p:spTree>
    <p:extLst>
      <p:ext uri="{BB962C8B-B14F-4D97-AF65-F5344CB8AC3E}">
        <p14:creationId xmlns:p14="http://schemas.microsoft.com/office/powerpoint/2010/main" val="2166848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MAE: </a:t>
            </a:r>
            <a:r>
              <a:rPr lang="en-US" dirty="0" err="1"/>
              <a:t>averge</a:t>
            </a:r>
            <a:r>
              <a:rPr lang="en-US" dirty="0"/>
              <a:t> (absolute</a:t>
            </a:r>
            <a:r>
              <a:rPr lang="en-US" baseline="0" dirty="0"/>
              <a:t> value of distance between the actual vs. the predicted)</a:t>
            </a:r>
          </a:p>
          <a:p>
            <a:r>
              <a:rPr lang="en-US" baseline="0" dirty="0"/>
              <a:t>RMSE: sample standard deviation of the differences, RMSD root mean squired deviation</a:t>
            </a:r>
          </a:p>
          <a:p>
            <a:r>
              <a:rPr lang="en-US" baseline="0" dirty="0"/>
              <a:t>Both: indifferent to direction, lower better.</a:t>
            </a:r>
          </a:p>
          <a:p>
            <a:r>
              <a:rPr lang="en-US" baseline="0" dirty="0"/>
              <a:t>RMSE square the errors before they are averaged. High weight to large error, punished large errors more harshly. More useful when large errors are particularly undesirable. Depends on your use case to use which one.</a:t>
            </a:r>
            <a:endParaRPr lang="en-US" dirty="0"/>
          </a:p>
          <a:p>
            <a:endParaRPr lang="en-US" dirty="0"/>
          </a:p>
        </p:txBody>
      </p:sp>
    </p:spTree>
    <p:extLst>
      <p:ext uri="{BB962C8B-B14F-4D97-AF65-F5344CB8AC3E}">
        <p14:creationId xmlns:p14="http://schemas.microsoft.com/office/powerpoint/2010/main" val="1448385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Size/complexity</a:t>
            </a:r>
          </a:p>
          <a:p>
            <a:pPr lvl="1"/>
            <a:r>
              <a:rPr lang="en-US" b="0" dirty="0" err="1"/>
              <a:t>Minsplit</a:t>
            </a:r>
            <a:r>
              <a:rPr lang="en-US" b="0" dirty="0"/>
              <a:t>: 20</a:t>
            </a:r>
          </a:p>
          <a:p>
            <a:pPr lvl="1"/>
            <a:r>
              <a:rPr lang="en-US" b="0" dirty="0"/>
              <a:t>CP: 0.1, penalty</a:t>
            </a:r>
            <a:r>
              <a:rPr lang="en-US" b="0" baseline="0" dirty="0"/>
              <a:t> term to control tree size, always monotonic with # of splits, the smaller the more complex. optimal </a:t>
            </a:r>
            <a:r>
              <a:rPr lang="en-US" b="0" baseline="0" dirty="0" err="1"/>
              <a:t>cp</a:t>
            </a:r>
            <a:r>
              <a:rPr lang="en-US" b="0" baseline="0" dirty="0"/>
              <a:t> value is the one with </a:t>
            </a:r>
            <a:r>
              <a:rPr lang="en-US" b="0" baseline="0" dirty="0">
                <a:solidFill>
                  <a:srgbClr val="FF0000"/>
                </a:solidFill>
              </a:rPr>
              <a:t>min(cross-validated error)</a:t>
            </a:r>
            <a:endParaRPr lang="en-US" b="0" dirty="0">
              <a:solidFill>
                <a:srgbClr val="FF0000"/>
              </a:solidFill>
            </a:endParaRPr>
          </a:p>
          <a:p>
            <a:pPr lvl="1"/>
            <a:r>
              <a:rPr lang="en-US" b="0" dirty="0" err="1"/>
              <a:t>maxdepth</a:t>
            </a:r>
            <a:r>
              <a:rPr lang="en-US" b="0" dirty="0"/>
              <a:t>:</a:t>
            </a:r>
            <a:r>
              <a:rPr lang="en-US" b="0" baseline="0" dirty="0"/>
              <a:t> 30, limit the max # of nodes between leaf and root.</a:t>
            </a:r>
          </a:p>
          <a:p>
            <a:pPr lvl="1"/>
            <a:r>
              <a:rPr lang="en-US" b="0" baseline="0" dirty="0"/>
              <a:t>Grid search (optional)</a:t>
            </a:r>
            <a:endParaRPr lang="en-US" b="0" dirty="0"/>
          </a:p>
          <a:p>
            <a:pPr lvl="1"/>
            <a:endParaRPr lang="en-US" dirty="0"/>
          </a:p>
        </p:txBody>
      </p:sp>
    </p:spTree>
    <p:extLst>
      <p:ext uri="{BB962C8B-B14F-4D97-AF65-F5344CB8AC3E}">
        <p14:creationId xmlns:p14="http://schemas.microsoft.com/office/powerpoint/2010/main" val="53360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532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54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528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774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945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18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816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709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212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631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Placeholder 4"/>
          <p:cNvPicPr>
            <a:picLocks noChangeAspect="1"/>
          </p:cNvPicPr>
          <p:nvPr userDrawn="1"/>
        </p:nvPicPr>
        <p:blipFill>
          <a:blip r:embed="rId2" cstate="print">
            <a:extLst>
              <a:ext uri="{28A0092B-C50C-407E-A947-70E740481C1C}">
                <a14:useLocalDpi xmlns:a14="http://schemas.microsoft.com/office/drawing/2010/main" val="0"/>
              </a:ext>
            </a:extLst>
          </a:blip>
          <a:srcRect t="6250" b="6250"/>
          <a:stretch>
            <a:fillRect/>
          </a:stretch>
        </p:blipFill>
        <p:spPr>
          <a:xfrm>
            <a:off x="0" y="0"/>
            <a:ext cx="9144000" cy="4000500"/>
          </a:xfrm>
          <a:prstGeom prst="rect">
            <a:avLst/>
          </a:prstGeom>
        </p:spPr>
      </p:pic>
      <p:sp>
        <p:nvSpPr>
          <p:cNvPr id="7" name="Picture Placeholder 6"/>
          <p:cNvSpPr>
            <a:spLocks noGrp="1"/>
          </p:cNvSpPr>
          <p:nvPr>
            <p:ph type="pic" sz="quarter" idx="11"/>
          </p:nvPr>
        </p:nvSpPr>
        <p:spPr>
          <a:xfrm>
            <a:off x="0" y="0"/>
            <a:ext cx="9144000" cy="4000500"/>
          </a:xfrm>
          <a:noFill/>
        </p:spPr>
        <p:txBody>
          <a:bodyPr lIns="0"/>
          <a:lstStyle/>
          <a:p>
            <a:r>
              <a:rPr lang="en-US"/>
              <a:t>Click icon to add picture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30178" y="4596222"/>
            <a:ext cx="1284927" cy="304711"/>
          </a:xfrm>
          <a:prstGeom prst="rect">
            <a:avLst/>
          </a:prstGeom>
        </p:spPr>
      </p:pic>
      <p:sp>
        <p:nvSpPr>
          <p:cNvPr id="13" name="Text Placeholder 12"/>
          <p:cNvSpPr>
            <a:spLocks noGrp="1"/>
          </p:cNvSpPr>
          <p:nvPr>
            <p:ph type="body" sz="quarter" idx="13" hasCustomPrompt="1"/>
          </p:nvPr>
        </p:nvSpPr>
        <p:spPr>
          <a:xfrm>
            <a:off x="571500" y="4460430"/>
            <a:ext cx="7449344" cy="294856"/>
          </a:xfrm>
        </p:spPr>
        <p:txBody>
          <a:bodyPr tIns="0"/>
          <a:lstStyle>
            <a:lvl1pPr marL="0" indent="0" algn="l">
              <a:spcBef>
                <a:spcPts val="0"/>
              </a:spcBef>
              <a:spcAft>
                <a:spcPts val="0"/>
              </a:spcAft>
              <a:buNone/>
              <a:defRPr sz="2000" b="0" cap="all" spc="0" baseline="0">
                <a:solidFill>
                  <a:schemeClr val="accent1"/>
                </a:solidFill>
                <a:latin typeface="Calibri" panose="020F0502020204030204" pitchFamily="34" charset="0"/>
              </a:defRPr>
            </a:lvl1pPr>
          </a:lstStyle>
          <a:p>
            <a:pPr lvl="0"/>
            <a:r>
              <a:rPr lang="en-US" dirty="0"/>
              <a:t>CLICK TO EDIT MASTER TEXT STYLES</a:t>
            </a:r>
          </a:p>
        </p:txBody>
      </p:sp>
      <p:sp>
        <p:nvSpPr>
          <p:cNvPr id="6" name="Text Placeholder 5"/>
          <p:cNvSpPr>
            <a:spLocks noGrp="1"/>
          </p:cNvSpPr>
          <p:nvPr>
            <p:ph type="body" sz="quarter" idx="10" hasCustomPrompt="1"/>
          </p:nvPr>
        </p:nvSpPr>
        <p:spPr>
          <a:xfrm>
            <a:off x="571500" y="4102227"/>
            <a:ext cx="7449344" cy="346274"/>
          </a:xfrm>
        </p:spPr>
        <p:txBody>
          <a:bodyPr rIns="0" anchor="ctr"/>
          <a:lstStyle>
            <a:lvl1pPr marL="0" indent="0" algn="l">
              <a:buNone/>
              <a:defRPr sz="2400" b="1" cap="all" spc="0" baseline="0">
                <a:solidFill>
                  <a:schemeClr val="accent1"/>
                </a:solidFill>
                <a:latin typeface="Calibri" panose="020F0502020204030204" pitchFamily="34" charset="0"/>
              </a:defRPr>
            </a:lvl1pPr>
          </a:lstStyle>
          <a:p>
            <a:pPr lvl="0"/>
            <a:r>
              <a:rPr lang="en-US" dirty="0"/>
              <a:t>CLICK TO EDIT MASTER TEXT STYLES</a:t>
            </a:r>
          </a:p>
        </p:txBody>
      </p:sp>
      <p:sp>
        <p:nvSpPr>
          <p:cNvPr id="2" name="Title 1"/>
          <p:cNvSpPr>
            <a:spLocks noGrp="1"/>
          </p:cNvSpPr>
          <p:nvPr>
            <p:ph type="title" hasCustomPrompt="1"/>
          </p:nvPr>
        </p:nvSpPr>
        <p:spPr>
          <a:xfrm>
            <a:off x="571501" y="1743075"/>
            <a:ext cx="7441435" cy="514350"/>
          </a:xfrm>
          <a:prstGeom prst="rect">
            <a:avLst/>
          </a:prstGeom>
        </p:spPr>
        <p:txBody>
          <a:bodyPr vert="horz" lIns="0" tIns="0" rIns="0" bIns="0" anchor="ctr">
            <a:noAutofit/>
          </a:bodyPr>
          <a:lstStyle>
            <a:lvl1pPr algn="l">
              <a:defRPr sz="3600" b="1" spc="0" baseline="0">
                <a:solidFill>
                  <a:schemeClr val="bg1"/>
                </a:solidFill>
                <a:effectLst/>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21883093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keaway (right)">
    <p:spTree>
      <p:nvGrpSpPr>
        <p:cNvPr id="1" name=""/>
        <p:cNvGrpSpPr/>
        <p:nvPr/>
      </p:nvGrpSpPr>
      <p:grpSpPr>
        <a:xfrm>
          <a:off x="0" y="0"/>
          <a:ext cx="0" cy="0"/>
          <a:chOff x="0" y="0"/>
          <a:chExt cx="0" cy="0"/>
        </a:xfrm>
      </p:grpSpPr>
      <p:sp>
        <p:nvSpPr>
          <p:cNvPr id="7" name="Rectangle 6"/>
          <p:cNvSpPr/>
          <p:nvPr userDrawn="1"/>
        </p:nvSpPr>
        <p:spPr>
          <a:xfrm>
            <a:off x="0" y="1007707"/>
            <a:ext cx="6053327" cy="354892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10" name="Text Placeholder 9"/>
          <p:cNvSpPr>
            <a:spLocks noGrp="1"/>
          </p:cNvSpPr>
          <p:nvPr>
            <p:ph type="body" sz="quarter" idx="14"/>
          </p:nvPr>
        </p:nvSpPr>
        <p:spPr>
          <a:xfrm>
            <a:off x="6053327" y="1005840"/>
            <a:ext cx="3099816" cy="3553460"/>
          </a:xfrm>
          <a:solidFill>
            <a:schemeClr val="accent1"/>
          </a:solidFill>
        </p:spPr>
        <p:txBody>
          <a:bodyPr lIns="182880" tIns="91440" rIns="274320" bIns="91440" anchor="ctr" anchorCtr="0"/>
          <a:lstStyle>
            <a:lvl1pPr marL="0" indent="0" algn="l">
              <a:buNone/>
              <a:defRPr sz="2000" baseline="0">
                <a:solidFill>
                  <a:schemeClr val="bg1"/>
                </a:solidFill>
              </a:defRPr>
            </a:lvl1pPr>
          </a:lstStyle>
          <a:p>
            <a:pPr lvl="0"/>
            <a:r>
              <a:rPr lang="en-US"/>
              <a:t>Click to edit Master text styles</a:t>
            </a:r>
          </a:p>
        </p:txBody>
      </p:sp>
      <p:sp>
        <p:nvSpPr>
          <p:cNvPr id="4" name="Content Placeholder 3"/>
          <p:cNvSpPr>
            <a:spLocks noGrp="1"/>
          </p:cNvSpPr>
          <p:nvPr>
            <p:ph sz="quarter" idx="15"/>
          </p:nvPr>
        </p:nvSpPr>
        <p:spPr>
          <a:xfrm>
            <a:off x="363538" y="1280160"/>
            <a:ext cx="5689600"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41175045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away (bottom)">
    <p:spTree>
      <p:nvGrpSpPr>
        <p:cNvPr id="1" name=""/>
        <p:cNvGrpSpPr/>
        <p:nvPr/>
      </p:nvGrpSpPr>
      <p:grpSpPr>
        <a:xfrm>
          <a:off x="0" y="0"/>
          <a:ext cx="0" cy="0"/>
          <a:chOff x="0" y="0"/>
          <a:chExt cx="0" cy="0"/>
        </a:xfrm>
      </p:grpSpPr>
      <p:sp>
        <p:nvSpPr>
          <p:cNvPr id="7" name="Rectangle 6"/>
          <p:cNvSpPr/>
          <p:nvPr userDrawn="1"/>
        </p:nvSpPr>
        <p:spPr>
          <a:xfrm>
            <a:off x="0" y="1007705"/>
            <a:ext cx="9144000" cy="28565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10" name="Text Placeholder 9"/>
          <p:cNvSpPr>
            <a:spLocks noGrp="1"/>
          </p:cNvSpPr>
          <p:nvPr>
            <p:ph type="body" sz="quarter" idx="14"/>
          </p:nvPr>
        </p:nvSpPr>
        <p:spPr>
          <a:xfrm>
            <a:off x="0" y="3908119"/>
            <a:ext cx="9144000" cy="651181"/>
          </a:xfrm>
          <a:solidFill>
            <a:schemeClr val="accent1"/>
          </a:solidFill>
        </p:spPr>
        <p:txBody>
          <a:bodyPr wrap="square" lIns="274320" tIns="91440" rIns="274320" bIns="91440" anchor="ctr" anchorCtr="0"/>
          <a:lstStyle>
            <a:lvl1pPr marL="0" indent="0" algn="ctr">
              <a:buNone/>
              <a:defRPr sz="2000" baseline="0">
                <a:solidFill>
                  <a:schemeClr val="bg1"/>
                </a:solidFill>
              </a:defRPr>
            </a:lvl1pPr>
          </a:lstStyle>
          <a:p>
            <a:pPr lvl="0"/>
            <a:r>
              <a:rPr lang="en-US"/>
              <a:t>Click to edit Master text styles</a:t>
            </a:r>
          </a:p>
        </p:txBody>
      </p:sp>
      <p:sp>
        <p:nvSpPr>
          <p:cNvPr id="4" name="Content Placeholder 3"/>
          <p:cNvSpPr>
            <a:spLocks noGrp="1"/>
          </p:cNvSpPr>
          <p:nvPr>
            <p:ph sz="quarter" idx="15"/>
          </p:nvPr>
        </p:nvSpPr>
        <p:spPr>
          <a:xfrm>
            <a:off x="363538" y="1280160"/>
            <a:ext cx="8416925" cy="2424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spc="0" baseline="0">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25497684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and Takeaway">
    <p:spTree>
      <p:nvGrpSpPr>
        <p:cNvPr id="1" name=""/>
        <p:cNvGrpSpPr/>
        <p:nvPr/>
      </p:nvGrpSpPr>
      <p:grpSpPr>
        <a:xfrm>
          <a:off x="0" y="0"/>
          <a:ext cx="0" cy="0"/>
          <a:chOff x="0" y="0"/>
          <a:chExt cx="0" cy="0"/>
        </a:xfrm>
      </p:grpSpPr>
      <p:sp>
        <p:nvSpPr>
          <p:cNvPr id="7" name="Rectangle 6"/>
          <p:cNvSpPr/>
          <p:nvPr userDrawn="1"/>
        </p:nvSpPr>
        <p:spPr>
          <a:xfrm>
            <a:off x="0" y="1007705"/>
            <a:ext cx="9144000" cy="28565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10" name="Text Placeholder 9"/>
          <p:cNvSpPr>
            <a:spLocks noGrp="1"/>
          </p:cNvSpPr>
          <p:nvPr>
            <p:ph type="body" sz="quarter" idx="14"/>
          </p:nvPr>
        </p:nvSpPr>
        <p:spPr>
          <a:xfrm>
            <a:off x="0" y="3908119"/>
            <a:ext cx="9144000" cy="651181"/>
          </a:xfrm>
          <a:solidFill>
            <a:schemeClr val="accent1"/>
          </a:solidFill>
        </p:spPr>
        <p:txBody>
          <a:bodyPr wrap="square" lIns="274320" tIns="91440" rIns="274320" bIns="91440" anchor="ctr" anchorCtr="0"/>
          <a:lstStyle>
            <a:lvl1pPr marL="0" indent="0" algn="ctr">
              <a:buNone/>
              <a:defRPr sz="2000" baseline="0">
                <a:solidFill>
                  <a:schemeClr val="bg1"/>
                </a:solidFill>
              </a:defRPr>
            </a:lvl1pPr>
          </a:lstStyle>
          <a:p>
            <a:pPr lvl="0"/>
            <a:r>
              <a:rPr lang="en-US"/>
              <a:t>Click to edit Master text styles</a:t>
            </a:r>
          </a:p>
        </p:txBody>
      </p:sp>
      <p:sp>
        <p:nvSpPr>
          <p:cNvPr id="8" name="Content Placeholder 3"/>
          <p:cNvSpPr>
            <a:spLocks noGrp="1"/>
          </p:cNvSpPr>
          <p:nvPr>
            <p:ph sz="quarter" idx="10"/>
          </p:nvPr>
        </p:nvSpPr>
        <p:spPr>
          <a:xfrm>
            <a:off x="363538" y="1554481"/>
            <a:ext cx="8416925" cy="2203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spc="0" baseline="0">
                <a:latin typeface="Calibri" panose="020F0502020204030204" pitchFamily="34" charset="0"/>
              </a:defRPr>
            </a:lvl1pPr>
          </a:lstStyle>
          <a:p>
            <a:r>
              <a:rPr lang="en-US" dirty="0"/>
              <a:t>CLICK TO EDIT MASTER TITLE STYLE</a:t>
            </a:r>
          </a:p>
        </p:txBody>
      </p:sp>
      <p:sp>
        <p:nvSpPr>
          <p:cNvPr id="4" name="Text Placeholder 3"/>
          <p:cNvSpPr>
            <a:spLocks noGrp="1"/>
          </p:cNvSpPr>
          <p:nvPr>
            <p:ph type="body" sz="quarter" idx="15"/>
          </p:nvPr>
        </p:nvSpPr>
        <p:spPr>
          <a:xfrm>
            <a:off x="363538" y="1146175"/>
            <a:ext cx="8234362" cy="352425"/>
          </a:xfrm>
        </p:spPr>
        <p:txBody>
          <a:bodyPr/>
          <a:lstStyle>
            <a:lvl1pPr marL="0" indent="0">
              <a:buNone/>
              <a:defRPr sz="2400">
                <a:solidFill>
                  <a:schemeClr val="accent1"/>
                </a:solidFill>
                <a:latin typeface="+mj-lt"/>
              </a:defRPr>
            </a:lvl1pPr>
            <a:lvl2pPr marL="231775" indent="0">
              <a:buNone/>
              <a:defRPr sz="2400">
                <a:solidFill>
                  <a:schemeClr val="accent1"/>
                </a:solidFill>
                <a:latin typeface="+mj-lt"/>
              </a:defRPr>
            </a:lvl2pPr>
            <a:lvl3pPr marL="457200" indent="0">
              <a:buNone/>
              <a:defRPr sz="2400">
                <a:solidFill>
                  <a:schemeClr val="accent1"/>
                </a:solidFill>
                <a:latin typeface="+mj-lt"/>
              </a:defRPr>
            </a:lvl3pPr>
            <a:lvl4pPr marL="688975" indent="0">
              <a:buNone/>
              <a:defRPr sz="2400">
                <a:solidFill>
                  <a:schemeClr val="accent1"/>
                </a:solidFill>
                <a:latin typeface="+mj-lt"/>
              </a:defRPr>
            </a:lvl4pPr>
            <a:lvl5pPr marL="914400" indent="0">
              <a:buNone/>
              <a:defRPr sz="2400">
                <a:solidFill>
                  <a:schemeClr val="accent1"/>
                </a:solidFill>
                <a:latin typeface="+mj-lt"/>
              </a:defRPr>
            </a:lvl5pPr>
          </a:lstStyle>
          <a:p>
            <a:pPr lvl="0"/>
            <a:r>
              <a:rPr lang="en-US"/>
              <a:t>Click to edit Master text styles</a:t>
            </a:r>
          </a:p>
        </p:txBody>
      </p:sp>
    </p:spTree>
    <p:extLst>
      <p:ext uri="{BB962C8B-B14F-4D97-AF65-F5344CB8AC3E}">
        <p14:creationId xmlns:p14="http://schemas.microsoft.com/office/powerpoint/2010/main" val="31395601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Takeaway (left)">
    <p:spTree>
      <p:nvGrpSpPr>
        <p:cNvPr id="1" name=""/>
        <p:cNvGrpSpPr/>
        <p:nvPr/>
      </p:nvGrpSpPr>
      <p:grpSpPr>
        <a:xfrm>
          <a:off x="0" y="0"/>
          <a:ext cx="0" cy="0"/>
          <a:chOff x="0" y="0"/>
          <a:chExt cx="0" cy="0"/>
        </a:xfrm>
      </p:grpSpPr>
      <p:sp>
        <p:nvSpPr>
          <p:cNvPr id="7" name="Rectangle 6"/>
          <p:cNvSpPr/>
          <p:nvPr userDrawn="1"/>
        </p:nvSpPr>
        <p:spPr>
          <a:xfrm>
            <a:off x="2589068" y="1007707"/>
            <a:ext cx="6554932"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11" name="Text Placeholder 10"/>
          <p:cNvSpPr>
            <a:spLocks noGrp="1"/>
          </p:cNvSpPr>
          <p:nvPr>
            <p:ph type="body" sz="quarter" idx="16"/>
          </p:nvPr>
        </p:nvSpPr>
        <p:spPr>
          <a:xfrm>
            <a:off x="0" y="1007707"/>
            <a:ext cx="2556164" cy="3551594"/>
          </a:xfrm>
          <a:solidFill>
            <a:schemeClr val="accent1"/>
          </a:solidFill>
        </p:spPr>
        <p:txBody>
          <a:bodyPr lIns="274320" tIns="137160" rIns="91440" bIns="182880" anchor="ctr"/>
          <a:lstStyle>
            <a:lvl1pPr marL="0" indent="0" algn="l">
              <a:buClr>
                <a:schemeClr val="bg1"/>
              </a:buClr>
              <a:buNone/>
              <a:defRPr sz="2000">
                <a:solidFill>
                  <a:schemeClr val="bg1"/>
                </a:solidFill>
              </a:defRPr>
            </a:lvl1pPr>
            <a:lvl2pPr marL="169863" indent="0" algn="ctr">
              <a:buClr>
                <a:schemeClr val="bg1"/>
              </a:buClr>
              <a:buNone/>
              <a:defRPr>
                <a:solidFill>
                  <a:schemeClr val="bg1"/>
                </a:solidFill>
              </a:defRPr>
            </a:lvl2pPr>
            <a:lvl3pPr marL="344487" indent="0" algn="ctr">
              <a:buClr>
                <a:schemeClr val="bg1"/>
              </a:buClr>
              <a:buNone/>
              <a:defRPr>
                <a:solidFill>
                  <a:schemeClr val="bg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p:txBody>
      </p:sp>
      <p:sp>
        <p:nvSpPr>
          <p:cNvPr id="4" name="Content Placeholder 3"/>
          <p:cNvSpPr>
            <a:spLocks noGrp="1"/>
          </p:cNvSpPr>
          <p:nvPr>
            <p:ph sz="quarter" idx="17"/>
          </p:nvPr>
        </p:nvSpPr>
        <p:spPr>
          <a:xfrm>
            <a:off x="2699359" y="1554480"/>
            <a:ext cx="6081104" cy="292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spc="0" baseline="0"/>
            </a:lvl1pPr>
          </a:lstStyle>
          <a:p>
            <a:r>
              <a:rPr lang="en-US" dirty="0"/>
              <a:t>CLICK TO EDIT MASTER TITLE STYLE</a:t>
            </a:r>
          </a:p>
        </p:txBody>
      </p:sp>
      <p:sp>
        <p:nvSpPr>
          <p:cNvPr id="5" name="Text Placeholder 4"/>
          <p:cNvSpPr>
            <a:spLocks noGrp="1"/>
          </p:cNvSpPr>
          <p:nvPr>
            <p:ph type="body" sz="quarter" idx="18"/>
          </p:nvPr>
        </p:nvSpPr>
        <p:spPr>
          <a:xfrm>
            <a:off x="2699359" y="1146175"/>
            <a:ext cx="6001729" cy="352425"/>
          </a:xfrm>
        </p:spPr>
        <p:txBody>
          <a:bodyPr/>
          <a:lstStyle>
            <a:lvl1pPr marL="0" indent="0">
              <a:buNone/>
              <a:defRPr sz="2400">
                <a:solidFill>
                  <a:schemeClr val="accent1"/>
                </a:solidFill>
                <a:latin typeface="+mj-lt"/>
              </a:defRPr>
            </a:lvl1pPr>
            <a:lvl2pPr marL="231775" indent="0">
              <a:buNone/>
              <a:defRPr sz="2400">
                <a:solidFill>
                  <a:schemeClr val="accent1"/>
                </a:solidFill>
                <a:latin typeface="+mj-lt"/>
              </a:defRPr>
            </a:lvl2pPr>
            <a:lvl3pPr marL="457200" indent="0">
              <a:buNone/>
              <a:defRPr sz="2400">
                <a:solidFill>
                  <a:schemeClr val="accent1"/>
                </a:solidFill>
                <a:latin typeface="+mj-lt"/>
              </a:defRPr>
            </a:lvl3pPr>
            <a:lvl4pPr marL="688975" indent="0">
              <a:buNone/>
              <a:defRPr sz="2400">
                <a:solidFill>
                  <a:schemeClr val="accent1"/>
                </a:solidFill>
                <a:latin typeface="+mj-lt"/>
              </a:defRPr>
            </a:lvl4pPr>
            <a:lvl5pPr marL="914400" indent="0">
              <a:buNone/>
              <a:defRPr sz="2400">
                <a:solidFill>
                  <a:schemeClr val="accent1"/>
                </a:solidFill>
                <a:latin typeface="+mj-lt"/>
              </a:defRPr>
            </a:lvl5pPr>
          </a:lstStyle>
          <a:p>
            <a:pPr lvl="0"/>
            <a:r>
              <a:rPr lang="en-US"/>
              <a:t>Click to edit Master text styles</a:t>
            </a:r>
          </a:p>
        </p:txBody>
      </p:sp>
    </p:spTree>
    <p:extLst>
      <p:ext uri="{BB962C8B-B14F-4D97-AF65-F5344CB8AC3E}">
        <p14:creationId xmlns:p14="http://schemas.microsoft.com/office/powerpoint/2010/main" val="42892831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Picture Placeholder 13"/>
          <p:cNvSpPr>
            <a:spLocks noGrp="1"/>
          </p:cNvSpPr>
          <p:nvPr>
            <p:ph type="pic" sz="quarter" idx="16"/>
          </p:nvPr>
        </p:nvSpPr>
        <p:spPr>
          <a:xfrm>
            <a:off x="4613564" y="1007706"/>
            <a:ext cx="2244436" cy="3552663"/>
          </a:xfrm>
        </p:spPr>
        <p:txBody>
          <a:bodyPr/>
          <a:lstStyle/>
          <a:p>
            <a:r>
              <a:rPr lang="en-US"/>
              <a:t>Click icon to add picture</a:t>
            </a:r>
          </a:p>
        </p:txBody>
      </p:sp>
      <p:sp>
        <p:nvSpPr>
          <p:cNvPr id="6" name="Picture Placeholder 5"/>
          <p:cNvSpPr>
            <a:spLocks noGrp="1"/>
          </p:cNvSpPr>
          <p:nvPr>
            <p:ph type="pic" sz="quarter" idx="12"/>
          </p:nvPr>
        </p:nvSpPr>
        <p:spPr>
          <a:xfrm>
            <a:off x="0" y="2833068"/>
            <a:ext cx="2265218" cy="1727301"/>
          </a:xfrm>
        </p:spPr>
        <p:txBody>
          <a:bodyPr/>
          <a:lstStyle/>
          <a:p>
            <a:r>
              <a:rPr lang="en-US"/>
              <a:t>Click icon to add picture</a:t>
            </a:r>
          </a:p>
        </p:txBody>
      </p:sp>
      <p:sp>
        <p:nvSpPr>
          <p:cNvPr id="8" name="Picture Placeholder 7"/>
          <p:cNvSpPr>
            <a:spLocks noGrp="1"/>
          </p:cNvSpPr>
          <p:nvPr>
            <p:ph type="pic" sz="quarter" idx="13"/>
          </p:nvPr>
        </p:nvSpPr>
        <p:spPr>
          <a:xfrm>
            <a:off x="0" y="1007706"/>
            <a:ext cx="4572000" cy="1784480"/>
          </a:xfrm>
        </p:spPr>
        <p:txBody>
          <a:bodyPr/>
          <a:lstStyle/>
          <a:p>
            <a:r>
              <a:rPr lang="en-US"/>
              <a:t>Click icon to add picture</a:t>
            </a:r>
          </a:p>
        </p:txBody>
      </p:sp>
      <p:sp>
        <p:nvSpPr>
          <p:cNvPr id="10" name="Picture Placeholder 9"/>
          <p:cNvSpPr>
            <a:spLocks noGrp="1"/>
          </p:cNvSpPr>
          <p:nvPr>
            <p:ph type="pic" sz="quarter" idx="14"/>
          </p:nvPr>
        </p:nvSpPr>
        <p:spPr>
          <a:xfrm>
            <a:off x="6891543" y="2833068"/>
            <a:ext cx="2244436" cy="1726232"/>
          </a:xfrm>
        </p:spPr>
        <p:txBody>
          <a:bodyPr/>
          <a:lstStyle/>
          <a:p>
            <a:r>
              <a:rPr lang="en-US"/>
              <a:t>Click icon to add picture</a:t>
            </a:r>
          </a:p>
        </p:txBody>
      </p:sp>
      <p:sp>
        <p:nvSpPr>
          <p:cNvPr id="12" name="Picture Placeholder 11"/>
          <p:cNvSpPr>
            <a:spLocks noGrp="1"/>
          </p:cNvSpPr>
          <p:nvPr>
            <p:ph type="pic" sz="quarter" idx="15"/>
          </p:nvPr>
        </p:nvSpPr>
        <p:spPr>
          <a:xfrm>
            <a:off x="6889720" y="1007706"/>
            <a:ext cx="2244436" cy="1784480"/>
          </a:xfrm>
        </p:spPr>
        <p:txBody>
          <a:bodyPr/>
          <a:lstStyle/>
          <a:p>
            <a:r>
              <a:rPr lang="en-US"/>
              <a:t>Click icon to add picture</a:t>
            </a:r>
          </a:p>
        </p:txBody>
      </p:sp>
      <p:sp>
        <p:nvSpPr>
          <p:cNvPr id="16" name="Picture Placeholder 15"/>
          <p:cNvSpPr>
            <a:spLocks noGrp="1"/>
          </p:cNvSpPr>
          <p:nvPr>
            <p:ph type="pic" sz="quarter" idx="17"/>
          </p:nvPr>
        </p:nvSpPr>
        <p:spPr>
          <a:xfrm>
            <a:off x="2306782" y="2833068"/>
            <a:ext cx="2265218" cy="1726232"/>
          </a:xfrm>
        </p:spPr>
        <p:txBody>
          <a:bodyPr/>
          <a:lstStyle/>
          <a:p>
            <a:r>
              <a:rPr lang="en-US"/>
              <a:t>Click icon to add picture</a:t>
            </a:r>
          </a:p>
        </p:txBody>
      </p:sp>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Tree>
    <p:extLst>
      <p:ext uri="{BB962C8B-B14F-4D97-AF65-F5344CB8AC3E}">
        <p14:creationId xmlns:p14="http://schemas.microsoft.com/office/powerpoint/2010/main" val="318716511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Photo">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007707"/>
            <a:ext cx="9144000" cy="3551594"/>
          </a:xfrm>
        </p:spPr>
        <p:txBody>
          <a:bodyPr lIns="0" tIns="0" rIns="0" bIns="0"/>
          <a:lstStyle/>
          <a:p>
            <a:r>
              <a:rPr lang="en-US"/>
              <a:t>Click icon to add picture</a:t>
            </a:r>
          </a:p>
        </p:txBody>
      </p:sp>
      <p:sp>
        <p:nvSpPr>
          <p:cNvPr id="2" name="Title 1"/>
          <p:cNvSpPr>
            <a:spLocks noGrp="1"/>
          </p:cNvSpPr>
          <p:nvPr>
            <p:ph type="title" hasCustomPrompt="1"/>
          </p:nvPr>
        </p:nvSpPr>
        <p:spPr/>
        <p:txBody>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15712576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hoto w/Label">
    <p:spTree>
      <p:nvGrpSpPr>
        <p:cNvPr id="1" name=""/>
        <p:cNvGrpSpPr/>
        <p:nvPr/>
      </p:nvGrpSpPr>
      <p:grpSpPr>
        <a:xfrm>
          <a:off x="0" y="0"/>
          <a:ext cx="0" cy="0"/>
          <a:chOff x="0" y="0"/>
          <a:chExt cx="0" cy="0"/>
        </a:xfrm>
      </p:grpSpPr>
      <p:sp>
        <p:nvSpPr>
          <p:cNvPr id="7" name="Rectangle 6"/>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8" name="Picture Placeholder 7"/>
          <p:cNvSpPr>
            <a:spLocks noGrp="1"/>
          </p:cNvSpPr>
          <p:nvPr>
            <p:ph type="pic" sz="quarter" idx="14"/>
          </p:nvPr>
        </p:nvSpPr>
        <p:spPr>
          <a:xfrm>
            <a:off x="1739034" y="1173689"/>
            <a:ext cx="2763982" cy="2561253"/>
          </a:xfrm>
        </p:spPr>
        <p:txBody>
          <a:bodyPr/>
          <a:lstStyle/>
          <a:p>
            <a:r>
              <a:rPr lang="en-US"/>
              <a:t>Click icon to add picture</a:t>
            </a:r>
          </a:p>
        </p:txBody>
      </p:sp>
      <p:sp>
        <p:nvSpPr>
          <p:cNvPr id="11" name="Picture Placeholder 10"/>
          <p:cNvSpPr>
            <a:spLocks noGrp="1"/>
          </p:cNvSpPr>
          <p:nvPr>
            <p:ph type="pic" sz="quarter" idx="15"/>
          </p:nvPr>
        </p:nvSpPr>
        <p:spPr>
          <a:xfrm>
            <a:off x="4655127" y="1173689"/>
            <a:ext cx="2763982" cy="2561253"/>
          </a:xfrm>
        </p:spPr>
        <p:txBody>
          <a:bodyPr/>
          <a:lstStyle/>
          <a:p>
            <a:r>
              <a:rPr lang="en-US"/>
              <a:t>Click icon to add picture</a:t>
            </a:r>
          </a:p>
        </p:txBody>
      </p:sp>
      <p:sp>
        <p:nvSpPr>
          <p:cNvPr id="13" name="Text Placeholder 12"/>
          <p:cNvSpPr>
            <a:spLocks noGrp="1"/>
          </p:cNvSpPr>
          <p:nvPr>
            <p:ph type="body" sz="quarter" idx="16"/>
          </p:nvPr>
        </p:nvSpPr>
        <p:spPr>
          <a:xfrm>
            <a:off x="1739034" y="3734942"/>
            <a:ext cx="2763693" cy="671804"/>
          </a:xfrm>
          <a:solidFill>
            <a:schemeClr val="accent1"/>
          </a:solidFill>
          <a:ln>
            <a:noFill/>
          </a:ln>
        </p:spPr>
        <p:txBody>
          <a:bodyPr anchor="ctr" anchorCtr="0"/>
          <a:lstStyle>
            <a:lvl1pPr marL="0" indent="0" algn="ctr">
              <a:spcAft>
                <a:spcPts val="0"/>
              </a:spcAft>
              <a:buNone/>
              <a:defRPr sz="2000" baseline="0">
                <a:solidFill>
                  <a:schemeClr val="bg1"/>
                </a:solidFill>
              </a:defRPr>
            </a:lvl1pPr>
          </a:lstStyle>
          <a:p>
            <a:pPr lvl="0"/>
            <a:r>
              <a:rPr lang="en-US"/>
              <a:t>Click to edit Master text styles</a:t>
            </a:r>
          </a:p>
        </p:txBody>
      </p:sp>
      <p:sp>
        <p:nvSpPr>
          <p:cNvPr id="14" name="Text Placeholder 12"/>
          <p:cNvSpPr>
            <a:spLocks noGrp="1"/>
          </p:cNvSpPr>
          <p:nvPr>
            <p:ph type="body" sz="quarter" idx="17"/>
          </p:nvPr>
        </p:nvSpPr>
        <p:spPr>
          <a:xfrm>
            <a:off x="4655416" y="3734942"/>
            <a:ext cx="2763693" cy="671804"/>
          </a:xfrm>
          <a:solidFill>
            <a:schemeClr val="accent1"/>
          </a:solidFill>
        </p:spPr>
        <p:txBody>
          <a:bodyPr anchor="ctr" anchorCtr="0"/>
          <a:lstStyle>
            <a:lvl1pPr marL="0" indent="0" algn="ctr">
              <a:spcAft>
                <a:spcPts val="0"/>
              </a:spcAft>
              <a:buNone/>
              <a:defRPr sz="2000" baseline="0">
                <a:solidFill>
                  <a:schemeClr val="bg1"/>
                </a:solidFill>
              </a:defRPr>
            </a:lvl1pPr>
          </a:lstStyle>
          <a:p>
            <a:pPr lvl="0"/>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575662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hotos and Takeaway">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0" y="1007707"/>
            <a:ext cx="3034145" cy="3551594"/>
          </a:xfrm>
        </p:spPr>
        <p:txBody>
          <a:bodyPr/>
          <a:lstStyle/>
          <a:p>
            <a:r>
              <a:rPr lang="en-US"/>
              <a:t>Click icon to add picture</a:t>
            </a:r>
          </a:p>
        </p:txBody>
      </p:sp>
      <p:sp>
        <p:nvSpPr>
          <p:cNvPr id="12" name="Picture Placeholder 7"/>
          <p:cNvSpPr>
            <a:spLocks noGrp="1"/>
          </p:cNvSpPr>
          <p:nvPr>
            <p:ph type="pic" sz="quarter" idx="15"/>
          </p:nvPr>
        </p:nvSpPr>
        <p:spPr>
          <a:xfrm>
            <a:off x="6109855" y="1007707"/>
            <a:ext cx="3034145" cy="3551594"/>
          </a:xfrm>
        </p:spPr>
        <p:txBody>
          <a:bodyPr/>
          <a:lstStyle/>
          <a:p>
            <a:r>
              <a:rPr lang="en-US"/>
              <a:t>Click icon to add picture</a:t>
            </a:r>
            <a:endParaRPr lang="en-US" dirty="0"/>
          </a:p>
        </p:txBody>
      </p:sp>
      <p:sp>
        <p:nvSpPr>
          <p:cNvPr id="9" name="Text Placeholder 8"/>
          <p:cNvSpPr>
            <a:spLocks noGrp="1"/>
          </p:cNvSpPr>
          <p:nvPr>
            <p:ph type="body" sz="quarter" idx="16"/>
          </p:nvPr>
        </p:nvSpPr>
        <p:spPr>
          <a:xfrm>
            <a:off x="3063240" y="1005840"/>
            <a:ext cx="3017520" cy="3553460"/>
          </a:xfrm>
          <a:solidFill>
            <a:schemeClr val="accent1"/>
          </a:solidFill>
        </p:spPr>
        <p:txBody>
          <a:bodyPr lIns="182880" tIns="182880" rIns="182880" bIns="182880" anchor="ctr" anchorCtr="0"/>
          <a:lstStyle>
            <a:lvl1pPr marL="0" indent="0" algn="l">
              <a:spcBef>
                <a:spcPts val="545"/>
              </a:spcBef>
              <a:buNone/>
              <a:defRPr sz="2000" baseline="0">
                <a:solidFill>
                  <a:schemeClr val="bg1"/>
                </a:solidFill>
              </a:defRPr>
            </a:lvl1pPr>
          </a:lstStyle>
          <a:p>
            <a:pPr lvl="0"/>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26052203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Content (right)">
    <p:spTree>
      <p:nvGrpSpPr>
        <p:cNvPr id="1" name=""/>
        <p:cNvGrpSpPr/>
        <p:nvPr/>
      </p:nvGrpSpPr>
      <p:grpSpPr>
        <a:xfrm>
          <a:off x="0" y="0"/>
          <a:ext cx="0" cy="0"/>
          <a:chOff x="0" y="0"/>
          <a:chExt cx="0" cy="0"/>
        </a:xfrm>
      </p:grpSpPr>
      <p:sp>
        <p:nvSpPr>
          <p:cNvPr id="7" name="Rectangle 6"/>
          <p:cNvSpPr/>
          <p:nvPr userDrawn="1"/>
        </p:nvSpPr>
        <p:spPr>
          <a:xfrm>
            <a:off x="1" y="1007707"/>
            <a:ext cx="6004458"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8" name="Picture Placeholder 7"/>
          <p:cNvSpPr>
            <a:spLocks noGrp="1"/>
          </p:cNvSpPr>
          <p:nvPr>
            <p:ph type="pic" sz="quarter" idx="14"/>
          </p:nvPr>
        </p:nvSpPr>
        <p:spPr>
          <a:xfrm>
            <a:off x="6048299" y="1007415"/>
            <a:ext cx="3096491" cy="2863127"/>
          </a:xfrm>
        </p:spPr>
        <p:txBody>
          <a:bodyPr/>
          <a:lstStyle/>
          <a:p>
            <a:r>
              <a:rPr lang="en-US"/>
              <a:t>Click icon to add picture</a:t>
            </a:r>
            <a:endParaRPr lang="en-US" dirty="0"/>
          </a:p>
        </p:txBody>
      </p:sp>
      <p:sp>
        <p:nvSpPr>
          <p:cNvPr id="10" name="Text Placeholder 12"/>
          <p:cNvSpPr>
            <a:spLocks noGrp="1"/>
          </p:cNvSpPr>
          <p:nvPr>
            <p:ph type="body" sz="quarter" idx="16"/>
          </p:nvPr>
        </p:nvSpPr>
        <p:spPr>
          <a:xfrm>
            <a:off x="6048299" y="3870542"/>
            <a:ext cx="3096096" cy="688759"/>
          </a:xfrm>
          <a:solidFill>
            <a:schemeClr val="accent1"/>
          </a:solidFill>
          <a:ln>
            <a:noFill/>
          </a:ln>
        </p:spPr>
        <p:txBody>
          <a:bodyPr anchor="ctr" anchorCtr="0"/>
          <a:lstStyle>
            <a:lvl1pPr marL="0" indent="0" algn="ctr">
              <a:spcAft>
                <a:spcPts val="0"/>
              </a:spcAft>
              <a:buNone/>
              <a:defRPr sz="2000" baseline="0">
                <a:solidFill>
                  <a:schemeClr val="bg1"/>
                </a:solidFill>
              </a:defRPr>
            </a:lvl1pPr>
          </a:lstStyle>
          <a:p>
            <a:pPr lvl="0"/>
            <a:r>
              <a:rPr lang="en-US"/>
              <a:t>Click to edit Master text styles</a:t>
            </a:r>
          </a:p>
        </p:txBody>
      </p:sp>
      <p:sp>
        <p:nvSpPr>
          <p:cNvPr id="4" name="Content Placeholder 3"/>
          <p:cNvSpPr>
            <a:spLocks noGrp="1"/>
          </p:cNvSpPr>
          <p:nvPr>
            <p:ph sz="quarter" idx="17"/>
          </p:nvPr>
        </p:nvSpPr>
        <p:spPr>
          <a:xfrm>
            <a:off x="363538" y="1280160"/>
            <a:ext cx="5640921" cy="3172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3015733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and Content (left)">
    <p:spTree>
      <p:nvGrpSpPr>
        <p:cNvPr id="1" name=""/>
        <p:cNvGrpSpPr/>
        <p:nvPr/>
      </p:nvGrpSpPr>
      <p:grpSpPr>
        <a:xfrm>
          <a:off x="0" y="0"/>
          <a:ext cx="0" cy="0"/>
          <a:chOff x="0" y="0"/>
          <a:chExt cx="0" cy="0"/>
        </a:xfrm>
      </p:grpSpPr>
      <p:sp>
        <p:nvSpPr>
          <p:cNvPr id="7" name="Rectangle 6"/>
          <p:cNvSpPr/>
          <p:nvPr userDrawn="1"/>
        </p:nvSpPr>
        <p:spPr>
          <a:xfrm>
            <a:off x="3140023" y="1007707"/>
            <a:ext cx="6003978"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8" name="Picture Placeholder 7"/>
          <p:cNvSpPr>
            <a:spLocks noGrp="1"/>
          </p:cNvSpPr>
          <p:nvPr>
            <p:ph type="pic" sz="quarter" idx="14"/>
          </p:nvPr>
        </p:nvSpPr>
        <p:spPr>
          <a:xfrm>
            <a:off x="-310" y="1007415"/>
            <a:ext cx="3096491" cy="2866085"/>
          </a:xfrm>
        </p:spPr>
        <p:txBody>
          <a:bodyPr/>
          <a:lstStyle/>
          <a:p>
            <a:r>
              <a:rPr lang="en-US"/>
              <a:t>Click icon to add picture</a:t>
            </a:r>
          </a:p>
        </p:txBody>
      </p:sp>
      <p:sp>
        <p:nvSpPr>
          <p:cNvPr id="10" name="Text Placeholder 12"/>
          <p:cNvSpPr>
            <a:spLocks noGrp="1"/>
          </p:cNvSpPr>
          <p:nvPr>
            <p:ph type="body" sz="quarter" idx="16"/>
          </p:nvPr>
        </p:nvSpPr>
        <p:spPr>
          <a:xfrm>
            <a:off x="-310" y="3873500"/>
            <a:ext cx="3096096" cy="685800"/>
          </a:xfrm>
          <a:solidFill>
            <a:schemeClr val="accent1"/>
          </a:solidFill>
          <a:ln>
            <a:noFill/>
          </a:ln>
        </p:spPr>
        <p:txBody>
          <a:bodyPr anchor="ctr" anchorCtr="0"/>
          <a:lstStyle>
            <a:lvl1pPr marL="0" indent="0" algn="ctr">
              <a:spcAft>
                <a:spcPts val="0"/>
              </a:spcAft>
              <a:buNone/>
              <a:defRPr sz="2000" baseline="0">
                <a:solidFill>
                  <a:schemeClr val="bg1"/>
                </a:solidFill>
              </a:defRPr>
            </a:lvl1pPr>
          </a:lstStyle>
          <a:p>
            <a:pPr lvl="0"/>
            <a:r>
              <a:rPr lang="en-US"/>
              <a:t>Click to edit Master text styles</a:t>
            </a:r>
          </a:p>
        </p:txBody>
      </p:sp>
      <p:sp>
        <p:nvSpPr>
          <p:cNvPr id="4" name="Content Placeholder 3"/>
          <p:cNvSpPr>
            <a:spLocks noGrp="1"/>
          </p:cNvSpPr>
          <p:nvPr>
            <p:ph sz="quarter" idx="17"/>
          </p:nvPr>
        </p:nvSpPr>
        <p:spPr>
          <a:xfrm>
            <a:off x="3225451" y="1280160"/>
            <a:ext cx="5555011" cy="3222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370512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_3">
    <p:spTree>
      <p:nvGrpSpPr>
        <p:cNvPr id="1" name=""/>
        <p:cNvGrpSpPr/>
        <p:nvPr/>
      </p:nvGrpSpPr>
      <p:grpSpPr>
        <a:xfrm>
          <a:off x="0" y="0"/>
          <a:ext cx="0" cy="0"/>
          <a:chOff x="0" y="0"/>
          <a:chExt cx="0" cy="0"/>
        </a:xfrm>
      </p:grpSpPr>
      <p:sp>
        <p:nvSpPr>
          <p:cNvPr id="6" name="Rectangle 5"/>
          <p:cNvSpPr/>
          <p:nvPr userDrawn="1"/>
        </p:nvSpPr>
        <p:spPr>
          <a:xfrm>
            <a:off x="0" y="4358640"/>
            <a:ext cx="9144000" cy="78486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045">
              <a:defRPr/>
            </a:pPr>
            <a:endParaRPr lang="en-US" sz="521">
              <a:solidFill>
                <a:srgbClr val="FFFFFF"/>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0178" y="4596222"/>
            <a:ext cx="1284927" cy="304711"/>
          </a:xfrm>
          <a:prstGeom prst="rect">
            <a:avLst/>
          </a:prstGeom>
        </p:spPr>
      </p:pic>
      <p:sp>
        <p:nvSpPr>
          <p:cNvPr id="2" name="Title 1"/>
          <p:cNvSpPr>
            <a:spLocks noGrp="1"/>
          </p:cNvSpPr>
          <p:nvPr>
            <p:ph type="title" hasCustomPrompt="1"/>
          </p:nvPr>
        </p:nvSpPr>
        <p:spPr>
          <a:xfrm>
            <a:off x="571501" y="1797303"/>
            <a:ext cx="7441435" cy="514350"/>
          </a:xfrm>
          <a:prstGeom prst="rect">
            <a:avLst/>
          </a:prstGeom>
        </p:spPr>
        <p:txBody>
          <a:bodyPr vert="horz" lIns="0" tIns="0" rIns="0" bIns="0" anchor="ctr">
            <a:noAutofit/>
          </a:bodyPr>
          <a:lstStyle>
            <a:lvl1pPr algn="l">
              <a:defRPr sz="3600" b="1" spc="0" baseline="0">
                <a:solidFill>
                  <a:schemeClr val="accent1"/>
                </a:solidFill>
                <a:effectLst/>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306756496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3816043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0487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5A25CC-533E-49EB-B7A2-5C34858DE6B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a:t>
            </a:fld>
            <a:endParaRPr lang="en-US"/>
          </a:p>
        </p:txBody>
      </p:sp>
    </p:spTree>
    <p:extLst>
      <p:ext uri="{BB962C8B-B14F-4D97-AF65-F5344CB8AC3E}">
        <p14:creationId xmlns:p14="http://schemas.microsoft.com/office/powerpoint/2010/main" val="2575908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02196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A25CC-533E-49EB-B7A2-5C34858DE6BB}"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a:t>
            </a:fld>
            <a:endParaRPr lang="en-US"/>
          </a:p>
        </p:txBody>
      </p:sp>
    </p:spTree>
    <p:extLst>
      <p:ext uri="{BB962C8B-B14F-4D97-AF65-F5344CB8AC3E}">
        <p14:creationId xmlns:p14="http://schemas.microsoft.com/office/powerpoint/2010/main" val="39736601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14208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Rectangle 8"/>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045">
              <a:defRPr/>
            </a:pPr>
            <a:endParaRPr lang="en-US" sz="521">
              <a:solidFill>
                <a:srgbClr val="FFFFFF"/>
              </a:solidFill>
            </a:endParaRPr>
          </a:p>
        </p:txBody>
      </p:sp>
    </p:spTree>
    <p:extLst>
      <p:ext uri="{BB962C8B-B14F-4D97-AF65-F5344CB8AC3E}">
        <p14:creationId xmlns:p14="http://schemas.microsoft.com/office/powerpoint/2010/main" val="38679520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087587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Rectangle 5"/>
          <p:cNvSpPr/>
          <p:nvPr userDrawn="1"/>
        </p:nvSpPr>
        <p:spPr>
          <a:xfrm>
            <a:off x="0" y="1007706"/>
            <a:ext cx="9144000" cy="35466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8657097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8381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1007706"/>
            <a:ext cx="9144000" cy="35466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p:cNvSpPr>
            <a:spLocks noGrp="1"/>
          </p:cNvSpPr>
          <p:nvPr>
            <p:ph type="title" hasCustomPrompt="1"/>
          </p:nvPr>
        </p:nvSpPr>
        <p:spPr/>
        <p:txBody>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29938971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3/19/2018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87028860"/>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378275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03007"/>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1144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Rectangle 6"/>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4" name="Content Placeholder 3"/>
          <p:cNvSpPr>
            <a:spLocks noGrp="1"/>
          </p:cNvSpPr>
          <p:nvPr>
            <p:ph sz="quarter" idx="14"/>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3538" y="440246"/>
            <a:ext cx="8416782" cy="492443"/>
          </a:xfrm>
        </p:spPr>
        <p:txBody>
          <a:bodyPr wrap="square" anchor="b">
            <a:spAutoFit/>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5517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045">
              <a:defRPr/>
            </a:pPr>
            <a:endParaRPr lang="en-US" sz="521">
              <a:solidFill>
                <a:srgbClr val="FFFFFF"/>
              </a:solidFill>
            </a:endParaRPr>
          </a:p>
        </p:txBody>
      </p:sp>
      <p:sp>
        <p:nvSpPr>
          <p:cNvPr id="4" name="Content Placeholder 3"/>
          <p:cNvSpPr>
            <a:spLocks noGrp="1"/>
          </p:cNvSpPr>
          <p:nvPr>
            <p:ph sz="quarter" idx="14"/>
          </p:nvPr>
        </p:nvSpPr>
        <p:spPr>
          <a:xfrm>
            <a:off x="363538" y="1280160"/>
            <a:ext cx="4132262" cy="3114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3538" y="440246"/>
            <a:ext cx="8416782" cy="492443"/>
          </a:xfrm>
        </p:spPr>
        <p:txBody>
          <a:bodyPr wrap="square" anchor="b">
            <a:spAutoFit/>
          </a:bodyPr>
          <a:lstStyle>
            <a:lvl1pPr>
              <a:defRPr spc="0" baseline="0"/>
            </a:lvl1pPr>
          </a:lstStyle>
          <a:p>
            <a:r>
              <a:rPr lang="en-US" dirty="0"/>
              <a:t>CLICK TO EDIT MASTER TITLE STYLE</a:t>
            </a:r>
          </a:p>
        </p:txBody>
      </p:sp>
      <p:sp>
        <p:nvSpPr>
          <p:cNvPr id="5" name="Content Placeholder 3"/>
          <p:cNvSpPr>
            <a:spLocks noGrp="1"/>
          </p:cNvSpPr>
          <p:nvPr>
            <p:ph sz="quarter" idx="15"/>
          </p:nvPr>
        </p:nvSpPr>
        <p:spPr>
          <a:xfrm>
            <a:off x="4648058" y="1280160"/>
            <a:ext cx="4132262" cy="3114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8579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7" name="Rectangle 6"/>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82045" rtl="0" eaLnBrk="1" fontAlgn="auto" latinLnBrk="0" hangingPunct="1">
              <a:lnSpc>
                <a:spcPct val="100000"/>
              </a:lnSpc>
              <a:spcBef>
                <a:spcPts val="0"/>
              </a:spcBef>
              <a:spcAft>
                <a:spcPts val="0"/>
              </a:spcAft>
              <a:buClrTx/>
              <a:buSzTx/>
              <a:buFontTx/>
              <a:buNone/>
              <a:tabLst/>
              <a:defRPr/>
            </a:pPr>
            <a:endParaRPr kumimoji="0" lang="en-US" sz="521" b="0" i="0" u="none" strike="noStrike" kern="1200" cap="none" spc="0" normalizeH="0" baseline="0" noProof="0">
              <a:ln>
                <a:noFill/>
              </a:ln>
              <a:solidFill>
                <a:srgbClr val="FFFFFF"/>
              </a:solidFill>
              <a:effectLst/>
              <a:uLnTx/>
              <a:uFillTx/>
              <a:latin typeface="Arial"/>
              <a:ea typeface="+mn-ea"/>
              <a:cs typeface="+mn-cs"/>
            </a:endParaRPr>
          </a:p>
        </p:txBody>
      </p:sp>
      <p:sp>
        <p:nvSpPr>
          <p:cNvPr id="4" name="Content Placeholder 3"/>
          <p:cNvSpPr>
            <a:spLocks noGrp="1"/>
          </p:cNvSpPr>
          <p:nvPr>
            <p:ph sz="quarter" idx="10"/>
          </p:nvPr>
        </p:nvSpPr>
        <p:spPr>
          <a:xfrm>
            <a:off x="363538" y="1554480"/>
            <a:ext cx="8416925" cy="292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3537" y="440164"/>
            <a:ext cx="8416925" cy="492443"/>
          </a:xfrm>
        </p:spPr>
        <p:txBody>
          <a:bodyPr>
            <a:spAutoFit/>
          </a:bodyPr>
          <a:lstStyle>
            <a:lvl1pPr>
              <a:defRPr spc="0" baseline="0"/>
            </a:lvl1pPr>
          </a:lstStyle>
          <a:p>
            <a:r>
              <a:rPr lang="en-US" dirty="0"/>
              <a:t>CLICK TO EDIT MASTER TITLE STYLE</a:t>
            </a:r>
          </a:p>
        </p:txBody>
      </p:sp>
      <p:sp>
        <p:nvSpPr>
          <p:cNvPr id="5" name="Text Placeholder 4"/>
          <p:cNvSpPr>
            <a:spLocks noGrp="1"/>
          </p:cNvSpPr>
          <p:nvPr>
            <p:ph type="body" sz="quarter" idx="11"/>
          </p:nvPr>
        </p:nvSpPr>
        <p:spPr>
          <a:xfrm>
            <a:off x="363538" y="1146175"/>
            <a:ext cx="8416924" cy="352425"/>
          </a:xfrm>
        </p:spPr>
        <p:txBody>
          <a:bodyPr/>
          <a:lstStyle>
            <a:lvl1pPr marL="0" indent="0">
              <a:buNone/>
              <a:defRPr sz="2400">
                <a:solidFill>
                  <a:schemeClr val="accent1"/>
                </a:solidFill>
                <a:latin typeface="+mj-lt"/>
              </a:defRPr>
            </a:lvl1pPr>
            <a:lvl2pPr marL="231775" indent="0">
              <a:buNone/>
              <a:defRPr sz="2200">
                <a:solidFill>
                  <a:schemeClr val="accent1"/>
                </a:solidFill>
                <a:latin typeface="+mj-lt"/>
              </a:defRPr>
            </a:lvl2pPr>
            <a:lvl3pPr marL="457200" indent="0">
              <a:buNone/>
              <a:defRPr sz="2200">
                <a:solidFill>
                  <a:schemeClr val="accent1"/>
                </a:solidFill>
                <a:latin typeface="+mj-lt"/>
              </a:defRPr>
            </a:lvl3pPr>
            <a:lvl4pPr marL="688975" indent="0">
              <a:buNone/>
              <a:defRPr sz="2200">
                <a:solidFill>
                  <a:schemeClr val="accent1"/>
                </a:solidFill>
                <a:latin typeface="+mj-lt"/>
              </a:defRPr>
            </a:lvl4pPr>
            <a:lvl5pPr marL="914400" indent="0">
              <a:buNone/>
              <a:defRPr sz="2200">
                <a:solidFill>
                  <a:schemeClr val="accent1"/>
                </a:solidFill>
                <a:latin typeface="+mj-lt"/>
              </a:defRPr>
            </a:lvl5pPr>
          </a:lstStyle>
          <a:p>
            <a:pPr lvl="0"/>
            <a:r>
              <a:rPr lang="en-US"/>
              <a:t>Click to edit Master text styles</a:t>
            </a:r>
          </a:p>
        </p:txBody>
      </p:sp>
    </p:spTree>
    <p:extLst>
      <p:ext uri="{BB962C8B-B14F-4D97-AF65-F5344CB8AC3E}">
        <p14:creationId xmlns:p14="http://schemas.microsoft.com/office/powerpoint/2010/main" val="8069353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ubtitle and Content">
    <p:spTree>
      <p:nvGrpSpPr>
        <p:cNvPr id="1" name=""/>
        <p:cNvGrpSpPr/>
        <p:nvPr/>
      </p:nvGrpSpPr>
      <p:grpSpPr>
        <a:xfrm>
          <a:off x="0" y="0"/>
          <a:ext cx="0" cy="0"/>
          <a:chOff x="0" y="0"/>
          <a:chExt cx="0" cy="0"/>
        </a:xfrm>
      </p:grpSpPr>
      <p:sp>
        <p:nvSpPr>
          <p:cNvPr id="7" name="Rectangle 6"/>
          <p:cNvSpPr/>
          <p:nvPr userDrawn="1"/>
        </p:nvSpPr>
        <p:spPr>
          <a:xfrm>
            <a:off x="0" y="1007707"/>
            <a:ext cx="9144000" cy="35515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045">
              <a:defRPr/>
            </a:pPr>
            <a:endParaRPr lang="en-US" sz="521">
              <a:solidFill>
                <a:srgbClr val="FFFFFF"/>
              </a:solidFill>
            </a:endParaRPr>
          </a:p>
        </p:txBody>
      </p:sp>
      <p:sp>
        <p:nvSpPr>
          <p:cNvPr id="4" name="Content Placeholder 3"/>
          <p:cNvSpPr>
            <a:spLocks noGrp="1"/>
          </p:cNvSpPr>
          <p:nvPr>
            <p:ph sz="quarter" idx="10"/>
          </p:nvPr>
        </p:nvSpPr>
        <p:spPr>
          <a:xfrm>
            <a:off x="363538" y="1554480"/>
            <a:ext cx="4133088" cy="292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3537" y="440164"/>
            <a:ext cx="8416925" cy="492443"/>
          </a:xfrm>
        </p:spPr>
        <p:txBody>
          <a:bodyPr>
            <a:spAutoFit/>
          </a:bodyPr>
          <a:lstStyle>
            <a:lvl1pPr>
              <a:defRPr spc="0" baseline="0"/>
            </a:lvl1pPr>
          </a:lstStyle>
          <a:p>
            <a:r>
              <a:rPr lang="en-US" dirty="0"/>
              <a:t>CLICK TO EDIT MASTER TITLE STYLE</a:t>
            </a:r>
          </a:p>
        </p:txBody>
      </p:sp>
      <p:sp>
        <p:nvSpPr>
          <p:cNvPr id="5" name="Text Placeholder 4"/>
          <p:cNvSpPr>
            <a:spLocks noGrp="1"/>
          </p:cNvSpPr>
          <p:nvPr>
            <p:ph type="body" sz="quarter" idx="11"/>
          </p:nvPr>
        </p:nvSpPr>
        <p:spPr>
          <a:xfrm>
            <a:off x="363538" y="1146175"/>
            <a:ext cx="4133088" cy="352425"/>
          </a:xfrm>
        </p:spPr>
        <p:txBody>
          <a:bodyPr/>
          <a:lstStyle>
            <a:lvl1pPr marL="0" indent="0">
              <a:buNone/>
              <a:defRPr sz="2400">
                <a:solidFill>
                  <a:schemeClr val="accent1"/>
                </a:solidFill>
                <a:latin typeface="+mj-lt"/>
              </a:defRPr>
            </a:lvl1pPr>
            <a:lvl2pPr marL="231775" indent="0">
              <a:buNone/>
              <a:defRPr sz="2200">
                <a:solidFill>
                  <a:schemeClr val="accent1"/>
                </a:solidFill>
                <a:latin typeface="+mj-lt"/>
              </a:defRPr>
            </a:lvl2pPr>
            <a:lvl3pPr marL="457200" indent="0">
              <a:buNone/>
              <a:defRPr sz="2200">
                <a:solidFill>
                  <a:schemeClr val="accent1"/>
                </a:solidFill>
                <a:latin typeface="+mj-lt"/>
              </a:defRPr>
            </a:lvl3pPr>
            <a:lvl4pPr marL="688975" indent="0">
              <a:buNone/>
              <a:defRPr sz="2200">
                <a:solidFill>
                  <a:schemeClr val="accent1"/>
                </a:solidFill>
                <a:latin typeface="+mj-lt"/>
              </a:defRPr>
            </a:lvl4pPr>
            <a:lvl5pPr marL="914400" indent="0">
              <a:buNone/>
              <a:defRPr sz="2200">
                <a:solidFill>
                  <a:schemeClr val="accent1"/>
                </a:solidFill>
                <a:latin typeface="+mj-lt"/>
              </a:defRPr>
            </a:lvl5pPr>
          </a:lstStyle>
          <a:p>
            <a:pPr lvl="0"/>
            <a:r>
              <a:rPr lang="en-US"/>
              <a:t>Click to edit Master text styles</a:t>
            </a:r>
          </a:p>
        </p:txBody>
      </p:sp>
      <p:sp>
        <p:nvSpPr>
          <p:cNvPr id="6" name="Content Placeholder 3"/>
          <p:cNvSpPr>
            <a:spLocks noGrp="1"/>
          </p:cNvSpPr>
          <p:nvPr>
            <p:ph sz="quarter" idx="12"/>
          </p:nvPr>
        </p:nvSpPr>
        <p:spPr>
          <a:xfrm>
            <a:off x="4647374" y="1554480"/>
            <a:ext cx="4133088" cy="292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13"/>
          </p:nvPr>
        </p:nvSpPr>
        <p:spPr>
          <a:xfrm>
            <a:off x="4647374" y="1146175"/>
            <a:ext cx="4133088" cy="352425"/>
          </a:xfrm>
        </p:spPr>
        <p:txBody>
          <a:bodyPr/>
          <a:lstStyle>
            <a:lvl1pPr marL="0" indent="0">
              <a:buNone/>
              <a:defRPr sz="2400">
                <a:solidFill>
                  <a:schemeClr val="accent1"/>
                </a:solidFill>
                <a:latin typeface="+mj-lt"/>
              </a:defRPr>
            </a:lvl1pPr>
            <a:lvl2pPr marL="231775" indent="0">
              <a:buNone/>
              <a:defRPr sz="2200">
                <a:solidFill>
                  <a:schemeClr val="accent1"/>
                </a:solidFill>
                <a:latin typeface="+mj-lt"/>
              </a:defRPr>
            </a:lvl2pPr>
            <a:lvl3pPr marL="457200" indent="0">
              <a:buNone/>
              <a:defRPr sz="2200">
                <a:solidFill>
                  <a:schemeClr val="accent1"/>
                </a:solidFill>
                <a:latin typeface="+mj-lt"/>
              </a:defRPr>
            </a:lvl3pPr>
            <a:lvl4pPr marL="688975" indent="0">
              <a:buNone/>
              <a:defRPr sz="2200">
                <a:solidFill>
                  <a:schemeClr val="accent1"/>
                </a:solidFill>
                <a:latin typeface="+mj-lt"/>
              </a:defRPr>
            </a:lvl4pPr>
            <a:lvl5pPr marL="914400" indent="0">
              <a:buNone/>
              <a:defRPr sz="2200">
                <a:solidFill>
                  <a:schemeClr val="accent1"/>
                </a:solidFill>
                <a:latin typeface="+mj-lt"/>
              </a:defRPr>
            </a:lvl5pPr>
          </a:lstStyle>
          <a:p>
            <a:pPr lvl="0"/>
            <a:r>
              <a:rPr lang="en-US"/>
              <a:t>Click to edit Master text styles</a:t>
            </a:r>
          </a:p>
        </p:txBody>
      </p:sp>
    </p:spTree>
    <p:extLst>
      <p:ext uri="{BB962C8B-B14F-4D97-AF65-F5344CB8AC3E}">
        <p14:creationId xmlns:p14="http://schemas.microsoft.com/office/powerpoint/2010/main" val="38086422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Panel Imag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3121043" y="1007705"/>
            <a:ext cx="2909455" cy="3551595"/>
          </a:xfrm>
        </p:spPr>
        <p:txBody>
          <a:bodyPr/>
          <a:lstStyle/>
          <a:p>
            <a:r>
              <a:rPr lang="en-US"/>
              <a:t>Click icon to add picture</a:t>
            </a:r>
          </a:p>
        </p:txBody>
      </p:sp>
      <p:sp>
        <p:nvSpPr>
          <p:cNvPr id="13" name="Picture Placeholder 12"/>
          <p:cNvSpPr>
            <a:spLocks noGrp="1"/>
          </p:cNvSpPr>
          <p:nvPr>
            <p:ph type="pic" sz="quarter" idx="14"/>
          </p:nvPr>
        </p:nvSpPr>
        <p:spPr>
          <a:xfrm>
            <a:off x="6066253" y="1007705"/>
            <a:ext cx="3075709" cy="3551595"/>
          </a:xfrm>
        </p:spPr>
        <p:txBody>
          <a:bodyPr/>
          <a:lstStyle/>
          <a:p>
            <a:r>
              <a:rPr lang="en-US"/>
              <a:t>Click icon to add picture</a:t>
            </a:r>
          </a:p>
        </p:txBody>
      </p:sp>
      <p:sp>
        <p:nvSpPr>
          <p:cNvPr id="6" name="Picture Placeholder 5"/>
          <p:cNvSpPr>
            <a:spLocks noGrp="1"/>
          </p:cNvSpPr>
          <p:nvPr>
            <p:ph type="pic" sz="quarter" idx="15"/>
          </p:nvPr>
        </p:nvSpPr>
        <p:spPr>
          <a:xfrm>
            <a:off x="0" y="1007705"/>
            <a:ext cx="3075709" cy="3551595"/>
          </a:xfrm>
        </p:spPr>
        <p:txBody>
          <a:bodyPr/>
          <a:lstStyle/>
          <a:p>
            <a:r>
              <a:rPr lang="en-US"/>
              <a:t>Click icon to add picture</a:t>
            </a:r>
            <a:endParaRPr lang="en-US" dirty="0"/>
          </a:p>
        </p:txBody>
      </p:sp>
      <p:sp>
        <p:nvSpPr>
          <p:cNvPr id="2" name="Title 1"/>
          <p:cNvSpPr>
            <a:spLocks noGrp="1"/>
          </p:cNvSpPr>
          <p:nvPr>
            <p:ph type="title" hasCustomPrompt="1"/>
          </p:nvPr>
        </p:nvSpPr>
        <p:spPr>
          <a:xfrm>
            <a:off x="363538" y="440246"/>
            <a:ext cx="8416925" cy="492443"/>
          </a:xfrm>
          <a:prstGeom prst="rect">
            <a:avLst/>
          </a:prstGeom>
        </p:spPr>
        <p:txBody>
          <a:bodyPr vert="horz" wrap="square" lIns="91440" tIns="45720" rIns="91440" bIns="45720" anchor="b" anchorCtr="0">
            <a:spAutoFit/>
          </a:bodyPr>
          <a:lstStyle>
            <a:lvl1pPr algn="l">
              <a:lnSpc>
                <a:spcPct val="100000"/>
              </a:lnSpc>
              <a:defRPr lang="en-US" sz="2600" b="1" kern="1200" spc="0" baseline="0" dirty="0">
                <a:solidFill>
                  <a:schemeClr val="accent1"/>
                </a:solidFill>
                <a:latin typeface="Calibri" panose="020F0502020204030204" pitchFamily="34" charset="0"/>
                <a:ea typeface="+mj-ea"/>
                <a:cs typeface="+mj-cs"/>
              </a:defRPr>
            </a:lvl1pPr>
          </a:lstStyle>
          <a:p>
            <a:r>
              <a:rPr lang="en-US" dirty="0"/>
              <a:t>CLICK TO EDIT MASTER TITLE STYLE</a:t>
            </a:r>
          </a:p>
        </p:txBody>
      </p:sp>
    </p:spTree>
    <p:extLst>
      <p:ext uri="{BB962C8B-B14F-4D97-AF65-F5344CB8AC3E}">
        <p14:creationId xmlns:p14="http://schemas.microsoft.com/office/powerpoint/2010/main" val="2085556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akeaway (right)">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1007707"/>
            <a:ext cx="6026727" cy="3551594"/>
          </a:xfrm>
        </p:spPr>
        <p:txBody>
          <a:bodyPr/>
          <a:lstStyle/>
          <a:p>
            <a:r>
              <a:rPr lang="en-US"/>
              <a:t>Click icon to add picture</a:t>
            </a:r>
          </a:p>
        </p:txBody>
      </p:sp>
      <p:sp>
        <p:nvSpPr>
          <p:cNvPr id="4" name="Content Placeholder 3"/>
          <p:cNvSpPr>
            <a:spLocks noGrp="1"/>
          </p:cNvSpPr>
          <p:nvPr>
            <p:ph sz="quarter" idx="13"/>
          </p:nvPr>
        </p:nvSpPr>
        <p:spPr>
          <a:xfrm>
            <a:off x="6069991" y="1008063"/>
            <a:ext cx="3074009" cy="3551237"/>
          </a:xfrm>
          <a:solidFill>
            <a:schemeClr val="accent1"/>
          </a:solidFill>
        </p:spPr>
        <p:txBody>
          <a:bodyPr lIns="182880" rIns="274320" anchor="ctr"/>
          <a:lstStyle>
            <a:lvl1pPr marL="0" indent="0">
              <a:buNone/>
              <a:defRPr sz="22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3538" y="440246"/>
            <a:ext cx="8416925" cy="492443"/>
          </a:xfrm>
          <a:prstGeom prst="rect">
            <a:avLst/>
          </a:prstGeom>
        </p:spPr>
        <p:txBody>
          <a:bodyPr vert="horz" wrap="square" lIns="91440" tIns="45720" rIns="91440" bIns="45720" anchor="b" anchorCtr="0">
            <a:spAutoFit/>
          </a:bodyPr>
          <a:lstStyle>
            <a:lvl1pPr algn="l">
              <a:defRPr sz="2600" b="1" spc="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9201339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997763" y="4758499"/>
            <a:ext cx="817857" cy="193948"/>
          </a:xfrm>
          <a:prstGeom prst="rect">
            <a:avLst/>
          </a:prstGeom>
        </p:spPr>
      </p:pic>
      <p:sp>
        <p:nvSpPr>
          <p:cNvPr id="21" name="Rectangle 20"/>
          <p:cNvSpPr>
            <a:spLocks noGrp="1" noChangeArrowheads="1"/>
          </p:cNvSpPr>
          <p:nvPr/>
        </p:nvSpPr>
        <p:spPr bwMode="gray">
          <a:xfrm>
            <a:off x="4155948" y="4690608"/>
            <a:ext cx="832104" cy="273844"/>
          </a:xfrm>
          <a:prstGeom prst="rect">
            <a:avLst/>
          </a:prstGeom>
          <a:noFill/>
          <a:ln w="9525" algn="ctr">
            <a:noFill/>
            <a:miter lim="800000"/>
            <a:headEnd/>
            <a:tailEnd/>
          </a:ln>
          <a:effectLst/>
        </p:spPr>
        <p:txBody>
          <a:bodyPr lIns="0" tIns="0" rIns="0" bIns="0" anchor="b" anchorCtr="0"/>
          <a:ls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pPr marL="0" marR="0" lvl="0" indent="0" algn="ctr" defTabSz="582045" rtl="0" eaLnBrk="1" fontAlgn="base" latinLnBrk="0" hangingPunct="1">
              <a:lnSpc>
                <a:spcPct val="100000"/>
              </a:lnSpc>
              <a:spcBef>
                <a:spcPct val="0"/>
              </a:spcBef>
              <a:spcAft>
                <a:spcPct val="0"/>
              </a:spcAft>
              <a:buClrTx/>
              <a:buSzTx/>
              <a:buFontTx/>
              <a:buNone/>
              <a:tabLst/>
              <a:defRPr/>
            </a:pPr>
            <a:fld id="{5909AF01-7EFE-4A29-B021-8BA707099C41}" type="slidenum">
              <a:rPr kumimoji="0" lang="en-US" sz="700" b="1" i="0" u="none" strike="noStrike" kern="1200" cap="none" spc="0" normalizeH="0" baseline="0" noProof="0">
                <a:ln>
                  <a:noFill/>
                </a:ln>
                <a:solidFill>
                  <a:srgbClr val="716F73"/>
                </a:solidFill>
                <a:effectLst/>
                <a:uLnTx/>
                <a:uFillTx/>
                <a:latin typeface="Arial"/>
                <a:ea typeface="+mn-ea"/>
                <a:cs typeface="+mn-cs"/>
              </a:rPr>
              <a:pPr marL="0" marR="0" lvl="0" indent="0" algn="ctr" defTabSz="582045" rtl="0" eaLnBrk="1" fontAlgn="base" latinLnBrk="0" hangingPunct="1">
                <a:lnSpc>
                  <a:spcPct val="100000"/>
                </a:lnSpc>
                <a:spcBef>
                  <a:spcPct val="0"/>
                </a:spcBef>
                <a:spcAft>
                  <a:spcPct val="0"/>
                </a:spcAft>
                <a:buClrTx/>
                <a:buSzTx/>
                <a:buFontTx/>
                <a:buNone/>
                <a:tabLst/>
                <a:defRPr/>
              </a:pPr>
              <a:t>‹#›</a:t>
            </a:fld>
            <a:endParaRPr kumimoji="0" lang="en-US" sz="700" b="1" i="0" u="none" strike="noStrike" kern="1200" cap="none" spc="0" normalizeH="0" baseline="0" noProof="0" dirty="0">
              <a:ln>
                <a:noFill/>
              </a:ln>
              <a:solidFill>
                <a:srgbClr val="716F73"/>
              </a:solidFill>
              <a:effectLst/>
              <a:uLnTx/>
              <a:uFillTx/>
              <a:latin typeface="Arial"/>
              <a:ea typeface="+mn-ea"/>
              <a:cs typeface="+mn-cs"/>
            </a:endParaRPr>
          </a:p>
        </p:txBody>
      </p:sp>
      <p:sp>
        <p:nvSpPr>
          <p:cNvPr id="3" name="TextBox 2"/>
          <p:cNvSpPr txBox="1"/>
          <p:nvPr/>
        </p:nvSpPr>
        <p:spPr>
          <a:xfrm>
            <a:off x="5560933" y="4688860"/>
            <a:ext cx="2310938" cy="275592"/>
          </a:xfrm>
          <a:prstGeom prst="rect">
            <a:avLst/>
          </a:prstGeom>
          <a:noFill/>
        </p:spPr>
        <p:txBody>
          <a:bodyPr wrap="square" lIns="0" tIns="0" rIns="0" bIns="0" rtlCol="0" anchor="b">
            <a:noAutofit/>
          </a:bodyPr>
          <a:lstStyle/>
          <a:p>
            <a:pPr marL="0" marR="0" lvl="0" indent="0" algn="r" defTabSz="58204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716F73"/>
                </a:solidFill>
                <a:effectLst/>
                <a:uLnTx/>
                <a:uFillTx/>
                <a:latin typeface="Arial"/>
                <a:ea typeface="+mn-ea"/>
                <a:cs typeface="+mn-cs"/>
              </a:rPr>
              <a:t>Amgen Proprietary—Internal Use Only</a:t>
            </a:r>
          </a:p>
        </p:txBody>
      </p:sp>
      <p:sp>
        <p:nvSpPr>
          <p:cNvPr id="2" name="Text Placeholder 1"/>
          <p:cNvSpPr>
            <a:spLocks noGrp="1"/>
          </p:cNvSpPr>
          <p:nvPr>
            <p:ph type="body" idx="1"/>
          </p:nvPr>
        </p:nvSpPr>
        <p:spPr>
          <a:xfrm>
            <a:off x="363538" y="1280160"/>
            <a:ext cx="8416782" cy="31144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p:cNvSpPr>
            <a:spLocks noGrp="1"/>
          </p:cNvSpPr>
          <p:nvPr>
            <p:ph type="title"/>
          </p:nvPr>
        </p:nvSpPr>
        <p:spPr>
          <a:xfrm>
            <a:off x="363537" y="440164"/>
            <a:ext cx="8416925" cy="492443"/>
          </a:xfrm>
          <a:prstGeom prst="rect">
            <a:avLst/>
          </a:prstGeom>
        </p:spPr>
        <p:txBody>
          <a:bodyPr vert="horz" lIns="91440" tIns="45720" rIns="91440" bIns="45720" rtlCol="0" anchor="b" anchorCtr="0">
            <a:spAutoFit/>
          </a:bodyPr>
          <a:lstStyle/>
          <a:p>
            <a:r>
              <a:rPr lang="en-US"/>
              <a:t>Click to edit Master title style</a:t>
            </a:r>
            <a:endParaRPr lang="en-US" dirty="0"/>
          </a:p>
        </p:txBody>
      </p:sp>
    </p:spTree>
    <p:extLst>
      <p:ext uri="{BB962C8B-B14F-4D97-AF65-F5344CB8AC3E}">
        <p14:creationId xmlns:p14="http://schemas.microsoft.com/office/powerpoint/2010/main" val="2261347708"/>
      </p:ext>
    </p:extLst>
  </p:cSld>
  <p:clrMap bg1="lt1" tx1="dk1" bg2="lt2" tx2="dk2" accent1="accent1" accent2="accent2" accent3="accent3" accent4="accent4" accent5="accent5" accent6="accent6" hlink="hlink" folHlink="folHlink"/>
  <p:sldLayoutIdLst>
    <p:sldLayoutId id="2147483710" r:id="rId1"/>
    <p:sldLayoutId id="2147483736" r:id="rId2"/>
    <p:sldLayoutId id="2147483718" r:id="rId3"/>
    <p:sldLayoutId id="2147483715" r:id="rId4"/>
    <p:sldLayoutId id="2147483740" r:id="rId5"/>
    <p:sldLayoutId id="2147483717" r:id="rId6"/>
    <p:sldLayoutId id="2147483742" r:id="rId7"/>
    <p:sldLayoutId id="2147483713" r:id="rId8"/>
    <p:sldLayoutId id="2147483712" r:id="rId9"/>
    <p:sldLayoutId id="2147483719" r:id="rId10"/>
    <p:sldLayoutId id="2147483720" r:id="rId11"/>
    <p:sldLayoutId id="214748373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43" r:id="rId22"/>
  </p:sldLayoutIdLst>
  <p:transition>
    <p:fade/>
  </p:transition>
  <p:hf hdr="0"/>
  <p:txStyles>
    <p:titleStyle>
      <a:lvl1pPr algn="l" defTabSz="285707" rtl="0" eaLnBrk="1" latinLnBrk="0" hangingPunct="1">
        <a:lnSpc>
          <a:spcPct val="100000"/>
        </a:lnSpc>
        <a:spcBef>
          <a:spcPct val="0"/>
        </a:spcBef>
        <a:buNone/>
        <a:defRPr sz="2600" b="1" kern="1200" cap="all" spc="0" baseline="0">
          <a:solidFill>
            <a:schemeClr val="accent1"/>
          </a:solidFill>
          <a:latin typeface="Calibri" panose="020F0502020204030204" pitchFamily="34" charset="0"/>
          <a:ea typeface="+mj-ea"/>
          <a:cs typeface="+mj-cs"/>
        </a:defRPr>
      </a:lvl1pPr>
    </p:titleStyle>
    <p:bodyStyle>
      <a:lvl1pPr marL="231775" indent="-231775" algn="l" defTabSz="285707" rtl="0" eaLnBrk="1" latinLnBrk="0" hangingPunct="1">
        <a:lnSpc>
          <a:spcPct val="100000"/>
        </a:lnSpc>
        <a:spcBef>
          <a:spcPts val="600"/>
        </a:spcBef>
        <a:spcAft>
          <a:spcPts val="0"/>
        </a:spcAft>
        <a:buClr>
          <a:schemeClr val="accent1"/>
        </a:buClr>
        <a:buSzPct val="90000"/>
        <a:buFont typeface="Arial" panose="020B0604020202020204" pitchFamily="34" charset="0"/>
        <a:buChar char="•"/>
        <a:defRPr sz="2200" b="1" kern="1200" spc="0" baseline="0">
          <a:solidFill>
            <a:schemeClr val="tx1"/>
          </a:solidFill>
          <a:latin typeface="+mn-lt"/>
          <a:ea typeface="+mn-ea"/>
          <a:cs typeface="+mn-cs"/>
        </a:defRPr>
      </a:lvl1pPr>
      <a:lvl2pPr marL="457200" indent="-225425" algn="l" defTabSz="285707" rtl="0" eaLnBrk="1" latinLnBrk="0" hangingPunct="1">
        <a:lnSpc>
          <a:spcPct val="100000"/>
        </a:lnSpc>
        <a:spcBef>
          <a:spcPts val="400"/>
        </a:spcBef>
        <a:spcAft>
          <a:spcPts val="0"/>
        </a:spcAft>
        <a:buClr>
          <a:schemeClr val="accent1"/>
        </a:buClr>
        <a:buSzPct val="90000"/>
        <a:buFont typeface="Arial" panose="020B0604020202020204" pitchFamily="34" charset="0"/>
        <a:buChar char="–"/>
        <a:defRPr sz="2000" b="1" kern="1200" spc="0" baseline="0">
          <a:solidFill>
            <a:schemeClr val="tx1"/>
          </a:solidFill>
          <a:latin typeface="+mn-lt"/>
          <a:ea typeface="+mn-ea"/>
          <a:cs typeface="+mn-cs"/>
        </a:defRPr>
      </a:lvl2pPr>
      <a:lvl3pPr marL="688975" indent="-231775" algn="l" defTabSz="285707" rtl="0" eaLnBrk="1" latinLnBrk="0" hangingPunct="1">
        <a:lnSpc>
          <a:spcPct val="100000"/>
        </a:lnSpc>
        <a:spcBef>
          <a:spcPts val="400"/>
        </a:spcBef>
        <a:spcAft>
          <a:spcPts val="0"/>
        </a:spcAft>
        <a:buClr>
          <a:schemeClr val="accent1"/>
        </a:buClr>
        <a:buSzPct val="90000"/>
        <a:buFont typeface="Arial" panose="020B0604020202020204" pitchFamily="34" charset="0"/>
        <a:buChar char="•"/>
        <a:defRPr sz="1800" b="1" kern="1200" spc="0" baseline="0">
          <a:solidFill>
            <a:schemeClr val="tx1"/>
          </a:solidFill>
          <a:latin typeface="+mn-lt"/>
          <a:ea typeface="+mn-ea"/>
          <a:cs typeface="+mn-cs"/>
        </a:defRPr>
      </a:lvl3pPr>
      <a:lvl4pPr marL="914400" indent="-225425" algn="l" defTabSz="285707" rtl="0" eaLnBrk="1" latinLnBrk="0" hangingPunct="1">
        <a:lnSpc>
          <a:spcPct val="100000"/>
        </a:lnSpc>
        <a:spcBef>
          <a:spcPts val="300"/>
        </a:spcBef>
        <a:buClr>
          <a:schemeClr val="accent1"/>
        </a:buClr>
        <a:buSzPct val="90000"/>
        <a:buFont typeface="Arial" panose="020B0604020202020204" pitchFamily="34" charset="0"/>
        <a:buChar char="–"/>
        <a:defRPr sz="1600" b="1" kern="1200" baseline="0">
          <a:solidFill>
            <a:schemeClr val="tx1"/>
          </a:solidFill>
          <a:latin typeface="+mn-lt"/>
          <a:ea typeface="+mn-ea"/>
          <a:cs typeface="+mn-cs"/>
        </a:defRPr>
      </a:lvl4pPr>
      <a:lvl5pPr marL="1084263" indent="-169863" algn="l" defTabSz="285707" rtl="0" eaLnBrk="1" latinLnBrk="0" hangingPunct="1">
        <a:lnSpc>
          <a:spcPct val="100000"/>
        </a:lnSpc>
        <a:spcBef>
          <a:spcPts val="300"/>
        </a:spcBef>
        <a:buClr>
          <a:schemeClr val="accent1"/>
        </a:buClr>
        <a:buSzPct val="90000"/>
        <a:buFont typeface="Arial" panose="020B0604020202020204" pitchFamily="34" charset="0"/>
        <a:buChar char="•"/>
        <a:defRPr sz="1400" b="1" kern="1200" baseline="0">
          <a:solidFill>
            <a:schemeClr val="tx1"/>
          </a:solidFill>
          <a:latin typeface="+mn-lt"/>
          <a:ea typeface="+mn-ea"/>
          <a:cs typeface="+mn-cs"/>
        </a:defRPr>
      </a:lvl5pPr>
      <a:lvl6pPr marL="714269" indent="0" algn="l" defTabSz="285707" rtl="0" eaLnBrk="1" latinLnBrk="0" hangingPunct="1">
        <a:lnSpc>
          <a:spcPct val="90000"/>
        </a:lnSpc>
        <a:spcBef>
          <a:spcPts val="156"/>
        </a:spcBef>
        <a:buFont typeface="Arial" panose="020B0604020202020204" pitchFamily="34" charset="0"/>
        <a:buNone/>
        <a:defRPr sz="563" kern="1200">
          <a:solidFill>
            <a:schemeClr val="tx1"/>
          </a:solidFill>
          <a:latin typeface="+mn-lt"/>
          <a:ea typeface="+mn-ea"/>
          <a:cs typeface="+mn-cs"/>
        </a:defRPr>
      </a:lvl6pPr>
      <a:lvl7pPr marL="928549" indent="-71427" algn="l" defTabSz="285707"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7pPr>
      <a:lvl8pPr marL="1071403" indent="-71427" algn="l" defTabSz="285707"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8pPr>
      <a:lvl9pPr marL="1214257" indent="-71427" algn="l" defTabSz="285707"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9pPr>
    </p:bodyStyle>
    <p:otherStyle>
      <a:defPPr>
        <a:defRPr lang="en-US"/>
      </a:defPPr>
      <a:lvl1pPr marL="0" algn="l" defTabSz="285707" rtl="0" eaLnBrk="1" latinLnBrk="0" hangingPunct="1">
        <a:defRPr sz="563" kern="1200">
          <a:solidFill>
            <a:schemeClr val="tx1"/>
          </a:solidFill>
          <a:latin typeface="+mn-lt"/>
          <a:ea typeface="+mn-ea"/>
          <a:cs typeface="+mn-cs"/>
        </a:defRPr>
      </a:lvl1pPr>
      <a:lvl2pPr marL="142854" algn="l" defTabSz="285707" rtl="0" eaLnBrk="1" latinLnBrk="0" hangingPunct="1">
        <a:defRPr sz="563" kern="1200">
          <a:solidFill>
            <a:schemeClr val="tx1"/>
          </a:solidFill>
          <a:latin typeface="+mn-lt"/>
          <a:ea typeface="+mn-ea"/>
          <a:cs typeface="+mn-cs"/>
        </a:defRPr>
      </a:lvl2pPr>
      <a:lvl3pPr marL="285707" algn="l" defTabSz="285707" rtl="0" eaLnBrk="1" latinLnBrk="0" hangingPunct="1">
        <a:defRPr sz="563" kern="1200">
          <a:solidFill>
            <a:schemeClr val="tx1"/>
          </a:solidFill>
          <a:latin typeface="+mn-lt"/>
          <a:ea typeface="+mn-ea"/>
          <a:cs typeface="+mn-cs"/>
        </a:defRPr>
      </a:lvl3pPr>
      <a:lvl4pPr marL="428561" algn="l" defTabSz="285707" rtl="0" eaLnBrk="1" latinLnBrk="0" hangingPunct="1">
        <a:defRPr sz="563" kern="1200">
          <a:solidFill>
            <a:schemeClr val="tx1"/>
          </a:solidFill>
          <a:latin typeface="+mn-lt"/>
          <a:ea typeface="+mn-ea"/>
          <a:cs typeface="+mn-cs"/>
        </a:defRPr>
      </a:lvl4pPr>
      <a:lvl5pPr marL="571415" algn="l" defTabSz="285707" rtl="0" eaLnBrk="1" latinLnBrk="0" hangingPunct="1">
        <a:defRPr sz="563" kern="1200">
          <a:solidFill>
            <a:schemeClr val="tx1"/>
          </a:solidFill>
          <a:latin typeface="+mn-lt"/>
          <a:ea typeface="+mn-ea"/>
          <a:cs typeface="+mn-cs"/>
        </a:defRPr>
      </a:lvl5pPr>
      <a:lvl6pPr marL="714269" algn="l" defTabSz="285707" rtl="0" eaLnBrk="1" latinLnBrk="0" hangingPunct="1">
        <a:defRPr sz="563" kern="1200">
          <a:solidFill>
            <a:schemeClr val="tx1"/>
          </a:solidFill>
          <a:latin typeface="+mn-lt"/>
          <a:ea typeface="+mn-ea"/>
          <a:cs typeface="+mn-cs"/>
        </a:defRPr>
      </a:lvl6pPr>
      <a:lvl7pPr marL="857122" algn="l" defTabSz="285707" rtl="0" eaLnBrk="1" latinLnBrk="0" hangingPunct="1">
        <a:defRPr sz="563" kern="1200">
          <a:solidFill>
            <a:schemeClr val="tx1"/>
          </a:solidFill>
          <a:latin typeface="+mn-lt"/>
          <a:ea typeface="+mn-ea"/>
          <a:cs typeface="+mn-cs"/>
        </a:defRPr>
      </a:lvl7pPr>
      <a:lvl8pPr marL="999976" algn="l" defTabSz="285707" rtl="0" eaLnBrk="1" latinLnBrk="0" hangingPunct="1">
        <a:defRPr sz="563" kern="1200">
          <a:solidFill>
            <a:schemeClr val="tx1"/>
          </a:solidFill>
          <a:latin typeface="+mn-lt"/>
          <a:ea typeface="+mn-ea"/>
          <a:cs typeface="+mn-cs"/>
        </a:defRPr>
      </a:lvl8pPr>
      <a:lvl9pPr marL="1142830" algn="l" defTabSz="285707" rtl="0" eaLnBrk="1" latinLnBrk="0" hangingPunct="1">
        <a:defRPr sz="5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3/19/2018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44622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fade/>
  </p:transition>
  <p:hf hdr="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377" y="1508471"/>
            <a:ext cx="5904242" cy="1234727"/>
          </a:xfrm>
        </p:spPr>
        <p:txBody>
          <a:bodyPr>
            <a:normAutofit fontScale="90000"/>
          </a:bodyPr>
          <a:lstStyle/>
          <a:p>
            <a:r>
              <a:rPr lang="en-US" dirty="0"/>
              <a:t>Machine Learning with Tree-Based Models in R</a:t>
            </a:r>
            <a:endParaRPr lang="en-US" dirty="0"/>
          </a:p>
        </p:txBody>
      </p:sp>
      <p:sp>
        <p:nvSpPr>
          <p:cNvPr id="3" name="Subtitle 2"/>
          <p:cNvSpPr>
            <a:spLocks noGrp="1"/>
          </p:cNvSpPr>
          <p:nvPr>
            <p:ph type="subTitle" idx="1"/>
          </p:nvPr>
        </p:nvSpPr>
        <p:spPr/>
        <p:txBody>
          <a:bodyPr/>
          <a:lstStyle/>
          <a:p>
            <a:r>
              <a:rPr lang="en-US" dirty="0"/>
              <a:t>Bella Feng </a:t>
            </a:r>
          </a:p>
          <a:p>
            <a:r>
              <a:rPr lang="en-US" dirty="0"/>
              <a:t>OCRUG 03/20/2018</a:t>
            </a:r>
          </a:p>
        </p:txBody>
      </p:sp>
    </p:spTree>
    <p:extLst>
      <p:ext uri="{BB962C8B-B14F-4D97-AF65-F5344CB8AC3E}">
        <p14:creationId xmlns:p14="http://schemas.microsoft.com/office/powerpoint/2010/main" val="201683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a:t>
            </a:r>
          </a:p>
        </p:txBody>
      </p:sp>
      <p:sp>
        <p:nvSpPr>
          <p:cNvPr id="3" name="Content Placeholder 2"/>
          <p:cNvSpPr>
            <a:spLocks noGrp="1"/>
          </p:cNvSpPr>
          <p:nvPr>
            <p:ph idx="1"/>
          </p:nvPr>
        </p:nvSpPr>
        <p:spPr/>
        <p:txBody>
          <a:bodyPr>
            <a:normAutofit/>
          </a:bodyPr>
          <a:lstStyle/>
          <a:p>
            <a:r>
              <a:rPr lang="en-US" dirty="0"/>
              <a:t>1. </a:t>
            </a:r>
            <a:r>
              <a:rPr lang="en-US" dirty="0" err="1"/>
              <a:t>class_prediction</a:t>
            </a:r>
            <a:r>
              <a:rPr lang="en-US" dirty="0"/>
              <a:t> &lt;- predict(object = </a:t>
            </a:r>
            <a:r>
              <a:rPr lang="en-US" dirty="0" err="1"/>
              <a:t>credit_model</a:t>
            </a:r>
            <a:r>
              <a:rPr lang="en-US" dirty="0"/>
              <a:t>,  </a:t>
            </a:r>
            <a:r>
              <a:rPr lang="en-US" dirty="0" err="1"/>
              <a:t>newdata</a:t>
            </a:r>
            <a:r>
              <a:rPr lang="en-US" dirty="0"/>
              <a:t> = </a:t>
            </a:r>
            <a:r>
              <a:rPr lang="en-US" dirty="0" err="1"/>
              <a:t>credit_test</a:t>
            </a:r>
            <a:r>
              <a:rPr lang="en-US" dirty="0"/>
              <a:t>,    type = "class") </a:t>
            </a:r>
          </a:p>
          <a:p>
            <a:r>
              <a:rPr lang="en-US" dirty="0">
                <a:solidFill>
                  <a:srgbClr val="FF0000"/>
                </a:solidFill>
              </a:rPr>
              <a:t>2. </a:t>
            </a:r>
            <a:r>
              <a:rPr lang="en-US" dirty="0" err="1">
                <a:solidFill>
                  <a:srgbClr val="FF0000"/>
                </a:solidFill>
              </a:rPr>
              <a:t>pred</a:t>
            </a:r>
            <a:r>
              <a:rPr lang="en-US" dirty="0">
                <a:solidFill>
                  <a:srgbClr val="FF0000"/>
                </a:solidFill>
              </a:rPr>
              <a:t> &lt;- predict(object = </a:t>
            </a:r>
            <a:r>
              <a:rPr lang="en-US" dirty="0" err="1">
                <a:solidFill>
                  <a:srgbClr val="FF0000"/>
                </a:solidFill>
              </a:rPr>
              <a:t>grade_model</a:t>
            </a:r>
            <a:r>
              <a:rPr lang="en-US" dirty="0">
                <a:solidFill>
                  <a:srgbClr val="FF0000"/>
                </a:solidFill>
              </a:rPr>
              <a:t>,   </a:t>
            </a:r>
            <a:r>
              <a:rPr lang="en-US" dirty="0" err="1">
                <a:solidFill>
                  <a:srgbClr val="FF0000"/>
                </a:solidFill>
              </a:rPr>
              <a:t>newdata</a:t>
            </a:r>
            <a:r>
              <a:rPr lang="en-US" dirty="0">
                <a:solidFill>
                  <a:srgbClr val="FF0000"/>
                </a:solidFill>
              </a:rPr>
              <a:t> = </a:t>
            </a:r>
            <a:r>
              <a:rPr lang="en-US" dirty="0" err="1">
                <a:solidFill>
                  <a:srgbClr val="FF0000"/>
                </a:solidFill>
              </a:rPr>
              <a:t>grade_test</a:t>
            </a:r>
            <a:r>
              <a:rPr lang="en-US" dirty="0">
                <a:solidFill>
                  <a:srgbClr val="FF0000"/>
                </a:solidFill>
              </a:rPr>
              <a:t>) </a:t>
            </a:r>
          </a:p>
          <a:p>
            <a:r>
              <a:rPr lang="en-US" dirty="0"/>
              <a:t>3. </a:t>
            </a:r>
            <a:r>
              <a:rPr lang="en-US" dirty="0" err="1"/>
              <a:t>class_prediction</a:t>
            </a:r>
            <a:r>
              <a:rPr lang="en-US" dirty="0"/>
              <a:t> &lt;- predict(object = </a:t>
            </a:r>
            <a:r>
              <a:rPr lang="en-US" dirty="0" err="1"/>
              <a:t>credit_model</a:t>
            </a:r>
            <a:r>
              <a:rPr lang="en-US" dirty="0"/>
              <a:t> ,  </a:t>
            </a:r>
            <a:r>
              <a:rPr lang="en-US" dirty="0" err="1"/>
              <a:t>newdata</a:t>
            </a:r>
            <a:r>
              <a:rPr lang="en-US" dirty="0"/>
              <a:t> = </a:t>
            </a:r>
            <a:r>
              <a:rPr lang="en-US" dirty="0" err="1"/>
              <a:t>credit_test</a:t>
            </a:r>
            <a:r>
              <a:rPr lang="en-US" dirty="0"/>
              <a:t>,   type = "class")</a:t>
            </a:r>
          </a:p>
          <a:p>
            <a:r>
              <a:rPr lang="en-US" dirty="0"/>
              <a:t>4. </a:t>
            </a:r>
            <a:r>
              <a:rPr lang="en-US" dirty="0" err="1"/>
              <a:t>class_prediction</a:t>
            </a:r>
            <a:r>
              <a:rPr lang="en-US" dirty="0"/>
              <a:t> &lt;- predict(object =</a:t>
            </a:r>
            <a:r>
              <a:rPr lang="en-US" dirty="0" err="1"/>
              <a:t>credit_model</a:t>
            </a:r>
            <a:r>
              <a:rPr lang="en-US" dirty="0"/>
              <a:t> ,   </a:t>
            </a:r>
            <a:r>
              <a:rPr lang="en-US" dirty="0" err="1"/>
              <a:t>newdata</a:t>
            </a:r>
            <a:r>
              <a:rPr lang="en-US" dirty="0"/>
              <a:t> = </a:t>
            </a:r>
            <a:r>
              <a:rPr lang="en-US" dirty="0" err="1"/>
              <a:t>credit_test</a:t>
            </a:r>
            <a:r>
              <a:rPr lang="en-US" dirty="0"/>
              <a:t>,   type = "class")</a:t>
            </a:r>
            <a:endParaRPr lang="en-US" dirty="0"/>
          </a:p>
        </p:txBody>
      </p:sp>
      <p:sp>
        <p:nvSpPr>
          <p:cNvPr id="4" name="Date Placeholder 3"/>
          <p:cNvSpPr>
            <a:spLocks noGrp="1"/>
          </p:cNvSpPr>
          <p:nvPr>
            <p:ph type="dt" sz="half" idx="10"/>
          </p:nvPr>
        </p:nvSpPr>
        <p:spPr/>
        <p:txBody>
          <a:bodyPr/>
          <a:lstStyle/>
          <a:p>
            <a:fld id="{ACA2E30E-E922-4697-A73E-0210B5158E22}"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10</a:t>
            </a:fld>
            <a:endParaRPr lang="en-US"/>
          </a:p>
        </p:txBody>
      </p:sp>
    </p:spTree>
    <p:extLst>
      <p:ext uri="{BB962C8B-B14F-4D97-AF65-F5344CB8AC3E}">
        <p14:creationId xmlns:p14="http://schemas.microsoft.com/office/powerpoint/2010/main" val="172319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4" name="Date Placeholder 3"/>
          <p:cNvSpPr>
            <a:spLocks noGrp="1"/>
          </p:cNvSpPr>
          <p:nvPr>
            <p:ph type="dt" sz="half" idx="10"/>
          </p:nvPr>
        </p:nvSpPr>
        <p:spPr/>
        <p:txBody>
          <a:bodyPr/>
          <a:lstStyle/>
          <a:p>
            <a:fld id="{C1EE98B2-26AB-4715-A3D1-0BCC32F118F6}"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11</a:t>
            </a:fld>
            <a:endParaRPr lang="en-US"/>
          </a:p>
        </p:txBody>
      </p:sp>
      <p:pic>
        <p:nvPicPr>
          <p:cNvPr id="9" name="Content Placeholder 8"/>
          <p:cNvPicPr>
            <a:picLocks noGrp="1" noChangeAspect="1"/>
          </p:cNvPicPr>
          <p:nvPr>
            <p:ph idx="1"/>
          </p:nvPr>
        </p:nvPicPr>
        <p:blipFill>
          <a:blip r:embed="rId3"/>
          <a:stretch>
            <a:fillRect/>
          </a:stretch>
        </p:blipFill>
        <p:spPr>
          <a:xfrm>
            <a:off x="2226417" y="1384300"/>
            <a:ext cx="4559086" cy="3342558"/>
          </a:xfrm>
          <a:prstGeom prst="rect">
            <a:avLst/>
          </a:prstGeom>
        </p:spPr>
      </p:pic>
    </p:spTree>
    <p:extLst>
      <p:ext uri="{BB962C8B-B14F-4D97-AF65-F5344CB8AC3E}">
        <p14:creationId xmlns:p14="http://schemas.microsoft.com/office/powerpoint/2010/main" val="99997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lstStyle/>
          <a:p>
            <a:r>
              <a:rPr lang="en-US" dirty="0"/>
              <a:t>In Random Forest, only a subset of features are selected at random at each split in a decision tree. </a:t>
            </a:r>
          </a:p>
          <a:p>
            <a:r>
              <a:rPr lang="en-US" dirty="0"/>
              <a:t>In bagging, all features are used.</a:t>
            </a:r>
          </a:p>
          <a:p>
            <a:r>
              <a:rPr lang="en-US" dirty="0"/>
              <a:t>Random Forest: </a:t>
            </a:r>
          </a:p>
          <a:p>
            <a:pPr lvl="1"/>
            <a:r>
              <a:rPr lang="en-US" dirty="0"/>
              <a:t>better performance</a:t>
            </a:r>
          </a:p>
          <a:p>
            <a:pPr lvl="1"/>
            <a:r>
              <a:rPr lang="en-US" dirty="0"/>
              <a:t>sample subset of the features</a:t>
            </a:r>
          </a:p>
          <a:p>
            <a:pPr lvl="1"/>
            <a:r>
              <a:rPr lang="en-US" dirty="0"/>
              <a:t>improved version of bagging</a:t>
            </a:r>
          </a:p>
          <a:p>
            <a:pPr lvl="1"/>
            <a:r>
              <a:rPr lang="en-US" dirty="0"/>
              <a:t>reduced correlation between the sampled trees</a:t>
            </a:r>
            <a:endParaRPr lang="en-US" dirty="0"/>
          </a:p>
        </p:txBody>
      </p:sp>
      <p:sp>
        <p:nvSpPr>
          <p:cNvPr id="4" name="Date Placeholder 3"/>
          <p:cNvSpPr>
            <a:spLocks noGrp="1"/>
          </p:cNvSpPr>
          <p:nvPr>
            <p:ph type="dt" sz="half" idx="10"/>
          </p:nvPr>
        </p:nvSpPr>
        <p:spPr/>
        <p:txBody>
          <a:bodyPr/>
          <a:lstStyle/>
          <a:p>
            <a:fld id="{89A0ED91-251E-4F8D-8D34-D3ADAD7691A3}"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12</a:t>
            </a:fld>
            <a:endParaRPr lang="en-US"/>
          </a:p>
        </p:txBody>
      </p:sp>
    </p:spTree>
    <p:extLst>
      <p:ext uri="{BB962C8B-B14F-4D97-AF65-F5344CB8AC3E}">
        <p14:creationId xmlns:p14="http://schemas.microsoft.com/office/powerpoint/2010/main" val="175752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Classification Trees</a:t>
            </a:r>
          </a:p>
        </p:txBody>
      </p:sp>
      <p:sp>
        <p:nvSpPr>
          <p:cNvPr id="3" name="Content Placeholder 2"/>
          <p:cNvSpPr>
            <a:spLocks noGrp="1"/>
          </p:cNvSpPr>
          <p:nvPr>
            <p:ph idx="1"/>
          </p:nvPr>
        </p:nvSpPr>
        <p:spPr/>
        <p:txBody>
          <a:bodyPr/>
          <a:lstStyle/>
          <a:p>
            <a:r>
              <a:rPr lang="en-US" b="0" dirty="0"/>
              <a:t>Accuracy</a:t>
            </a:r>
          </a:p>
          <a:p>
            <a:r>
              <a:rPr lang="en-US" b="0" dirty="0"/>
              <a:t>Confusion Matrix</a:t>
            </a:r>
          </a:p>
          <a:p>
            <a:r>
              <a:rPr lang="en-US" b="0" dirty="0">
                <a:solidFill>
                  <a:srgbClr val="FF0000"/>
                </a:solidFill>
              </a:rPr>
              <a:t>Log-loss</a:t>
            </a:r>
          </a:p>
          <a:p>
            <a:r>
              <a:rPr lang="en-US" b="0" dirty="0">
                <a:solidFill>
                  <a:srgbClr val="FF0000"/>
                </a:solidFill>
              </a:rPr>
              <a:t>AUC</a:t>
            </a:r>
            <a:endParaRPr lang="en-US" dirty="0">
              <a:solidFill>
                <a:srgbClr val="FF0000"/>
              </a:solidFill>
            </a:endParaRPr>
          </a:p>
        </p:txBody>
      </p:sp>
      <p:sp>
        <p:nvSpPr>
          <p:cNvPr id="4" name="Date Placeholder 3"/>
          <p:cNvSpPr>
            <a:spLocks noGrp="1"/>
          </p:cNvSpPr>
          <p:nvPr>
            <p:ph type="dt" sz="half" idx="10"/>
          </p:nvPr>
        </p:nvSpPr>
        <p:spPr/>
        <p:txBody>
          <a:bodyPr/>
          <a:lstStyle/>
          <a:p>
            <a:fld id="{7D81894B-6636-484E-8800-5E67BE72CEA7}"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13</a:t>
            </a:fld>
            <a:endParaRPr lang="en-US"/>
          </a:p>
        </p:txBody>
      </p:sp>
    </p:spTree>
    <p:extLst>
      <p:ext uri="{BB962C8B-B14F-4D97-AF65-F5344CB8AC3E}">
        <p14:creationId xmlns:p14="http://schemas.microsoft.com/office/powerpoint/2010/main" val="333910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Regression Trees</a:t>
            </a:r>
            <a:endParaRPr lang="en-US" dirty="0"/>
          </a:p>
        </p:txBody>
      </p:sp>
      <p:sp>
        <p:nvSpPr>
          <p:cNvPr id="3" name="Content Placeholder 2"/>
          <p:cNvSpPr>
            <a:spLocks noGrp="1"/>
          </p:cNvSpPr>
          <p:nvPr>
            <p:ph idx="1"/>
          </p:nvPr>
        </p:nvSpPr>
        <p:spPr/>
        <p:txBody>
          <a:bodyPr>
            <a:normAutofit/>
          </a:bodyPr>
          <a:lstStyle/>
          <a:p>
            <a:endParaRPr lang="en-US" b="0" dirty="0"/>
          </a:p>
        </p:txBody>
      </p:sp>
      <p:sp>
        <p:nvSpPr>
          <p:cNvPr id="4" name="Date Placeholder 3"/>
          <p:cNvSpPr>
            <a:spLocks noGrp="1"/>
          </p:cNvSpPr>
          <p:nvPr>
            <p:ph type="dt" sz="half" idx="10"/>
          </p:nvPr>
        </p:nvSpPr>
        <p:spPr/>
        <p:txBody>
          <a:bodyPr/>
          <a:lstStyle/>
          <a:p>
            <a:fld id="{559A1397-4748-45C7-A8A0-12D3B6106232}"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14</a:t>
            </a:fld>
            <a:endParaRPr lang="en-US"/>
          </a:p>
        </p:txBody>
      </p:sp>
      <p:pic>
        <p:nvPicPr>
          <p:cNvPr id="7" name="Picture 6"/>
          <p:cNvPicPr>
            <a:picLocks noChangeAspect="1"/>
          </p:cNvPicPr>
          <p:nvPr/>
        </p:nvPicPr>
        <p:blipFill>
          <a:blip r:embed="rId3"/>
          <a:stretch>
            <a:fillRect/>
          </a:stretch>
        </p:blipFill>
        <p:spPr>
          <a:xfrm>
            <a:off x="1740310" y="1478661"/>
            <a:ext cx="4704735" cy="2689098"/>
          </a:xfrm>
          <a:prstGeom prst="rect">
            <a:avLst/>
          </a:prstGeom>
        </p:spPr>
      </p:pic>
    </p:spTree>
    <p:extLst>
      <p:ext uri="{BB962C8B-B14F-4D97-AF65-F5344CB8AC3E}">
        <p14:creationId xmlns:p14="http://schemas.microsoft.com/office/powerpoint/2010/main" val="192774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r>
              <a:rPr lang="en-US" dirty="0"/>
              <a:t>Decision tree hyperparameters</a:t>
            </a:r>
            <a:br>
              <a:rPr lang="en-US" dirty="0"/>
            </a:br>
            <a:endParaRPr lang="en-US" dirty="0"/>
          </a:p>
        </p:txBody>
      </p:sp>
      <p:sp>
        <p:nvSpPr>
          <p:cNvPr id="3" name="Content Placeholder 2"/>
          <p:cNvSpPr>
            <a:spLocks noGrp="1"/>
          </p:cNvSpPr>
          <p:nvPr>
            <p:ph idx="1"/>
          </p:nvPr>
        </p:nvSpPr>
        <p:spPr/>
        <p:txBody>
          <a:bodyPr/>
          <a:lstStyle/>
          <a:p>
            <a:r>
              <a:rPr lang="en-US" b="0" dirty="0" err="1"/>
              <a:t>minsplit</a:t>
            </a:r>
            <a:r>
              <a:rPr lang="en-US" b="0" dirty="0"/>
              <a:t>: minimum number of data points required to attempt a split</a:t>
            </a:r>
          </a:p>
          <a:p>
            <a:r>
              <a:rPr lang="en-US" b="0" dirty="0" err="1"/>
              <a:t>cp</a:t>
            </a:r>
            <a:r>
              <a:rPr lang="en-US" b="0" dirty="0"/>
              <a:t>: complexity parameter</a:t>
            </a:r>
          </a:p>
          <a:p>
            <a:r>
              <a:rPr lang="en-US" b="0" dirty="0" err="1"/>
              <a:t>maxdepth</a:t>
            </a:r>
            <a:r>
              <a:rPr lang="en-US" b="0" dirty="0"/>
              <a:t>: depth of a decision tree</a:t>
            </a:r>
            <a:endParaRPr lang="en-US" dirty="0"/>
          </a:p>
        </p:txBody>
      </p:sp>
      <p:sp>
        <p:nvSpPr>
          <p:cNvPr id="4" name="Date Placeholder 3"/>
          <p:cNvSpPr>
            <a:spLocks noGrp="1"/>
          </p:cNvSpPr>
          <p:nvPr>
            <p:ph type="dt" sz="half" idx="10"/>
          </p:nvPr>
        </p:nvSpPr>
        <p:spPr/>
        <p:txBody>
          <a:bodyPr/>
          <a:lstStyle/>
          <a:p>
            <a:fld id="{1EC6C009-2566-4FE6-8AF2-70B08B727374}"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15</a:t>
            </a:fld>
            <a:endParaRPr lang="en-US"/>
          </a:p>
        </p:txBody>
      </p:sp>
    </p:spTree>
    <p:extLst>
      <p:ext uri="{BB962C8B-B14F-4D97-AF65-F5344CB8AC3E}">
        <p14:creationId xmlns:p14="http://schemas.microsoft.com/office/powerpoint/2010/main" val="51539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Hyperparameters</a:t>
            </a:r>
            <a:endParaRPr lang="en-US" dirty="0"/>
          </a:p>
        </p:txBody>
      </p:sp>
      <p:sp>
        <p:nvSpPr>
          <p:cNvPr id="3" name="Content Placeholder 2"/>
          <p:cNvSpPr>
            <a:spLocks noGrp="1"/>
          </p:cNvSpPr>
          <p:nvPr>
            <p:ph idx="1"/>
          </p:nvPr>
        </p:nvSpPr>
        <p:spPr/>
        <p:txBody>
          <a:bodyPr/>
          <a:lstStyle/>
          <a:p>
            <a:r>
              <a:rPr lang="en-US" dirty="0" err="1"/>
              <a:t>ntree</a:t>
            </a:r>
            <a:r>
              <a:rPr lang="en-US" dirty="0"/>
              <a:t>: number of trees</a:t>
            </a:r>
          </a:p>
          <a:p>
            <a:r>
              <a:rPr lang="en-US" dirty="0" err="1"/>
              <a:t>mtry</a:t>
            </a:r>
            <a:r>
              <a:rPr lang="en-US" dirty="0"/>
              <a:t>: number of variables randomly sampled as candidates at each</a:t>
            </a:r>
          </a:p>
          <a:p>
            <a:r>
              <a:rPr lang="en-US" dirty="0"/>
              <a:t>split</a:t>
            </a:r>
          </a:p>
          <a:p>
            <a:r>
              <a:rPr lang="en-US" dirty="0" err="1"/>
              <a:t>sampsize</a:t>
            </a:r>
            <a:r>
              <a:rPr lang="en-US" dirty="0"/>
              <a:t>: number of samples to train on</a:t>
            </a:r>
          </a:p>
          <a:p>
            <a:r>
              <a:rPr lang="en-US" dirty="0" err="1"/>
              <a:t>nodesize</a:t>
            </a:r>
            <a:r>
              <a:rPr lang="en-US" dirty="0"/>
              <a:t>: minimum size (number of samples) of the terminal nodes</a:t>
            </a:r>
          </a:p>
          <a:p>
            <a:r>
              <a:rPr lang="en-US" dirty="0" err="1"/>
              <a:t>maxnodes</a:t>
            </a:r>
            <a:r>
              <a:rPr lang="en-US" dirty="0"/>
              <a:t>: maximum number of terminal nodes</a:t>
            </a:r>
            <a:endParaRPr lang="en-US" dirty="0"/>
          </a:p>
        </p:txBody>
      </p:sp>
      <p:sp>
        <p:nvSpPr>
          <p:cNvPr id="4" name="Date Placeholder 3"/>
          <p:cNvSpPr>
            <a:spLocks noGrp="1"/>
          </p:cNvSpPr>
          <p:nvPr>
            <p:ph type="dt" sz="half" idx="10"/>
          </p:nvPr>
        </p:nvSpPr>
        <p:spPr/>
        <p:txBody>
          <a:bodyPr/>
          <a:lstStyle/>
          <a:p>
            <a:fld id="{2EBEAE8D-D5C3-4793-91B4-E81BAB715258}"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16</a:t>
            </a:fld>
            <a:endParaRPr lang="en-US"/>
          </a:p>
        </p:txBody>
      </p:sp>
    </p:spTree>
    <p:extLst>
      <p:ext uri="{BB962C8B-B14F-4D97-AF65-F5344CB8AC3E}">
        <p14:creationId xmlns:p14="http://schemas.microsoft.com/office/powerpoint/2010/main" val="410073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Comparison(default setting)</a:t>
            </a:r>
          </a:p>
        </p:txBody>
      </p:sp>
      <p:sp>
        <p:nvSpPr>
          <p:cNvPr id="3" name="Content Placeholder 2"/>
          <p:cNvSpPr>
            <a:spLocks noGrp="1"/>
          </p:cNvSpPr>
          <p:nvPr>
            <p:ph idx="1"/>
          </p:nvPr>
        </p:nvSpPr>
        <p:spPr/>
        <p:txBody>
          <a:bodyPr/>
          <a:lstStyle/>
          <a:p>
            <a:r>
              <a:rPr lang="it-IT" dirty="0"/>
              <a:t> 	      gini  info    bagging    rf</a:t>
            </a:r>
          </a:p>
          <a:p>
            <a:r>
              <a:rPr lang="it-IT" dirty="0"/>
              <a:t>Accuracy 0.705 0.725    0.78    0.765</a:t>
            </a:r>
            <a:endParaRPr lang="en-US" dirty="0"/>
          </a:p>
        </p:txBody>
      </p:sp>
      <p:sp>
        <p:nvSpPr>
          <p:cNvPr id="4" name="Date Placeholder 3"/>
          <p:cNvSpPr>
            <a:spLocks noGrp="1"/>
          </p:cNvSpPr>
          <p:nvPr>
            <p:ph type="dt" sz="half" idx="10"/>
          </p:nvPr>
        </p:nvSpPr>
        <p:spPr/>
        <p:txBody>
          <a:bodyPr/>
          <a:lstStyle/>
          <a:p>
            <a:fld id="{C50D2C86-3EF0-493B-A605-645D4EC4C292}"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17</a:t>
            </a:fld>
            <a:endParaRPr lang="en-US"/>
          </a:p>
        </p:txBody>
      </p:sp>
    </p:spTree>
    <p:extLst>
      <p:ext uri="{BB962C8B-B14F-4D97-AF65-F5344CB8AC3E}">
        <p14:creationId xmlns:p14="http://schemas.microsoft.com/office/powerpoint/2010/main" val="245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Bias-Variance Tradeoff</a:t>
            </a:r>
            <a:endParaRPr lang="en-US" dirty="0"/>
          </a:p>
        </p:txBody>
      </p:sp>
      <p:pic>
        <p:nvPicPr>
          <p:cNvPr id="7" name="Content Placeholder 6"/>
          <p:cNvPicPr>
            <a:picLocks noGrp="1" noChangeAspect="1"/>
          </p:cNvPicPr>
          <p:nvPr>
            <p:ph idx="1"/>
          </p:nvPr>
        </p:nvPicPr>
        <p:blipFill>
          <a:blip r:embed="rId3"/>
          <a:stretch>
            <a:fillRect/>
          </a:stretch>
        </p:blipFill>
        <p:spPr>
          <a:xfrm>
            <a:off x="3993453" y="1516592"/>
            <a:ext cx="3620075" cy="3114675"/>
          </a:xfrm>
          <a:prstGeom prst="rect">
            <a:avLst/>
          </a:prstGeom>
        </p:spPr>
      </p:pic>
      <p:sp>
        <p:nvSpPr>
          <p:cNvPr id="4" name="Date Placeholder 3"/>
          <p:cNvSpPr>
            <a:spLocks noGrp="1"/>
          </p:cNvSpPr>
          <p:nvPr>
            <p:ph type="dt" sz="half" idx="10"/>
          </p:nvPr>
        </p:nvSpPr>
        <p:spPr/>
        <p:txBody>
          <a:bodyPr/>
          <a:lstStyle/>
          <a:p>
            <a:r>
              <a:rPr lang="en-US" dirty="0"/>
              <a:t>3/20/2018</a:t>
            </a:r>
          </a:p>
        </p:txBody>
      </p:sp>
      <p:sp>
        <p:nvSpPr>
          <p:cNvPr id="5" name="Footer Placeholder 4"/>
          <p:cNvSpPr>
            <a:spLocks noGrp="1"/>
          </p:cNvSpPr>
          <p:nvPr>
            <p:ph type="ftr" sz="quarter" idx="11"/>
          </p:nvPr>
        </p:nvSpPr>
        <p:spPr/>
        <p:txBody>
          <a:bodyPr/>
          <a:lstStyle/>
          <a:p>
            <a:r>
              <a:rPr lang="en-US" dirty="0"/>
              <a:t>Bella Feng</a:t>
            </a:r>
          </a:p>
        </p:txBody>
      </p:sp>
      <p:sp>
        <p:nvSpPr>
          <p:cNvPr id="6" name="Slide Number Placeholder 5"/>
          <p:cNvSpPr>
            <a:spLocks noGrp="1"/>
          </p:cNvSpPr>
          <p:nvPr>
            <p:ph type="sldNum" sz="quarter" idx="12"/>
          </p:nvPr>
        </p:nvSpPr>
        <p:spPr/>
        <p:txBody>
          <a:bodyPr/>
          <a:lstStyle/>
          <a:p>
            <a:fld id="{82305211-E317-4113-9AF2-C9647F4EA011}" type="slidenum">
              <a:rPr lang="en-US" smtClean="0"/>
              <a:t>2</a:t>
            </a:fld>
            <a:endParaRPr lang="en-US"/>
          </a:p>
        </p:txBody>
      </p:sp>
      <p:sp>
        <p:nvSpPr>
          <p:cNvPr id="9" name="TextBox 8"/>
          <p:cNvSpPr txBox="1"/>
          <p:nvPr/>
        </p:nvSpPr>
        <p:spPr>
          <a:xfrm>
            <a:off x="822960" y="1769805"/>
            <a:ext cx="3048492" cy="1477328"/>
          </a:xfrm>
          <a:prstGeom prst="rect">
            <a:avLst/>
          </a:prstGeom>
          <a:noFill/>
        </p:spPr>
        <p:txBody>
          <a:bodyPr wrap="square" rtlCol="0">
            <a:spAutoFit/>
          </a:bodyPr>
          <a:lstStyle/>
          <a:p>
            <a:r>
              <a:rPr lang="en-US" dirty="0"/>
              <a:t>Bias: distance to the target</a:t>
            </a:r>
          </a:p>
          <a:p>
            <a:endParaRPr lang="en-US" dirty="0"/>
          </a:p>
          <a:p>
            <a:r>
              <a:rPr lang="en-US" dirty="0"/>
              <a:t>Variance: for a given data point, different realizations of the model</a:t>
            </a:r>
          </a:p>
        </p:txBody>
      </p:sp>
    </p:spTree>
    <p:extLst>
      <p:ext uri="{BB962C8B-B14F-4D97-AF65-F5344CB8AC3E}">
        <p14:creationId xmlns:p14="http://schemas.microsoft.com/office/powerpoint/2010/main" val="9838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Model Complexity</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4F548A6-E46E-4EFB-92BD-A24E70D06258}" type="datetime1">
              <a:rPr lang="en-US" smtClean="0"/>
              <a:t>3/19/2018</a:t>
            </a:fld>
            <a:endParaRPr lang="en-US"/>
          </a:p>
        </p:txBody>
      </p:sp>
      <p:sp>
        <p:nvSpPr>
          <p:cNvPr id="5" name="Footer Placeholder 4"/>
          <p:cNvSpPr>
            <a:spLocks noGrp="1"/>
          </p:cNvSpPr>
          <p:nvPr>
            <p:ph type="ftr" sz="quarter" idx="11"/>
          </p:nvPr>
        </p:nvSpPr>
        <p:spPr/>
        <p:txBody>
          <a:bodyPr/>
          <a:lstStyle/>
          <a:p>
            <a:r>
              <a:rPr lang="en-US" dirty="0"/>
              <a:t>Bella Feng</a:t>
            </a:r>
          </a:p>
        </p:txBody>
      </p:sp>
      <p:sp>
        <p:nvSpPr>
          <p:cNvPr id="6" name="Slide Number Placeholder 5"/>
          <p:cNvSpPr>
            <a:spLocks noGrp="1"/>
          </p:cNvSpPr>
          <p:nvPr>
            <p:ph type="sldNum" sz="quarter" idx="12"/>
          </p:nvPr>
        </p:nvSpPr>
        <p:spPr/>
        <p:txBody>
          <a:bodyPr/>
          <a:lstStyle/>
          <a:p>
            <a:fld id="{82305211-E317-4113-9AF2-C9647F4EA011}" type="slidenum">
              <a:rPr lang="en-US" smtClean="0"/>
              <a:t>3</a:t>
            </a:fld>
            <a:endParaRPr lang="en-US"/>
          </a:p>
        </p:txBody>
      </p:sp>
      <p:pic>
        <p:nvPicPr>
          <p:cNvPr id="1026" name="Picture 2" descr="http://scott.fortmann-roe.com/docs/docs/BiasVariance/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423" y="1239675"/>
            <a:ext cx="5034873" cy="31621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77164" y="4143672"/>
            <a:ext cx="1533832" cy="369332"/>
          </a:xfrm>
          <a:prstGeom prst="rect">
            <a:avLst/>
          </a:prstGeom>
          <a:noFill/>
        </p:spPr>
        <p:txBody>
          <a:bodyPr wrap="square" rtlCol="0">
            <a:spAutoFit/>
          </a:bodyPr>
          <a:lstStyle/>
          <a:p>
            <a:r>
              <a:rPr lang="en-US" dirty="0"/>
              <a:t>Underfitting</a:t>
            </a:r>
          </a:p>
        </p:txBody>
      </p:sp>
      <p:sp>
        <p:nvSpPr>
          <p:cNvPr id="10" name="TextBox 9"/>
          <p:cNvSpPr txBox="1"/>
          <p:nvPr/>
        </p:nvSpPr>
        <p:spPr>
          <a:xfrm>
            <a:off x="5236409" y="4181168"/>
            <a:ext cx="1533832" cy="369332"/>
          </a:xfrm>
          <a:prstGeom prst="rect">
            <a:avLst/>
          </a:prstGeom>
          <a:noFill/>
        </p:spPr>
        <p:txBody>
          <a:bodyPr wrap="square" rtlCol="0">
            <a:spAutoFit/>
          </a:bodyPr>
          <a:lstStyle/>
          <a:p>
            <a:r>
              <a:rPr lang="en-US" dirty="0"/>
              <a:t>Overfitting</a:t>
            </a:r>
          </a:p>
        </p:txBody>
      </p:sp>
    </p:spTree>
    <p:extLst>
      <p:ext uri="{BB962C8B-B14F-4D97-AF65-F5344CB8AC3E}">
        <p14:creationId xmlns:p14="http://schemas.microsoft.com/office/powerpoint/2010/main" val="158571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4" name="Date Placeholder 3"/>
          <p:cNvSpPr>
            <a:spLocks noGrp="1"/>
          </p:cNvSpPr>
          <p:nvPr>
            <p:ph type="dt" sz="half" idx="10"/>
          </p:nvPr>
        </p:nvSpPr>
        <p:spPr/>
        <p:txBody>
          <a:bodyPr/>
          <a:lstStyle/>
          <a:p>
            <a:fld id="{CA0EB432-08D8-4A94-903D-7495A5A79340}" type="datetime1">
              <a:rPr lang="en-US" smtClean="0"/>
              <a:t>3/19/2018</a:t>
            </a:fld>
            <a:endParaRPr lang="en-US"/>
          </a:p>
        </p:txBody>
      </p:sp>
      <p:sp>
        <p:nvSpPr>
          <p:cNvPr id="5" name="Footer Placeholder 4"/>
          <p:cNvSpPr>
            <a:spLocks noGrp="1"/>
          </p:cNvSpPr>
          <p:nvPr>
            <p:ph type="ftr" sz="quarter" idx="11"/>
          </p:nvPr>
        </p:nvSpPr>
        <p:spPr/>
        <p:txBody>
          <a:bodyPr/>
          <a:lstStyle/>
          <a:p>
            <a:r>
              <a:rPr lang="en-US" dirty="0"/>
              <a:t>Bella </a:t>
            </a:r>
            <a:r>
              <a:rPr lang="en-US" dirty="0" err="1"/>
              <a:t>feng</a:t>
            </a:r>
            <a:endParaRPr lang="en-US" dirty="0"/>
          </a:p>
        </p:txBody>
      </p:sp>
      <p:sp>
        <p:nvSpPr>
          <p:cNvPr id="6" name="Slide Number Placeholder 5"/>
          <p:cNvSpPr>
            <a:spLocks noGrp="1"/>
          </p:cNvSpPr>
          <p:nvPr>
            <p:ph type="sldNum" sz="quarter" idx="12"/>
          </p:nvPr>
        </p:nvSpPr>
        <p:spPr/>
        <p:txBody>
          <a:bodyPr/>
          <a:lstStyle/>
          <a:p>
            <a:fld id="{82305211-E317-4113-9AF2-C9647F4EA011}" type="slidenum">
              <a:rPr lang="en-US" smtClean="0"/>
              <a:t>4</a:t>
            </a:fld>
            <a:endParaRPr lang="en-US"/>
          </a:p>
        </p:txBody>
      </p:sp>
      <p:pic>
        <p:nvPicPr>
          <p:cNvPr id="2050" name="Picture 2" descr="http://scott.fortmann-roe.com/docs/docs/MeasuringError/ModelErr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03219" y="1384300"/>
            <a:ext cx="3782011" cy="301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Advantages of Decision Trees</a:t>
            </a:r>
            <a:endParaRPr lang="en-US" dirty="0"/>
          </a:p>
        </p:txBody>
      </p:sp>
      <p:sp>
        <p:nvSpPr>
          <p:cNvPr id="3" name="Content Placeholder 2"/>
          <p:cNvSpPr>
            <a:spLocks noGrp="1"/>
          </p:cNvSpPr>
          <p:nvPr>
            <p:ph idx="1"/>
          </p:nvPr>
        </p:nvSpPr>
        <p:spPr/>
        <p:txBody>
          <a:bodyPr>
            <a:normAutofit/>
          </a:bodyPr>
          <a:lstStyle/>
          <a:p>
            <a:r>
              <a:rPr lang="en-US" b="0" dirty="0"/>
              <a:t>✔ Simple to understand, interpret, visualize</a:t>
            </a:r>
          </a:p>
          <a:p>
            <a:r>
              <a:rPr lang="en-US" b="0" dirty="0"/>
              <a:t>✔ Can handle both numerical and categorical features (inputs) natively</a:t>
            </a:r>
          </a:p>
          <a:p>
            <a:r>
              <a:rPr lang="en-US" b="0" dirty="0"/>
              <a:t>✔ Can handle missing data elegantly</a:t>
            </a:r>
          </a:p>
          <a:p>
            <a:r>
              <a:rPr lang="en-US" b="0" dirty="0"/>
              <a:t>✔ Robust to outliers</a:t>
            </a:r>
          </a:p>
          <a:p>
            <a:r>
              <a:rPr lang="en-US" b="0" dirty="0"/>
              <a:t>✔ Requires little data preparation</a:t>
            </a:r>
          </a:p>
          <a:p>
            <a:r>
              <a:rPr lang="en-US" b="0" dirty="0"/>
              <a:t>✔ Can model non-linearity in the data</a:t>
            </a:r>
          </a:p>
          <a:p>
            <a:r>
              <a:rPr lang="en-US" b="0" dirty="0"/>
              <a:t>✔ Can be trained quickly on large datasets</a:t>
            </a:r>
            <a:endParaRPr lang="en-US" dirty="0"/>
          </a:p>
        </p:txBody>
      </p:sp>
      <p:sp>
        <p:nvSpPr>
          <p:cNvPr id="4" name="Date Placeholder 3"/>
          <p:cNvSpPr>
            <a:spLocks noGrp="1"/>
          </p:cNvSpPr>
          <p:nvPr>
            <p:ph type="dt" sz="half" idx="10"/>
          </p:nvPr>
        </p:nvSpPr>
        <p:spPr/>
        <p:txBody>
          <a:bodyPr/>
          <a:lstStyle/>
          <a:p>
            <a:fld id="{AFC56107-10E4-4C5F-95AA-10D5836F51BD}" type="datetime1">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5</a:t>
            </a:fld>
            <a:endParaRPr lang="en-US"/>
          </a:p>
        </p:txBody>
      </p:sp>
    </p:spTree>
    <p:extLst>
      <p:ext uri="{BB962C8B-B14F-4D97-AF65-F5344CB8AC3E}">
        <p14:creationId xmlns:p14="http://schemas.microsoft.com/office/powerpoint/2010/main" val="361801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Disadvantages</a:t>
            </a:r>
            <a:endParaRPr lang="en-US"/>
          </a:p>
        </p:txBody>
      </p:sp>
      <p:sp>
        <p:nvSpPr>
          <p:cNvPr id="3" name="Content Placeholder 2"/>
          <p:cNvSpPr>
            <a:spLocks noGrp="1"/>
          </p:cNvSpPr>
          <p:nvPr>
            <p:ph idx="1"/>
          </p:nvPr>
        </p:nvSpPr>
        <p:spPr/>
        <p:txBody>
          <a:bodyPr/>
          <a:lstStyle/>
          <a:p>
            <a:r>
              <a:rPr lang="en-US" b="0" dirty="0"/>
              <a:t>✖ Large trees can be hard to interpret</a:t>
            </a:r>
          </a:p>
          <a:p>
            <a:r>
              <a:rPr lang="en-US" b="0" dirty="0"/>
              <a:t>✖ Trees have </a:t>
            </a:r>
            <a:r>
              <a:rPr lang="en-US" b="0" dirty="0">
                <a:solidFill>
                  <a:srgbClr val="FF0000"/>
                </a:solidFill>
              </a:rPr>
              <a:t>high variance</a:t>
            </a:r>
            <a:r>
              <a:rPr lang="en-US" b="0" dirty="0"/>
              <a:t>, which causes model performance to be poor</a:t>
            </a:r>
          </a:p>
          <a:p>
            <a:r>
              <a:rPr lang="en-US" b="0" dirty="0"/>
              <a:t>✖ Trees overfit easily</a:t>
            </a:r>
            <a:endParaRPr lang="en-US" dirty="0"/>
          </a:p>
        </p:txBody>
      </p:sp>
      <p:sp>
        <p:nvSpPr>
          <p:cNvPr id="4" name="Date Placeholder 3"/>
          <p:cNvSpPr>
            <a:spLocks noGrp="1"/>
          </p:cNvSpPr>
          <p:nvPr>
            <p:ph type="dt" sz="half" idx="10"/>
          </p:nvPr>
        </p:nvSpPr>
        <p:spPr/>
        <p:txBody>
          <a:bodyPr/>
          <a:lstStyle/>
          <a:p>
            <a:fld id="{105F0455-E2F7-4831-863C-B766C089B2C9}"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6</a:t>
            </a:fld>
            <a:endParaRPr lang="en-US"/>
          </a:p>
        </p:txBody>
      </p:sp>
    </p:spTree>
    <p:extLst>
      <p:ext uri="{BB962C8B-B14F-4D97-AF65-F5344CB8AC3E}">
        <p14:creationId xmlns:p14="http://schemas.microsoft.com/office/powerpoint/2010/main" val="198174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Decision tree terminology: nodes</a:t>
            </a:r>
            <a:endParaRPr lang="en-US" dirty="0"/>
          </a:p>
        </p:txBody>
      </p:sp>
      <p:pic>
        <p:nvPicPr>
          <p:cNvPr id="9" name="Content Placeholder 8"/>
          <p:cNvPicPr>
            <a:picLocks noGrp="1" noChangeAspect="1"/>
          </p:cNvPicPr>
          <p:nvPr>
            <p:ph idx="1"/>
          </p:nvPr>
        </p:nvPicPr>
        <p:blipFill>
          <a:blip r:embed="rId3"/>
          <a:stretch>
            <a:fillRect/>
          </a:stretch>
        </p:blipFill>
        <p:spPr>
          <a:xfrm>
            <a:off x="2401577" y="1384300"/>
            <a:ext cx="4385295" cy="3017838"/>
          </a:xfrm>
          <a:prstGeom prst="rect">
            <a:avLst/>
          </a:prstGeom>
        </p:spPr>
      </p:pic>
      <p:sp>
        <p:nvSpPr>
          <p:cNvPr id="4" name="Date Placeholder 3"/>
          <p:cNvSpPr>
            <a:spLocks noGrp="1"/>
          </p:cNvSpPr>
          <p:nvPr>
            <p:ph type="dt" sz="half" idx="10"/>
          </p:nvPr>
        </p:nvSpPr>
        <p:spPr/>
        <p:txBody>
          <a:bodyPr/>
          <a:lstStyle/>
          <a:p>
            <a:fld id="{73B3C3F0-4FB0-4145-A90A-8CA0589FCF57}" type="datetime1">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7</a:t>
            </a:fld>
            <a:endParaRPr lang="en-US"/>
          </a:p>
        </p:txBody>
      </p:sp>
    </p:spTree>
    <p:extLst>
      <p:ext uri="{BB962C8B-B14F-4D97-AF65-F5344CB8AC3E}">
        <p14:creationId xmlns:p14="http://schemas.microsoft.com/office/powerpoint/2010/main" val="36704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b="0" dirty="0"/>
              <a:t>Build and evaluate the four models</a:t>
            </a:r>
          </a:p>
          <a:p>
            <a:pPr lvl="1"/>
            <a:r>
              <a:rPr lang="en-US" dirty="0"/>
              <a:t>Classifier</a:t>
            </a:r>
          </a:p>
          <a:p>
            <a:pPr lvl="1"/>
            <a:r>
              <a:rPr lang="en-US" b="0" dirty="0"/>
              <a:t>Regression Tree</a:t>
            </a:r>
          </a:p>
          <a:p>
            <a:pPr lvl="1"/>
            <a:r>
              <a:rPr lang="en-US" dirty="0"/>
              <a:t>Bagged Trees</a:t>
            </a:r>
          </a:p>
          <a:p>
            <a:pPr lvl="1"/>
            <a:r>
              <a:rPr lang="en-US" b="0" dirty="0"/>
              <a:t>Random Forest</a:t>
            </a:r>
          </a:p>
          <a:p>
            <a:r>
              <a:rPr lang="da-DK" b="0" dirty="0"/>
              <a:t>Tune model parameters for optimal performance</a:t>
            </a:r>
          </a:p>
          <a:p>
            <a:r>
              <a:rPr lang="da-DK" b="0" dirty="0"/>
              <a:t>Discussion or help Bella with functional programming </a:t>
            </a:r>
            <a:endParaRPr lang="en-US" dirty="0"/>
          </a:p>
        </p:txBody>
      </p:sp>
      <p:sp>
        <p:nvSpPr>
          <p:cNvPr id="4" name="Date Placeholder 3"/>
          <p:cNvSpPr>
            <a:spLocks noGrp="1"/>
          </p:cNvSpPr>
          <p:nvPr>
            <p:ph type="dt" sz="half" idx="10"/>
          </p:nvPr>
        </p:nvSpPr>
        <p:spPr/>
        <p:txBody>
          <a:bodyPr/>
          <a:lstStyle/>
          <a:p>
            <a:fld id="{B32929DD-D4AC-48D4-89CF-8B6BCD9776C2}" type="datetime1">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8</a:t>
            </a:fld>
            <a:endParaRPr lang="en-US"/>
          </a:p>
        </p:txBody>
      </p:sp>
    </p:spTree>
    <p:extLst>
      <p:ext uri="{BB962C8B-B14F-4D97-AF65-F5344CB8AC3E}">
        <p14:creationId xmlns:p14="http://schemas.microsoft.com/office/powerpoint/2010/main" val="83489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Train</a:t>
            </a:r>
            <a:endParaRPr lang="en-US" dirty="0"/>
          </a:p>
        </p:txBody>
      </p:sp>
      <p:sp>
        <p:nvSpPr>
          <p:cNvPr id="3" name="Content Placeholder 2"/>
          <p:cNvSpPr>
            <a:spLocks noGrp="1"/>
          </p:cNvSpPr>
          <p:nvPr>
            <p:ph idx="1"/>
          </p:nvPr>
        </p:nvSpPr>
        <p:spPr/>
        <p:txBody>
          <a:bodyPr>
            <a:normAutofit/>
          </a:bodyPr>
          <a:lstStyle/>
          <a:p>
            <a:r>
              <a:rPr lang="en-US" dirty="0"/>
              <a:t>1. </a:t>
            </a:r>
            <a:r>
              <a:rPr lang="en-US" dirty="0" err="1"/>
              <a:t>credit_model</a:t>
            </a:r>
            <a:r>
              <a:rPr lang="en-US" dirty="0"/>
              <a:t> &lt;- </a:t>
            </a:r>
            <a:r>
              <a:rPr lang="en-US" dirty="0" err="1">
                <a:solidFill>
                  <a:srgbClr val="FF0000"/>
                </a:solidFill>
              </a:rPr>
              <a:t>rpart</a:t>
            </a:r>
            <a:r>
              <a:rPr lang="en-US" dirty="0"/>
              <a:t>(formula = default~.,   data = </a:t>
            </a:r>
            <a:r>
              <a:rPr lang="en-US" dirty="0" err="1"/>
              <a:t>credit_train</a:t>
            </a:r>
            <a:r>
              <a:rPr lang="en-US" dirty="0"/>
              <a:t>,  method = "class")</a:t>
            </a:r>
          </a:p>
          <a:p>
            <a:r>
              <a:rPr lang="en-US" dirty="0"/>
              <a:t>2. </a:t>
            </a:r>
            <a:r>
              <a:rPr lang="en-US" dirty="0" err="1"/>
              <a:t>grade_model</a:t>
            </a:r>
            <a:r>
              <a:rPr lang="en-US" dirty="0"/>
              <a:t> &lt;- </a:t>
            </a:r>
            <a:r>
              <a:rPr lang="en-US" dirty="0" err="1">
                <a:solidFill>
                  <a:srgbClr val="FF0000"/>
                </a:solidFill>
              </a:rPr>
              <a:t>rpart</a:t>
            </a:r>
            <a:r>
              <a:rPr lang="en-US" dirty="0"/>
              <a:t>(formula = </a:t>
            </a:r>
            <a:r>
              <a:rPr lang="en-US" dirty="0" err="1"/>
              <a:t>final_grade</a:t>
            </a:r>
            <a:r>
              <a:rPr lang="en-US" dirty="0"/>
              <a:t> ~ .,  data = </a:t>
            </a:r>
            <a:r>
              <a:rPr lang="en-US" dirty="0" err="1"/>
              <a:t>grade_train</a:t>
            </a:r>
            <a:r>
              <a:rPr lang="en-US" dirty="0"/>
              <a:t>,   method = "</a:t>
            </a:r>
            <a:r>
              <a:rPr lang="en-US" dirty="0" err="1"/>
              <a:t>anova</a:t>
            </a:r>
            <a:r>
              <a:rPr lang="en-US" dirty="0"/>
              <a:t>")</a:t>
            </a:r>
          </a:p>
          <a:p>
            <a:r>
              <a:rPr lang="en-US" dirty="0"/>
              <a:t>3. </a:t>
            </a:r>
            <a:r>
              <a:rPr lang="en-US" dirty="0" err="1"/>
              <a:t>credit_model</a:t>
            </a:r>
            <a:r>
              <a:rPr lang="en-US" dirty="0"/>
              <a:t> &lt;- </a:t>
            </a:r>
            <a:r>
              <a:rPr lang="en-US" dirty="0">
                <a:solidFill>
                  <a:srgbClr val="FF0000"/>
                </a:solidFill>
              </a:rPr>
              <a:t>bagging</a:t>
            </a:r>
            <a:r>
              <a:rPr lang="en-US" dirty="0"/>
              <a:t>(formula = default ~ .,  data = </a:t>
            </a:r>
            <a:r>
              <a:rPr lang="en-US" dirty="0" err="1"/>
              <a:t>credit_train</a:t>
            </a:r>
            <a:r>
              <a:rPr lang="en-US" dirty="0"/>
              <a:t>,    </a:t>
            </a:r>
            <a:r>
              <a:rPr lang="en-US" dirty="0" err="1"/>
              <a:t>coob</a:t>
            </a:r>
            <a:r>
              <a:rPr lang="en-US" dirty="0"/>
              <a:t> = TRUE)</a:t>
            </a:r>
          </a:p>
          <a:p>
            <a:r>
              <a:rPr lang="it-IT" dirty="0"/>
              <a:t>4. credit_model &lt;- </a:t>
            </a:r>
            <a:r>
              <a:rPr lang="it-IT" dirty="0">
                <a:solidFill>
                  <a:srgbClr val="FF0000"/>
                </a:solidFill>
              </a:rPr>
              <a:t>randomForest</a:t>
            </a:r>
            <a:r>
              <a:rPr lang="it-IT" dirty="0"/>
              <a:t>(formula = default ~ .,    data = credit_train)</a:t>
            </a:r>
            <a:endParaRPr lang="en-US" dirty="0"/>
          </a:p>
        </p:txBody>
      </p:sp>
      <p:sp>
        <p:nvSpPr>
          <p:cNvPr id="4" name="Date Placeholder 3"/>
          <p:cNvSpPr>
            <a:spLocks noGrp="1"/>
          </p:cNvSpPr>
          <p:nvPr>
            <p:ph type="dt" sz="half" idx="10"/>
          </p:nvPr>
        </p:nvSpPr>
        <p:spPr/>
        <p:txBody>
          <a:bodyPr/>
          <a:lstStyle/>
          <a:p>
            <a:fld id="{4CF96AC8-CE7D-4EBA-AFB1-572B53862275}"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05211-E317-4113-9AF2-C9647F4EA011}" type="slidenum">
              <a:rPr lang="en-US" smtClean="0"/>
              <a:t>9</a:t>
            </a:fld>
            <a:endParaRPr lang="en-US"/>
          </a:p>
        </p:txBody>
      </p:sp>
    </p:spTree>
    <p:extLst>
      <p:ext uri="{BB962C8B-B14F-4D97-AF65-F5344CB8AC3E}">
        <p14:creationId xmlns:p14="http://schemas.microsoft.com/office/powerpoint/2010/main" val="17624517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resentation Title (Arial 38pt bold)&amp;quot;&quot;/&gt;&lt;property id=&quot;20307&quot; value=&quot;262&quot;/&gt;&lt;/object&gt;&lt;object type=&quot;3&quot; unique_id=&quot;10005&quot;&gt;&lt;property id=&quot;20148&quot; value=&quot;5&quot;/&gt;&lt;property id=&quot;20300&quot; value=&quot;Slide 2 - &amp;quot;One-Line Title Slide (Arial 32pt bold)&amp;quot;&quot;/&gt;&lt;property id=&quot;20307&quot; value=&quot;263&quot;/&gt;&lt;/object&gt;&lt;object type=&quot;3&quot; unique_id=&quot;10006&quot;&gt;&lt;property id=&quot;20148&quot; value=&quot;5&quot;/&gt;&lt;property id=&quot;20300&quot; value=&quot;Slide 3 - &amp;quot;Two-Line Title Slide With &amp;#x0D;&amp;#x0A;a Subtitle Placeholder&amp;quot;&quot;/&gt;&lt;property id=&quot;20307&quot; value=&quot;264&quot;/&gt;&lt;/object&gt;&lt;object type=&quot;3&quot; unique_id=&quot;10007&quot;&gt;&lt;property id=&quot;20148&quot; value=&quot;5&quot;/&gt;&lt;property id=&quot;20300&quot; value=&quot;Slide 4 - &amp;quot;Single Photo Treatment&amp;quot;&quot;/&gt;&lt;property id=&quot;20307&quot; value=&quot;284&quot;/&gt;&lt;/object&gt;&lt;object type=&quot;3&quot; unique_id=&quot;10009&quot;&gt;&lt;property id=&quot;20148&quot; value=&quot;5&quot;/&gt;&lt;property id=&quot;20300&quot; value=&quot;Slide 6 - &amp;quot;Two-Content Subtitle Layout&amp;quot;&quot;/&gt;&lt;property id=&quot;20307&quot; value=&quot;285&quot;/&gt;&lt;/object&gt;&lt;object type=&quot;3&quot; unique_id=&quot;10010&quot;&gt;&lt;property id=&quot;20148&quot; value=&quot;5&quot;/&gt;&lt;property id=&quot;20300&quot; value=&quot;Slide 7 - &amp;quot;Table Example&amp;quot;&quot;/&gt;&lt;property id=&quot;20307&quot; value=&quot;265&quot;/&gt;&lt;/object&gt;&lt;object type=&quot;3&quot; unique_id=&quot;10011&quot;&gt;&lt;property id=&quot;20148&quot; value=&quot;5&quot;/&gt;&lt;property id=&quot;20300&quot; value=&quot;Slide 8 - &amp;quot;Pie Chart Example&amp;quot;&quot;/&gt;&lt;property id=&quot;20307&quot; value=&quot;283&quot;/&gt;&lt;/object&gt;&lt;object type=&quot;3&quot; unique_id=&quot;10012&quot;&gt;&lt;property id=&quot;20148&quot; value=&quot;5&quot;/&gt;&lt;property id=&quot;20300&quot; value=&quot;Slide 9 - &amp;quot;Pie Chart Example&amp;quot;&quot;/&gt;&lt;property id=&quot;20307&quot; value=&quot;300&quot;/&gt;&lt;/object&gt;&lt;object type=&quot;3&quot; unique_id=&quot;10013&quot;&gt;&lt;property id=&quot;20148&quot; value=&quot;5&quot;/&gt;&lt;property id=&quot;20300&quot; value=&quot;Slide 10 - &amp;quot;Column Chart Example&amp;quot;&quot;/&gt;&lt;property id=&quot;20307&quot; value=&quot;279&quot;/&gt;&lt;/object&gt;&lt;object type=&quot;3&quot; unique_id=&quot;10014&quot;&gt;&lt;property id=&quot;20148&quot; value=&quot;5&quot;/&gt;&lt;property id=&quot;20300&quot; value=&quot;Slide 11 - &amp;quot;Line Chart Example&amp;quot;&quot;/&gt;&lt;property id=&quot;20307&quot; value=&quot;278&quot;/&gt;&lt;/object&gt;&lt;object type=&quot;3&quot; unique_id=&quot;10015&quot;&gt;&lt;property id=&quot;20148&quot; value=&quot;5&quot;/&gt;&lt;property id=&quot;20300&quot; value=&quot;Slide 12 - &amp;quot;Presentation Master Color Palette&amp;quot;&quot;/&gt;&lt;property id=&quot;20307&quot; value=&quot;287&quot;/&gt;&lt;/object&gt;&lt;object type=&quot;3&quot; unique_id=&quot;10018&quot;&gt;&lt;property id=&quot;20148&quot; value=&quot;5&quot;/&gt;&lt;property id=&quot;20300&quot; value=&quot;Slide 15 - &amp;quot;Working With the Amgen Color Palette&amp;quot;&quot;/&gt;&lt;property id=&quot;20307&quot; value=&quot;289&quot;/&gt;&lt;/object&gt;&lt;object type=&quot;3&quot; unique_id=&quot;10019&quot;&gt;&lt;property id=&quot;20148&quot; value=&quot;5&quot;/&gt;&lt;property id=&quot;20300&quot; value=&quot;Slide 16 - &amp;quot;Formatting Slides&amp;quot;&quot;/&gt;&lt;property id=&quot;20307&quot; value=&quot;298&quot;/&gt;&lt;/object&gt;&lt;object type=&quot;3&quot; unique_id=&quot;10020&quot;&gt;&lt;property id=&quot;20148&quot; value=&quot;5&quot;/&gt;&lt;property id=&quot;20300&quot; value=&quot;Slide 17 - &amp;quot;Selecting Objects&amp;quot;&quot;/&gt;&lt;property id=&quot;20307&quot; value=&quot;296&quot;/&gt;&lt;/object&gt;&lt;object type=&quot;3&quot; unique_id=&quot;10021&quot;&gt;&lt;property id=&quot;20148&quot; value=&quot;5&quot;/&gt;&lt;property id=&quot;20300&quot; value=&quot;Slide 18 - &amp;quot;Working With Objects&amp;quot;&quot;/&gt;&lt;property id=&quot;20307&quot; value=&quot;293&quot;/&gt;&lt;/object&gt;&lt;object type=&quot;3&quot; unique_id=&quot;10022&quot;&gt;&lt;property id=&quot;20148&quot; value=&quot;5&quot;/&gt;&lt;property id=&quot;20300&quot; value=&quot;Slide 19 - &amp;quot;Adjusting Tables&amp;quot;&quot;/&gt;&lt;property id=&quot;20307&quot; value=&quot;297&quot;/&gt;&lt;/object&gt;&lt;object type=&quot;3&quot; unique_id=&quot;10023&quot;&gt;&lt;property id=&quot;20148&quot; value=&quot;5&quot;/&gt;&lt;property id=&quot;20300&quot; value=&quot;Slide 20 - &amp;quot;Streamlining Objects&amp;quot;&quot;/&gt;&lt;property id=&quot;20307&quot; value=&quot;294&quot;/&gt;&lt;/object&gt;&lt;object type=&quot;3&quot; unique_id=&quot;10707&quot;&gt;&lt;property id=&quot;20148&quot; value=&quot;5&quot;/&gt;&lt;property id=&quot;20300&quot; value=&quot;Slide 5 - &amp;quot;Photo Treatment With Label&amp;quot;&quot;/&gt;&lt;property id=&quot;20307&quot; value=&quot;303&quot;/&gt;&lt;/object&gt;&lt;object type=&quot;3&quot; unique_id=&quot;10752&quot;&gt;&lt;property id=&quot;20148&quot; value=&quot;5&quot;/&gt;&lt;property id=&quot;20300&quot; value=&quot;Slide 13 - &amp;quot;We Adapted Our Plan Swiftly&amp;quot;&quot;/&gt;&lt;property id=&quot;20307&quot; value=&quot;304&quot;/&gt;&lt;/object&gt;&lt;object type=&quot;3&quot; unique_id=&quot;10753&quot;&gt;&lt;property id=&quot;20148&quot; value=&quot;5&quot;/&gt;&lt;property id=&quot;20300&quot; value=&quot;Slide 14 - &amp;quot;Our Strategy Positions Us Well&amp;quot;&quot;/&gt;&lt;property id=&quot;20307&quot; value=&quot;305&quot;/&gt;&lt;/object&gt;&lt;/object&gt;&lt;/object&gt;&lt;/database&gt;"/>
  <p:tag name="SECTOMILLISECCONVERTED" val="1"/>
</p:tagLst>
</file>

<file path=ppt/theme/theme1.xml><?xml version="1.0" encoding="utf-8"?>
<a:theme xmlns:a="http://schemas.openxmlformats.org/drawingml/2006/main" name="2016 Amgen Corporate Template_16x9_INTERNAL">
  <a:themeElements>
    <a:clrScheme name="AmgenColors">
      <a:dk1>
        <a:srgbClr val="000000"/>
      </a:dk1>
      <a:lt1>
        <a:srgbClr val="FFFFFF"/>
      </a:lt1>
      <a:dk2>
        <a:srgbClr val="716F73"/>
      </a:dk2>
      <a:lt2>
        <a:srgbClr val="00BCE4"/>
      </a:lt2>
      <a:accent1>
        <a:srgbClr val="0063C3"/>
      </a:accent1>
      <a:accent2>
        <a:srgbClr val="88C765"/>
      </a:accent2>
      <a:accent3>
        <a:srgbClr val="F3C108"/>
      </a:accent3>
      <a:accent4>
        <a:srgbClr val="D34D2F"/>
      </a:accent4>
      <a:accent5>
        <a:srgbClr val="597B7C"/>
      </a:accent5>
      <a:accent6>
        <a:srgbClr val="005480"/>
      </a:accent6>
      <a:hlink>
        <a:srgbClr val="2DBCB6"/>
      </a:hlink>
      <a:folHlink>
        <a:srgbClr val="B2A97E"/>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rnd">
          <a:solidFill>
            <a:schemeClr val="tx1"/>
          </a:solidFill>
          <a:tailEnd type="stealth"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2016 Amgen Corporate Template_16x9_INTERNAL.potx" id="{82F601F7-CA58-4137-A929-CE6A2386785F}" vid="{C6DEFB1C-926F-45B5-828A-D1207924A3DE}"/>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Amgen Theme">
      <a:dk1>
        <a:srgbClr val="000000"/>
      </a:dk1>
      <a:lt1>
        <a:srgbClr val="FFFFFF"/>
      </a:lt1>
      <a:dk2>
        <a:srgbClr val="777777"/>
      </a:dk2>
      <a:lt2>
        <a:srgbClr val="C0C0C0"/>
      </a:lt2>
      <a:accent1>
        <a:srgbClr val="007CC2"/>
      </a:accent1>
      <a:accent2>
        <a:srgbClr val="FCC30C"/>
      </a:accent2>
      <a:accent3>
        <a:srgbClr val="42865C"/>
      </a:accent3>
      <a:accent4>
        <a:srgbClr val="C0362C"/>
      </a:accent4>
      <a:accent5>
        <a:srgbClr val="003161"/>
      </a:accent5>
      <a:accent6>
        <a:srgbClr val="81B5E2"/>
      </a:accent6>
      <a:hlink>
        <a:srgbClr val="007CC2"/>
      </a:hlink>
      <a:folHlink>
        <a:srgbClr val="81B5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Amgen">
      <a:dk1>
        <a:sysClr val="windowText" lastClr="000000"/>
      </a:dk1>
      <a:lt1>
        <a:sysClr val="window" lastClr="FFFFFF"/>
      </a:lt1>
      <a:dk2>
        <a:srgbClr val="868686"/>
      </a:dk2>
      <a:lt2>
        <a:srgbClr val="2DBCB6"/>
      </a:lt2>
      <a:accent1>
        <a:srgbClr val="00A3C4"/>
      </a:accent1>
      <a:accent2>
        <a:srgbClr val="F3CC63"/>
      </a:accent2>
      <a:accent3>
        <a:srgbClr val="95CB6E"/>
      </a:accent3>
      <a:accent4>
        <a:srgbClr val="D14D2A"/>
      </a:accent4>
      <a:accent5>
        <a:srgbClr val="EC951A"/>
      </a:accent5>
      <a:accent6>
        <a:srgbClr val="0063C3"/>
      </a:accent6>
      <a:hlink>
        <a:srgbClr val="00A3C4"/>
      </a:hlink>
      <a:folHlink>
        <a:srgbClr val="2DBCB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Notes0 xmlns="39b91340-540f-4ce1-a303-61a708f507e8" xsi:nil="true"/>
    <_dlc_DocId xmlns="7e567ca9-0403-4824-87ec-8a351a935572">X7KFCPD7EWT5-6-1111</_dlc_DocId>
    <_dlc_DocIdUrl xmlns="7e567ca9-0403-4824-87ec-8a351a935572">
      <Url>https://myteams.amgen.com/sites/CorpCommPhil/_layouts/DocIdRedir.aspx?ID=X7KFCPD7EWT5-6-1111</Url>
      <Description>X7KFCPD7EWT5-6-1111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ept Document" ma:contentTypeID="0x010100A61895BDB9A670468EC689B9FEE20D4300684415630E2F7A4D98E21C0B8CB1F4F4009084E69EF871A44099302130BD14962F" ma:contentTypeVersion="7" ma:contentTypeDescription="Dept Document" ma:contentTypeScope="" ma:versionID="04ed6c1721a7f296e49577c5a9f2604b">
  <xsd:schema xmlns:xsd="http://www.w3.org/2001/XMLSchema" xmlns:xs="http://www.w3.org/2001/XMLSchema" xmlns:p="http://schemas.microsoft.com/office/2006/metadata/properties" xmlns:ns2="39b91340-540f-4ce1-a303-61a708f507e8" xmlns:ns3="7e567ca9-0403-4824-87ec-8a351a935572" targetNamespace="http://schemas.microsoft.com/office/2006/metadata/properties" ma:root="true" ma:fieldsID="d6c8a5ff90980943b19fd5fdc7ab5efc" ns2:_="" ns3:_="">
    <xsd:import namespace="39b91340-540f-4ce1-a303-61a708f507e8"/>
    <xsd:import namespace="7e567ca9-0403-4824-87ec-8a351a935572"/>
    <xsd:element name="properties">
      <xsd:complexType>
        <xsd:sequence>
          <xsd:element name="documentManagement">
            <xsd:complexType>
              <xsd:all>
                <xsd:element ref="ns2:Notes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91340-540f-4ce1-a303-61a708f507e8" elementFormDefault="qualified">
    <xsd:import namespace="http://schemas.microsoft.com/office/2006/documentManagement/types"/>
    <xsd:import namespace="http://schemas.microsoft.com/office/infopath/2007/PartnerControls"/>
    <xsd:element name="Notes0" ma:index="8" nillable="true" ma:displayName="Notes" ma:internalName="Notes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e567ca9-0403-4824-87ec-8a351a935572"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sisl xmlns:xsi="http://www.w3.org/2001/XMLSchema-instance" xmlns:xsd="http://www.w3.org/2001/XMLSchema" xmlns="http://www.boldonjames.com/2008/01/sie/internal/label" sislVersion="0" policy="82ad3a63-90ad-4a46-a3cb-757f4658e205" origin="userSelected">
  <element uid="ba0343df-3220-4244-9388-1298e2abc028" value=""/>
  <element uid="96dc6479-e616-4b57-91d9-9a433fe4fcdb" value=""/>
  <element uid="7349a702-6462-4442-88eb-c64cd513835c" value=""/>
</sisl>
</file>

<file path=customXml/itemProps1.xml><?xml version="1.0" encoding="utf-8"?>
<ds:datastoreItem xmlns:ds="http://schemas.openxmlformats.org/officeDocument/2006/customXml" ds:itemID="{36EF29D6-6F05-45B7-B6C7-DA890F0A48DF}">
  <ds:schemaRefs>
    <ds:schemaRef ds:uri="http://purl.org/dc/elements/1.1/"/>
    <ds:schemaRef ds:uri="http://purl.org/dc/terms/"/>
    <ds:schemaRef ds:uri="http://purl.org/dc/dcmitype/"/>
    <ds:schemaRef ds:uri="http://schemas.microsoft.com/office/2006/metadata/properties"/>
    <ds:schemaRef ds:uri="http://schemas.microsoft.com/office/2006/documentManagement/types"/>
    <ds:schemaRef ds:uri="7e567ca9-0403-4824-87ec-8a351a935572"/>
    <ds:schemaRef ds:uri="http://schemas.openxmlformats.org/package/2006/metadata/core-properties"/>
    <ds:schemaRef ds:uri="http://schemas.microsoft.com/office/infopath/2007/PartnerControls"/>
    <ds:schemaRef ds:uri="39b91340-540f-4ce1-a303-61a708f507e8"/>
    <ds:schemaRef ds:uri="http://www.w3.org/XML/1998/namespace"/>
  </ds:schemaRefs>
</ds:datastoreItem>
</file>

<file path=customXml/itemProps2.xml><?xml version="1.0" encoding="utf-8"?>
<ds:datastoreItem xmlns:ds="http://schemas.openxmlformats.org/officeDocument/2006/customXml" ds:itemID="{B3C56DA5-3A24-49F1-A6D6-AB931E9AD609}">
  <ds:schemaRefs>
    <ds:schemaRef ds:uri="http://schemas.microsoft.com/sharepoint/v3/contenttype/forms"/>
  </ds:schemaRefs>
</ds:datastoreItem>
</file>

<file path=customXml/itemProps3.xml><?xml version="1.0" encoding="utf-8"?>
<ds:datastoreItem xmlns:ds="http://schemas.openxmlformats.org/officeDocument/2006/customXml" ds:itemID="{825F0353-D9E8-468D-9623-939F5D42DDE6}">
  <ds:schemaRefs>
    <ds:schemaRef ds:uri="http://schemas.microsoft.com/sharepoint/events"/>
  </ds:schemaRefs>
</ds:datastoreItem>
</file>

<file path=customXml/itemProps4.xml><?xml version="1.0" encoding="utf-8"?>
<ds:datastoreItem xmlns:ds="http://schemas.openxmlformats.org/officeDocument/2006/customXml" ds:itemID="{752A9CFF-BFB8-4063-A321-A65AD75C2A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91340-540f-4ce1-a303-61a708f507e8"/>
    <ds:schemaRef ds:uri="7e567ca9-0403-4824-87ec-8a351a9355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A27239E6-7E67-4C07-B526-7AD696C71FB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0</TotalTime>
  <Words>616</Words>
  <Application>Microsoft Office PowerPoint</Application>
  <PresentationFormat>On-screen Show (16:9)</PresentationFormat>
  <Paragraphs>118</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2016 Amgen Corporate Template_16x9_INTERNAL</vt:lpstr>
      <vt:lpstr>Retrospect</vt:lpstr>
      <vt:lpstr>Machine Learning with Tree-Based Models in R</vt:lpstr>
      <vt:lpstr>The Bias-Variance Tradeoff</vt:lpstr>
      <vt:lpstr>Optimal Model Complexity</vt:lpstr>
      <vt:lpstr>Simple example</vt:lpstr>
      <vt:lpstr>Advantages of Decision Trees</vt:lpstr>
      <vt:lpstr>Disadvantages</vt:lpstr>
      <vt:lpstr>Decision tree terminology: nodes</vt:lpstr>
      <vt:lpstr>Agenda:</vt:lpstr>
      <vt:lpstr>Train</vt:lpstr>
      <vt:lpstr>Predict</vt:lpstr>
      <vt:lpstr>Bagging</vt:lpstr>
      <vt:lpstr>Random Forest</vt:lpstr>
      <vt:lpstr>Evaluate Classification Trees</vt:lpstr>
      <vt:lpstr> Regression Trees</vt:lpstr>
      <vt:lpstr>   Decision tree hyperparameters </vt:lpstr>
      <vt:lpstr>Random Forest Hyperparameters</vt:lpstr>
      <vt:lpstr>Accuracy Comparison(default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*$%CON-*$%ClinTrials</cp:keywords>
  <cp:lastModifiedBy/>
  <cp:revision>1</cp:revision>
  <dcterms:created xsi:type="dcterms:W3CDTF">2017-11-16T02:56:51Z</dcterms:created>
  <dcterms:modified xsi:type="dcterms:W3CDTF">2018-03-21T00:19:52Z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fc7e1c20-12c0-47d8-87d7-cd36f4b18716</vt:lpwstr>
  </property>
  <property fmtid="{D5CDD505-2E9C-101B-9397-08002B2CF9AE}" pid="3" name="ContentTypeId">
    <vt:lpwstr>0x010100A61895BDB9A670468EC689B9FEE20D4300684415630E2F7A4D98E21C0B8CB1F4F4009084E69EF871A44099302130BD14962F</vt:lpwstr>
  </property>
  <property fmtid="{D5CDD505-2E9C-101B-9397-08002B2CF9AE}" pid="4" name="docIndexRef">
    <vt:lpwstr>eec9ee35-b938-4bbb-80f6-cbda66fee51a</vt:lpwstr>
  </property>
  <property fmtid="{D5CDD505-2E9C-101B-9397-08002B2CF9AE}" pid="5" name="bjSaver">
    <vt:lpwstr>AHTTt4yYhywjgO2EAHppDOF20uB9ni4t</vt:lpwstr>
  </property>
  <property fmtid="{D5CDD505-2E9C-101B-9397-08002B2CF9AE}" pid="6" name="bjDocumentLabelXML">
    <vt:lpwstr>&lt;?xml version="1.0" encoding="us-ascii"?&gt;&lt;sisl xmlns:xsi="http://www.w3.org/2001/XMLSchema-instance" xmlns:xsd="http://www.w3.org/2001/XMLSchema" sislVersion="0" policy="82ad3a63-90ad-4a46-a3cb-757f4658e205" origin="userSelected" xmlns="http://www.boldonj</vt:lpwstr>
  </property>
  <property fmtid="{D5CDD505-2E9C-101B-9397-08002B2CF9AE}" pid="7" name="bjDocumentLabelXML-0">
    <vt:lpwstr>ames.com/2008/01/sie/internal/label"&gt;&lt;element uid="ba0343df-3220-4244-9388-1298e2abc028" value="" /&gt;&lt;element uid="96dc6479-e616-4b57-91d9-9a433fe4fcdb" value="" /&gt;&lt;element uid="7349a702-6462-4442-88eb-c64cd513835c" value="" /&gt;&lt;/sisl&gt;</vt:lpwstr>
  </property>
  <property fmtid="{D5CDD505-2E9C-101B-9397-08002B2CF9AE}" pid="8" name="bjDocumentSecurityLabel">
    <vt:lpwstr>Confidential - Clinical Trials</vt:lpwstr>
  </property>
</Properties>
</file>