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4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67DF-4CF1-C550-4D22-58EC3CC6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FDAD0-ACF8-D389-95DE-15846450E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193B7-DE32-03A8-3FFA-4E0AB395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0A52-C68B-5626-BABC-54017F80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87E0-7F82-39FC-D741-711F80F8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58A4-69AF-AA9B-23D6-58F2640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FC5C-6079-A1A8-06BF-808627E1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BB85-7EB0-BCC9-FC13-3F39B2A2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9FA5-504E-3827-F46E-8D837871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744F-86E8-DE19-D664-A4683E9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BABE-69BF-0819-2A88-36DF9554A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8C3D6-6633-63A1-4F01-1B15D98A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E4E3-B67A-4998-A8E5-CCE07E8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AB26-3D3E-DF5D-8346-1F536E35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6142-1961-F46E-C9A7-BDE4DE8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C257-757C-A476-8D2F-8B680EC0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195-1E29-F56A-89D0-7FB6772A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29EE-2666-B760-70EF-A0DDC871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7CF3-C7BC-17BA-B4D0-60349C47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C20D-EE46-FAEC-D86E-F8CEDEFA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1890-9AA5-31A4-E984-E11FAD14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EA96-E75B-507C-6CFD-E22FAC4D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89F6-E6A6-915B-1A24-DF39868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45BF-6B55-AFF3-352C-15F3C2A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9EC6-227A-FC74-F6B7-B9DB3040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C0F-670A-AB10-5634-A29E0513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2461-31DE-192B-2691-A62B97F73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CE565-A482-639E-B16D-3410545F0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2B56-458A-69F4-2C5A-56A0FF19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F4B5-E8DC-0C4E-1B64-FC924AB7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EDAB-FAE1-5907-4AE7-20B425D1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765D-995F-11BD-6E37-30C01A7E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2340B-76ED-EE54-5D3C-FBF030B7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9045-EF41-E001-90F6-7F63A856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DAC7E-2E2E-3CB6-78A9-D8B9BC6D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5A5D7-CB9D-1483-2F50-9DF2CE900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F9208-777D-FC65-CD05-472B0DCA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93DF1-8E5E-22F9-FE79-4565A89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2B8B5-814B-1B24-137F-53EF433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9910-9AD4-7970-39A6-8439ACD9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32FD8-B8A6-FCF4-F48D-01BC1ABD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E037-A99A-3D3A-BA63-E3C12A2C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6FE50-708C-9304-4201-4750F4C5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58218-C862-5318-80C0-9B1EBEA6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7C301-26DA-AC26-9345-E038EFEC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CB14-0D73-F28D-091D-2AFBB9B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632-3659-07C6-564D-7BCCFF0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1C9B-4243-069B-DEE4-6671A105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5A876-3335-3E6F-151A-7943D6CD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8DD5-1960-BC29-C912-AC6CF6CB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01CB-2243-C701-D5B9-30F2651F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72B9-94A1-E537-E810-D0AE996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9E31-50CD-1DCC-656D-7BC7B9C8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55785-A7B0-6636-48FA-C4506EDA9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CC237-356A-7492-8B9A-6AAB6EB1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995EC-A8AE-F9E9-7155-4AC86B2B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6A7E1-A9D0-0A59-CA20-395CAA7D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5883-AE54-2860-6CC4-C5ED9093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D9762-3822-D34D-ED09-B7054B3A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E619-852B-6612-78A5-7DA9A22D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A19B-AD2F-4349-BEC4-E574C6C06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C1B1-C480-4D46-A926-C0948C4CF95F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F3BB-F624-D2DA-855A-D31E0648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C332-69EC-B038-447C-43A478874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462D-0343-440E-967B-BEEE2F9F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A1EB-A633-0994-65ED-ADE946E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Superbowl Ads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275E-E08E-3EFE-7EA9-3C515978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Super Bowl Ads dataset provides a comprehensive analysis of advertisements that have aired during the Super Bowl, one of the most watched television events in the United States. The Super Bowl is not just a sporting event, but also a cultural phenomenon, attracting a massive audience that is eagerly anticipating the commercials that air during the game.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23A8D-D0DA-1EB3-F50B-D89FFEB6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5624"/>
            <a:ext cx="9083040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7AD-B8F1-597A-F837-10911E10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F5EDC-6084-7CCD-80E9-303E42CC8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1977231"/>
            <a:ext cx="6315075" cy="4048125"/>
          </a:xfrm>
        </p:spPr>
      </p:pic>
    </p:spTree>
    <p:extLst>
      <p:ext uri="{BB962C8B-B14F-4D97-AF65-F5344CB8AC3E}">
        <p14:creationId xmlns:p14="http://schemas.microsoft.com/office/powerpoint/2010/main" val="264396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759C58-BC3B-AF2F-AC40-0E65DADEA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493691"/>
            <a:ext cx="10515600" cy="3870617"/>
          </a:xfrm>
        </p:spPr>
      </p:pic>
    </p:spTree>
    <p:extLst>
      <p:ext uri="{BB962C8B-B14F-4D97-AF65-F5344CB8AC3E}">
        <p14:creationId xmlns:p14="http://schemas.microsoft.com/office/powerpoint/2010/main" val="718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5AB7-427A-66AF-42AB-C79B28FA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Columns and Datatypes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58B38-1F4B-7B7C-D8BA-474FEF30A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239"/>
            <a:ext cx="10515600" cy="4953635"/>
          </a:xfrm>
        </p:spPr>
      </p:pic>
    </p:spTree>
    <p:extLst>
      <p:ext uri="{BB962C8B-B14F-4D97-AF65-F5344CB8AC3E}">
        <p14:creationId xmlns:p14="http://schemas.microsoft.com/office/powerpoint/2010/main" val="273097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73C-BC85-5382-2A63-9D74689D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Companies that have advertised in the Superbowl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010D-6A0D-AA3B-CD6B-F9CF93CD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en-US" dirty="0"/>
              <a:t>Toyota </a:t>
            </a:r>
          </a:p>
          <a:p>
            <a:r>
              <a:rPr lang="en-US" dirty="0"/>
              <a:t>Bud Light </a:t>
            </a:r>
          </a:p>
          <a:p>
            <a:r>
              <a:rPr lang="en-US" dirty="0" err="1"/>
              <a:t>Hynudai</a:t>
            </a:r>
            <a:endParaRPr lang="en-US" dirty="0"/>
          </a:p>
          <a:p>
            <a:r>
              <a:rPr lang="en-US" dirty="0"/>
              <a:t>Coca-Cola</a:t>
            </a:r>
          </a:p>
          <a:p>
            <a:r>
              <a:rPr lang="en-US" dirty="0"/>
              <a:t>Kia</a:t>
            </a:r>
          </a:p>
          <a:p>
            <a:r>
              <a:rPr lang="en-US" dirty="0"/>
              <a:t>Budweiser</a:t>
            </a:r>
          </a:p>
          <a:p>
            <a:r>
              <a:rPr lang="en-US" dirty="0"/>
              <a:t>NFL</a:t>
            </a:r>
          </a:p>
          <a:p>
            <a:r>
              <a:rPr lang="en-US" dirty="0"/>
              <a:t>Pepsi</a:t>
            </a:r>
          </a:p>
          <a:p>
            <a:r>
              <a:rPr lang="en-US" dirty="0"/>
              <a:t>Doritos</a:t>
            </a:r>
          </a:p>
          <a:p>
            <a:r>
              <a:rPr lang="en-US" dirty="0"/>
              <a:t>E-Trade </a:t>
            </a:r>
          </a:p>
        </p:txBody>
      </p:sp>
    </p:spTree>
    <p:extLst>
      <p:ext uri="{BB962C8B-B14F-4D97-AF65-F5344CB8AC3E}">
        <p14:creationId xmlns:p14="http://schemas.microsoft.com/office/powerpoint/2010/main" val="335528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86B-E43C-DBB0-2C30-FDB42D06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Ads from 2000 to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12B26E-484A-5705-2486-66EDCE8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8" y="1270987"/>
            <a:ext cx="5585882" cy="28729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44861-D30A-B9FB-D0D4-31300C6B86E3}"/>
              </a:ext>
            </a:extLst>
          </p:cNvPr>
          <p:cNvSpPr txBox="1"/>
          <p:nvPr/>
        </p:nvSpPr>
        <p:spPr>
          <a:xfrm>
            <a:off x="838200" y="4448776"/>
            <a:ext cx="9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FB89F-7E88-532C-80A2-F3C8BCD2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1298082"/>
            <a:ext cx="6225962" cy="2998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AC8429-6431-A5A3-4CFF-743983BFA5BD}"/>
              </a:ext>
            </a:extLst>
          </p:cNvPr>
          <p:cNvSpPr txBox="1"/>
          <p:nvPr/>
        </p:nvSpPr>
        <p:spPr>
          <a:xfrm>
            <a:off x="838200" y="4448776"/>
            <a:ext cx="1092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ads are from 2000 to 202. </a:t>
            </a:r>
          </a:p>
          <a:p>
            <a:r>
              <a:rPr lang="en-US" dirty="0"/>
              <a:t>2019, 2009,2012 and 2013 are the years with the highest total number of Ads  while 2016 followed by 2017 have the lowest Number of 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F2D5E-36F6-F017-768A-0B6D4A38A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1" y="1096328"/>
            <a:ext cx="11125200" cy="32470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DDDBB-51A5-9CB6-969E-8FD019FCF594}"/>
              </a:ext>
            </a:extLst>
          </p:cNvPr>
          <p:cNvSpPr txBox="1"/>
          <p:nvPr/>
        </p:nvSpPr>
        <p:spPr>
          <a:xfrm>
            <a:off x="777240" y="4785360"/>
            <a:ext cx="1074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Light has the Highest number of ads  since the super bowl Ads started followed by Budweiser. Brands with the lowest counts are Toyota and NFL</a:t>
            </a:r>
          </a:p>
        </p:txBody>
      </p:sp>
    </p:spTree>
    <p:extLst>
      <p:ext uri="{BB962C8B-B14F-4D97-AF65-F5344CB8AC3E}">
        <p14:creationId xmlns:p14="http://schemas.microsoft.com/office/powerpoint/2010/main" val="9382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64D5-BDFF-66A7-7D45-04023B07C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50608"/>
            <a:ext cx="11338560" cy="34604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4813B-E04C-0D00-4BD9-DA14E178E892}"/>
              </a:ext>
            </a:extLst>
          </p:cNvPr>
          <p:cNvSpPr txBox="1"/>
          <p:nvPr/>
        </p:nvSpPr>
        <p:spPr>
          <a:xfrm>
            <a:off x="784860" y="4800600"/>
            <a:ext cx="1062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brands to advertise at the super bowl are Budweiser, Bud Light and E-Trade. Has been addition brands over the years given opportunities to advertise.</a:t>
            </a:r>
          </a:p>
          <a:p>
            <a:r>
              <a:rPr lang="en-US" dirty="0"/>
              <a:t>In 2020 each brand is given equal opportunity to advertise, where one brand has been dominating over the years that is Bud Light</a:t>
            </a:r>
          </a:p>
        </p:txBody>
      </p:sp>
    </p:spTree>
    <p:extLst>
      <p:ext uri="{BB962C8B-B14F-4D97-AF65-F5344CB8AC3E}">
        <p14:creationId xmlns:p14="http://schemas.microsoft.com/office/powerpoint/2010/main" val="2388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99E2-6F46-8608-57ED-C69BEC94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Brands Popularity 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7B6C2-369D-4797-477B-7B633D5CF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0" y="1375966"/>
            <a:ext cx="5979795" cy="41060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623C7-A7AA-0B73-AB52-373AB2C8FE5C}"/>
              </a:ext>
            </a:extLst>
          </p:cNvPr>
          <p:cNvSpPr txBox="1"/>
          <p:nvPr/>
        </p:nvSpPr>
        <p:spPr>
          <a:xfrm>
            <a:off x="1661160" y="5482034"/>
            <a:ext cx="958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Light has been popular with 25% and Budweiser 18% </a:t>
            </a:r>
          </a:p>
          <a:p>
            <a:r>
              <a:rPr lang="en-US" dirty="0"/>
              <a:t>While the less popular having 5%, that is E-Trade, Kia and  NFL</a:t>
            </a:r>
          </a:p>
        </p:txBody>
      </p:sp>
    </p:spTree>
    <p:extLst>
      <p:ext uri="{BB962C8B-B14F-4D97-AF65-F5344CB8AC3E}">
        <p14:creationId xmlns:p14="http://schemas.microsoft.com/office/powerpoint/2010/main" val="338708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F548-222B-8F9B-3DE7-74E317F6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Brands with the highest No. of Ads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31800A-4B2F-D9AA-C980-F13B2020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1690688"/>
            <a:ext cx="5943600" cy="323685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F757C-9C6C-23EE-AF92-A81B261B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1625"/>
            <a:ext cx="6057900" cy="33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12C2-C6A4-316B-8B97-6DD4AE0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Brands with the Lowest No. of 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C120A-A1E6-BAB0-51B5-E30911D2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" y="1690688"/>
            <a:ext cx="5821680" cy="3033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9A7D1-F2C1-87B7-DB97-6A91970D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9" y="1604963"/>
            <a:ext cx="5725477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zeitung</vt:lpstr>
      <vt:lpstr>Office Theme</vt:lpstr>
      <vt:lpstr>Superbowl Ads </vt:lpstr>
      <vt:lpstr>Number of Columns and Datatypes</vt:lpstr>
      <vt:lpstr>Companies that have advertised in the Superbowl </vt:lpstr>
      <vt:lpstr>Number of Ads from 2000 to 2020</vt:lpstr>
      <vt:lpstr>PowerPoint Presentation</vt:lpstr>
      <vt:lpstr>PowerPoint Presentation</vt:lpstr>
      <vt:lpstr>Brands Popularity %</vt:lpstr>
      <vt:lpstr>Brands with the highest No. of Ads </vt:lpstr>
      <vt:lpstr>Brands with the Lowest No. of Ads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chausikumohamed479@gmail.com</dc:creator>
  <cp:lastModifiedBy>chausikumohamed479@gmail.com</cp:lastModifiedBy>
  <cp:revision>19</cp:revision>
  <dcterms:created xsi:type="dcterms:W3CDTF">2024-11-25T13:45:07Z</dcterms:created>
  <dcterms:modified xsi:type="dcterms:W3CDTF">2024-11-25T16:32:47Z</dcterms:modified>
</cp:coreProperties>
</file>