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040D6-BC43-47FC-91BB-8313FA749AAC}" v="9" dt="2023-10-26T22:56:12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43AB-6EA9-4FA1-8059-0E58C3D98CB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313D-ABD2-478B-9783-5478981FC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76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43AB-6EA9-4FA1-8059-0E58C3D98CB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313D-ABD2-478B-9783-5478981FC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15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43AB-6EA9-4FA1-8059-0E58C3D98CB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313D-ABD2-478B-9783-5478981FC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95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43AB-6EA9-4FA1-8059-0E58C3D98CB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313D-ABD2-478B-9783-5478981FC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95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43AB-6EA9-4FA1-8059-0E58C3D98CB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313D-ABD2-478B-9783-5478981FC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08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43AB-6EA9-4FA1-8059-0E58C3D98CB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313D-ABD2-478B-9783-5478981FC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04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43AB-6EA9-4FA1-8059-0E58C3D98CB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313D-ABD2-478B-9783-5478981FC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07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43AB-6EA9-4FA1-8059-0E58C3D98CB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313D-ABD2-478B-9783-5478981FC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65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43AB-6EA9-4FA1-8059-0E58C3D98CB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313D-ABD2-478B-9783-5478981FC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63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43AB-6EA9-4FA1-8059-0E58C3D98CB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313D-ABD2-478B-9783-5478981FC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28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43AB-6EA9-4FA1-8059-0E58C3D98CB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313D-ABD2-478B-9783-5478981FC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08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43AB-6EA9-4FA1-8059-0E58C3D98CB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313D-ABD2-478B-9783-5478981FC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95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72113"/>
              </p:ext>
            </p:extLst>
          </p:nvPr>
        </p:nvGraphicFramePr>
        <p:xfrm>
          <a:off x="251520" y="116632"/>
          <a:ext cx="8712968" cy="6038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74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Software</a:t>
                      </a:r>
                      <a:r>
                        <a:rPr lang="pt-BR" baseline="0" dirty="0"/>
                        <a:t> de cadastro de veículo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 veículo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885">
                <a:tc>
                  <a:txBody>
                    <a:bodyPr/>
                    <a:lstStyle/>
                    <a:p>
                      <a:r>
                        <a:rPr lang="pt-BR" b="1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Cadastramento</a:t>
                      </a:r>
                      <a:r>
                        <a:rPr lang="pt-BR" baseline="0" dirty="0"/>
                        <a:t> do veículo no sistema, para que posteriormente, o administrador possa ter controle de veículos.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3">
                <a:tc>
                  <a:txBody>
                    <a:bodyPr/>
                    <a:lstStyle/>
                    <a:p>
                      <a:r>
                        <a:rPr lang="pt-BR" b="1" dirty="0"/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</a:t>
                      </a:r>
                      <a:r>
                        <a:rPr lang="pt-BR" baseline="0" dirty="0"/>
                        <a:t> de id do modelo do veículo, placa e ano.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Cadastramento</a:t>
                      </a:r>
                      <a:r>
                        <a:rPr lang="pt-BR" baseline="0"/>
                        <a:t> realizado com dados fornecido pelo administrador/usuário adm.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</a:t>
                      </a:r>
                      <a:r>
                        <a:rPr lang="pt-BR" baseline="0" dirty="0"/>
                        <a:t> de veículo.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856">
                <a:tc>
                  <a:txBody>
                    <a:bodyPr/>
                    <a:lstStyle/>
                    <a:p>
                      <a:r>
                        <a:rPr lang="pt-BR" b="1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administrador/usuário </a:t>
                      </a:r>
                      <a:r>
                        <a:rPr lang="pt-BR" dirty="0" err="1"/>
                        <a:t>adm</a:t>
                      </a:r>
                      <a:r>
                        <a:rPr lang="pt-BR" dirty="0"/>
                        <a:t> solicita as</a:t>
                      </a:r>
                      <a:r>
                        <a:rPr lang="pt-BR" baseline="0" dirty="0"/>
                        <a:t> informações necessárias sobre o veículo, e faz o cadastramento do mesmo no sistema 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Informações fornecidas</a:t>
                      </a:r>
                      <a:r>
                        <a:rPr lang="pt-BR" baseline="0" dirty="0"/>
                        <a:t> pelo cliente.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368">
                <a:tc>
                  <a:txBody>
                    <a:bodyPr/>
                    <a:lstStyle/>
                    <a:p>
                      <a:r>
                        <a:rPr lang="pt-BR" b="1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administrador/usuário </a:t>
                      </a:r>
                      <a:r>
                        <a:rPr lang="pt-BR" dirty="0" err="1"/>
                        <a:t>adm</a:t>
                      </a:r>
                      <a:r>
                        <a:rPr lang="pt-BR" baseline="0" dirty="0"/>
                        <a:t> deve estar logado com usuário e senha administrativo.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656">
                <a:tc>
                  <a:txBody>
                    <a:bodyPr/>
                    <a:lstStyle/>
                    <a:p>
                      <a:r>
                        <a:rPr lang="pt-BR" b="1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constar o registro do veículo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pt-BR" b="1" dirty="0"/>
                        <a:t>Efeitos</a:t>
                      </a:r>
                    </a:p>
                    <a:p>
                      <a:r>
                        <a:rPr lang="pt-BR" b="1" dirty="0"/>
                        <a:t>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80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96213"/>
              </p:ext>
            </p:extLst>
          </p:nvPr>
        </p:nvGraphicFramePr>
        <p:xfrm>
          <a:off x="251520" y="116632"/>
          <a:ext cx="8712968" cy="565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74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Software</a:t>
                      </a:r>
                      <a:r>
                        <a:rPr lang="pt-BR" baseline="0" dirty="0"/>
                        <a:t> de cadastro de fabricante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 fabricante no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885">
                <a:tc>
                  <a:txBody>
                    <a:bodyPr/>
                    <a:lstStyle/>
                    <a:p>
                      <a:r>
                        <a:rPr lang="pt-BR" b="1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Cadastramento</a:t>
                      </a:r>
                      <a:r>
                        <a:rPr lang="pt-BR" baseline="0" dirty="0"/>
                        <a:t> do fabricante no sistema, a fim de haver um controle sobre os fabricantes cadastrados.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33">
                <a:tc>
                  <a:txBody>
                    <a:bodyPr/>
                    <a:lstStyle/>
                    <a:p>
                      <a:r>
                        <a:rPr lang="pt-BR" b="1" dirty="0"/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</a:t>
                      </a:r>
                      <a:r>
                        <a:rPr lang="pt-BR" baseline="0" dirty="0"/>
                        <a:t> do nome.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Cadastramento</a:t>
                      </a:r>
                      <a:r>
                        <a:rPr lang="pt-BR" baseline="0" dirty="0"/>
                        <a:t> realizado com dados fornecido pelo administrador/usuário adm.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</a:t>
                      </a:r>
                      <a:r>
                        <a:rPr lang="pt-BR" baseline="0" dirty="0"/>
                        <a:t> de fabricante.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57">
                <a:tc>
                  <a:txBody>
                    <a:bodyPr/>
                    <a:lstStyle/>
                    <a:p>
                      <a:r>
                        <a:rPr lang="pt-BR" b="1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856">
                <a:tc>
                  <a:txBody>
                    <a:bodyPr/>
                    <a:lstStyle/>
                    <a:p>
                      <a:r>
                        <a:rPr lang="pt-BR" b="1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Gerente/usuário </a:t>
                      </a:r>
                      <a:r>
                        <a:rPr lang="pt-BR" dirty="0" err="1"/>
                        <a:t>adm</a:t>
                      </a:r>
                      <a:r>
                        <a:rPr lang="pt-BR" dirty="0"/>
                        <a:t> solicita as</a:t>
                      </a:r>
                      <a:r>
                        <a:rPr lang="pt-BR" baseline="0" dirty="0"/>
                        <a:t> informações necessárias sobre o fabricante e realiza o cadastramento no sistema.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Informações fornecidas pelo gerente/usuário adm.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41">
                <a:tc>
                  <a:txBody>
                    <a:bodyPr/>
                    <a:lstStyle/>
                    <a:p>
                      <a:r>
                        <a:rPr lang="pt-BR" b="1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Deve-se estar logado com usuário e senha administrativo.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921">
                <a:tc>
                  <a:txBody>
                    <a:bodyPr/>
                    <a:lstStyle/>
                    <a:p>
                      <a:r>
                        <a:rPr lang="pt-BR" b="1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constar o registro do</a:t>
                      </a:r>
                      <a:r>
                        <a:rPr lang="pt-BR" baseline="0" dirty="0"/>
                        <a:t> fabricante</a:t>
                      </a:r>
                      <a:r>
                        <a:rPr lang="pt-BR" dirty="0"/>
                        <a:t>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pt-BR" b="1" dirty="0"/>
                        <a:t>Efeitos</a:t>
                      </a:r>
                    </a:p>
                    <a:p>
                      <a:r>
                        <a:rPr lang="pt-BR" b="1" dirty="0"/>
                        <a:t>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78249"/>
              </p:ext>
            </p:extLst>
          </p:nvPr>
        </p:nvGraphicFramePr>
        <p:xfrm>
          <a:off x="251520" y="116632"/>
          <a:ext cx="8712968" cy="565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74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Software</a:t>
                      </a:r>
                      <a:r>
                        <a:rPr lang="pt-BR" baseline="0" dirty="0"/>
                        <a:t> de cadastro de modelo de veículo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 modelo do veículo no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885">
                <a:tc>
                  <a:txBody>
                    <a:bodyPr/>
                    <a:lstStyle/>
                    <a:p>
                      <a:r>
                        <a:rPr lang="pt-BR" b="1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Cadastramento</a:t>
                      </a:r>
                      <a:r>
                        <a:rPr lang="pt-BR" baseline="0" dirty="0"/>
                        <a:t> do modelo do veículo no sistema, a fim de haver um controle sobre os modelos cadastrados.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33">
                <a:tc>
                  <a:txBody>
                    <a:bodyPr/>
                    <a:lstStyle/>
                    <a:p>
                      <a:r>
                        <a:rPr lang="pt-BR" b="1" dirty="0"/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</a:t>
                      </a:r>
                      <a:r>
                        <a:rPr lang="pt-BR" baseline="0" dirty="0"/>
                        <a:t> do modelo de veículo e id da fabricante.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Cadastramento</a:t>
                      </a:r>
                      <a:r>
                        <a:rPr lang="pt-BR" baseline="0" dirty="0"/>
                        <a:t> realizado com dados fornecido pelo administrador/usuário adm.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</a:t>
                      </a:r>
                      <a:r>
                        <a:rPr lang="pt-BR" baseline="0" dirty="0"/>
                        <a:t> de modelo de veículo.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57">
                <a:tc>
                  <a:txBody>
                    <a:bodyPr/>
                    <a:lstStyle/>
                    <a:p>
                      <a:r>
                        <a:rPr lang="pt-BR" b="1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856">
                <a:tc>
                  <a:txBody>
                    <a:bodyPr/>
                    <a:lstStyle/>
                    <a:p>
                      <a:r>
                        <a:rPr lang="pt-BR" b="1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Gerente/usuário </a:t>
                      </a:r>
                      <a:r>
                        <a:rPr lang="pt-BR" dirty="0" err="1"/>
                        <a:t>adm</a:t>
                      </a:r>
                      <a:r>
                        <a:rPr lang="pt-BR" dirty="0"/>
                        <a:t> insere as</a:t>
                      </a:r>
                      <a:r>
                        <a:rPr lang="pt-BR" baseline="0" dirty="0"/>
                        <a:t> informações necessárias sobre o fabricante e o modelo do veículo e realiza o cadastramento no sistema.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Informações fornecidas pelo gerente/usuário adm.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41">
                <a:tc>
                  <a:txBody>
                    <a:bodyPr/>
                    <a:lstStyle/>
                    <a:p>
                      <a:r>
                        <a:rPr lang="pt-BR" b="1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Deve-se estar logado com usuário e senha administrativo.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921">
                <a:tc>
                  <a:txBody>
                    <a:bodyPr/>
                    <a:lstStyle/>
                    <a:p>
                      <a:r>
                        <a:rPr lang="pt-BR" b="1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constar o registro do</a:t>
                      </a:r>
                      <a:r>
                        <a:rPr lang="pt-BR" baseline="0" dirty="0"/>
                        <a:t> modelo do veículo</a:t>
                      </a:r>
                      <a:r>
                        <a:rPr lang="pt-BR" dirty="0"/>
                        <a:t>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pt-BR" b="1" dirty="0"/>
                        <a:t>Efeitos</a:t>
                      </a:r>
                    </a:p>
                    <a:p>
                      <a:r>
                        <a:rPr lang="pt-BR" b="1" dirty="0"/>
                        <a:t>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44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4736"/>
              </p:ext>
            </p:extLst>
          </p:nvPr>
        </p:nvGraphicFramePr>
        <p:xfrm>
          <a:off x="323528" y="332657"/>
          <a:ext cx="8496944" cy="5625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6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3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Software de cadastro de serviço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34">
                <a:tc>
                  <a:txBody>
                    <a:bodyPr/>
                    <a:lstStyle/>
                    <a:p>
                      <a:r>
                        <a:rPr lang="pt-BR" sz="1400" dirty="0"/>
                        <a:t>Função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Cadastrar serviço no sistema.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609">
                <a:tc>
                  <a:txBody>
                    <a:bodyPr/>
                    <a:lstStyle/>
                    <a:p>
                      <a:r>
                        <a:rPr lang="pt-BR" sz="1400" dirty="0"/>
                        <a:t>Descrição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Cadastramento de serviço no sistema, para que posteriormente possa ser gerado um relatório, em relação a serviços prestados.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609">
                <a:tc>
                  <a:txBody>
                    <a:bodyPr/>
                    <a:lstStyle/>
                    <a:p>
                      <a:r>
                        <a:rPr lang="pt-BR" sz="1400" dirty="0"/>
                        <a:t>Entradas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Cadastro da </a:t>
                      </a:r>
                      <a:r>
                        <a:rPr lang="pt-BR" sz="1400" baseline="0" dirty="0"/>
                        <a:t>descrição</a:t>
                      </a:r>
                      <a:r>
                        <a:rPr lang="pt-BR" sz="1400" dirty="0"/>
                        <a:t> dos serviços a serem executados e id do veículo</a:t>
                      </a:r>
                      <a:r>
                        <a:rPr lang="pt-BR" sz="1400" baseline="0" dirty="0"/>
                        <a:t>.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734">
                <a:tc>
                  <a:txBody>
                    <a:bodyPr/>
                    <a:lstStyle/>
                    <a:p>
                      <a:r>
                        <a:rPr lang="pt-BR" sz="1400" dirty="0"/>
                        <a:t>Origem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Cadastramento realizado</a:t>
                      </a:r>
                      <a:r>
                        <a:rPr lang="pt-BR" sz="1400" baseline="0" dirty="0"/>
                        <a:t> com dados fornecidos pelo gerente/usuário adm.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734">
                <a:tc>
                  <a:txBody>
                    <a:bodyPr/>
                    <a:lstStyle/>
                    <a:p>
                      <a:r>
                        <a:rPr lang="pt-BR" sz="1400" dirty="0"/>
                        <a:t>Saídas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Cadastro de</a:t>
                      </a:r>
                      <a:r>
                        <a:rPr lang="pt-BR" sz="1400" baseline="0" dirty="0"/>
                        <a:t> serviço.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34">
                <a:tc>
                  <a:txBody>
                    <a:bodyPr/>
                    <a:lstStyle/>
                    <a:p>
                      <a:r>
                        <a:rPr lang="pt-BR" sz="1400" dirty="0"/>
                        <a:t>Destino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Banco de Dados.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535">
                <a:tc>
                  <a:txBody>
                    <a:bodyPr/>
                    <a:lstStyle/>
                    <a:p>
                      <a:r>
                        <a:rPr lang="pt-BR" sz="1400" dirty="0"/>
                        <a:t>Ação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 administrador/usuário </a:t>
                      </a:r>
                      <a:r>
                        <a:rPr lang="pt-BR" sz="1400" dirty="0" err="1"/>
                        <a:t>adm</a:t>
                      </a:r>
                      <a:r>
                        <a:rPr lang="pt-BR" sz="1400" dirty="0"/>
                        <a:t> deverá todos os dados em relação a serviços e o veículo, para que possa ser feito o cadastro do serviço no sistema.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734">
                <a:tc>
                  <a:txBody>
                    <a:bodyPr/>
                    <a:lstStyle/>
                    <a:p>
                      <a:r>
                        <a:rPr lang="pt-BR" sz="1400" dirty="0"/>
                        <a:t>Requer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Ter em mãos</a:t>
                      </a:r>
                      <a:r>
                        <a:rPr lang="pt-BR" sz="1400" baseline="0" dirty="0"/>
                        <a:t> todas as informações necessárias para o cadastro.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734">
                <a:tc>
                  <a:txBody>
                    <a:bodyPr/>
                    <a:lstStyle/>
                    <a:p>
                      <a:r>
                        <a:rPr lang="pt-BR" sz="1400" dirty="0"/>
                        <a:t>Pré-condição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Deve-se </a:t>
                      </a:r>
                      <a:r>
                        <a:rPr lang="pt-BR" sz="1400" baseline="0" dirty="0"/>
                        <a:t>estar logado com usuário e senha administrativo no sistema.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734">
                <a:tc>
                  <a:txBody>
                    <a:bodyPr/>
                    <a:lstStyle/>
                    <a:p>
                      <a:r>
                        <a:rPr lang="pt-BR" sz="1400" dirty="0"/>
                        <a:t>Pós-condição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Deve constar o registro de serviço no sistema.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60609">
                <a:tc>
                  <a:txBody>
                    <a:bodyPr/>
                    <a:lstStyle/>
                    <a:p>
                      <a:r>
                        <a:rPr lang="pt-BR" sz="1400" dirty="0"/>
                        <a:t>Efeitos colaterais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Nenhum.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76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80565"/>
              </p:ext>
            </p:extLst>
          </p:nvPr>
        </p:nvGraphicFramePr>
        <p:xfrm>
          <a:off x="251520" y="116632"/>
          <a:ext cx="8712968" cy="6038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74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Software</a:t>
                      </a:r>
                      <a:r>
                        <a:rPr lang="pt-BR" baseline="0" dirty="0"/>
                        <a:t> de cadastro de usuário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 usuário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885">
                <a:tc>
                  <a:txBody>
                    <a:bodyPr/>
                    <a:lstStyle/>
                    <a:p>
                      <a:r>
                        <a:rPr lang="pt-BR" b="1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Cadastramento</a:t>
                      </a:r>
                      <a:r>
                        <a:rPr lang="pt-BR" baseline="0" dirty="0"/>
                        <a:t> do usuário no sistema, para que posteriormente, os colaboradores possam ter acesso ao sistema.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3">
                <a:tc>
                  <a:txBody>
                    <a:bodyPr/>
                    <a:lstStyle/>
                    <a:p>
                      <a:r>
                        <a:rPr lang="pt-BR" b="1" dirty="0"/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</a:t>
                      </a:r>
                      <a:r>
                        <a:rPr lang="pt-BR" baseline="0" dirty="0"/>
                        <a:t> de nome, </a:t>
                      </a:r>
                      <a:r>
                        <a:rPr lang="pt-BR" baseline="0" dirty="0" err="1"/>
                        <a:t>email</a:t>
                      </a:r>
                      <a:r>
                        <a:rPr lang="pt-BR" baseline="0" dirty="0"/>
                        <a:t> e senha.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Cadastramento</a:t>
                      </a:r>
                      <a:r>
                        <a:rPr lang="pt-BR" baseline="0"/>
                        <a:t> realizado com dados fornecido pelo administrador/usuário adm.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</a:t>
                      </a:r>
                      <a:r>
                        <a:rPr lang="pt-BR" baseline="0" dirty="0"/>
                        <a:t> de usuário.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856">
                <a:tc>
                  <a:txBody>
                    <a:bodyPr/>
                    <a:lstStyle/>
                    <a:p>
                      <a:r>
                        <a:rPr lang="pt-BR" b="1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administrador/usuário </a:t>
                      </a:r>
                      <a:r>
                        <a:rPr lang="pt-BR" dirty="0" err="1"/>
                        <a:t>adm</a:t>
                      </a:r>
                      <a:r>
                        <a:rPr lang="pt-BR" dirty="0"/>
                        <a:t> solicita as</a:t>
                      </a:r>
                      <a:r>
                        <a:rPr lang="pt-BR" baseline="0" dirty="0"/>
                        <a:t> informações necessárias sobre o usuário e faz o cadastramento do mesmo no sistema 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518">
                <a:tc>
                  <a:txBody>
                    <a:bodyPr/>
                    <a:lstStyle/>
                    <a:p>
                      <a:r>
                        <a:rPr lang="pt-BR" b="1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Informações fornecidas</a:t>
                      </a:r>
                      <a:r>
                        <a:rPr lang="pt-BR" baseline="0" dirty="0"/>
                        <a:t> pelo usuário.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368">
                <a:tc>
                  <a:txBody>
                    <a:bodyPr/>
                    <a:lstStyle/>
                    <a:p>
                      <a:r>
                        <a:rPr lang="pt-BR" b="1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administrador/usuário </a:t>
                      </a:r>
                      <a:r>
                        <a:rPr lang="pt-BR" dirty="0" err="1"/>
                        <a:t>adm</a:t>
                      </a:r>
                      <a:r>
                        <a:rPr lang="pt-BR" baseline="0" dirty="0"/>
                        <a:t> deve estar logado com usuário e senha administrativo.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656">
                <a:tc>
                  <a:txBody>
                    <a:bodyPr/>
                    <a:lstStyle/>
                    <a:p>
                      <a:r>
                        <a:rPr lang="pt-BR" b="1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constar o registro do usuário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pt-BR" b="1" dirty="0"/>
                        <a:t>Efeitos</a:t>
                      </a:r>
                    </a:p>
                    <a:p>
                      <a:r>
                        <a:rPr lang="pt-BR" b="1" dirty="0"/>
                        <a:t>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653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617</Words>
  <Application>Microsoft Office PowerPoint</Application>
  <PresentationFormat>Apresentação na tela (4:3)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Bella K.</cp:lastModifiedBy>
  <cp:revision>14</cp:revision>
  <dcterms:created xsi:type="dcterms:W3CDTF">2019-09-03T22:38:08Z</dcterms:created>
  <dcterms:modified xsi:type="dcterms:W3CDTF">2023-10-26T22:58:45Z</dcterms:modified>
</cp:coreProperties>
</file>