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My Project - Healthy Living Lifestyle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ACB1D0C-085F-4D34-985A-CDEF9F3DA9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Md </a:t>
            </a:r>
            <a:r>
              <a:rPr lang="en-US" sz="3600" b="1" dirty="0" err="1"/>
              <a:t>Bellal</a:t>
            </a:r>
            <a:r>
              <a:rPr lang="en-US" sz="3600" b="1" dirty="0"/>
              <a:t> Hossain </a:t>
            </a:r>
            <a:endParaRPr lang="en-AE" sz="3600" b="1" dirty="0"/>
          </a:p>
        </p:txBody>
      </p:sp>
    </p:spTree>
    <p:extLst>
      <p:ext uri="{BB962C8B-B14F-4D97-AF65-F5344CB8AC3E}">
        <p14:creationId xmlns:p14="http://schemas.microsoft.com/office/powerpoint/2010/main" val="202658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lifestyles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399"/>
            <a:ext cx="8596668" cy="463782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Adapting to a healthy lifestyle means taking care of your body, mind and spirit</a:t>
            </a:r>
          </a:p>
          <a:p>
            <a:r>
              <a:rPr lang="en-GB" dirty="0"/>
              <a:t>This involves eating a balanced meal, having regular exercise and maintaining a health weight.</a:t>
            </a:r>
          </a:p>
          <a:p>
            <a:r>
              <a:rPr lang="en-GB" dirty="0"/>
              <a:t>Healthy living lifestyle is one that focuses on incorporating the eight aspects of wellbeing in to ones life which are </a:t>
            </a:r>
          </a:p>
          <a:p>
            <a:pPr lvl="1"/>
            <a:r>
              <a:rPr lang="en-GB" dirty="0"/>
              <a:t>Physical</a:t>
            </a:r>
          </a:p>
          <a:p>
            <a:pPr lvl="1"/>
            <a:r>
              <a:rPr lang="en-GB" dirty="0"/>
              <a:t>Mental</a:t>
            </a:r>
          </a:p>
          <a:p>
            <a:pPr lvl="1"/>
            <a:r>
              <a:rPr lang="en-GB" dirty="0"/>
              <a:t>Emotional</a:t>
            </a:r>
          </a:p>
          <a:p>
            <a:pPr lvl="1"/>
            <a:r>
              <a:rPr lang="en-GB" dirty="0"/>
              <a:t>Social</a:t>
            </a:r>
          </a:p>
          <a:p>
            <a:pPr lvl="1"/>
            <a:r>
              <a:rPr lang="en-GB" dirty="0"/>
              <a:t>Spiritual</a:t>
            </a:r>
          </a:p>
          <a:p>
            <a:pPr lvl="1"/>
            <a:r>
              <a:rPr lang="en-GB" dirty="0"/>
              <a:t>Intellectual</a:t>
            </a:r>
          </a:p>
          <a:p>
            <a:pPr lvl="1"/>
            <a:r>
              <a:rPr lang="en-GB" dirty="0"/>
              <a:t>Occupational</a:t>
            </a:r>
          </a:p>
          <a:p>
            <a:pPr lvl="1"/>
            <a:r>
              <a:rPr lang="en-GB" dirty="0"/>
              <a:t>financial</a:t>
            </a:r>
            <a:br>
              <a:rPr lang="en-GB" dirty="0"/>
            </a:br>
            <a:r>
              <a:rPr lang="en-GB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53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eating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basis of healthy living is healthy eating which means having the right amount of food</a:t>
            </a:r>
          </a:p>
          <a:p>
            <a:pPr lvl="1"/>
            <a:r>
              <a:rPr lang="en-GB" dirty="0"/>
              <a:t>right portion of fruits (5 a day) </a:t>
            </a:r>
          </a:p>
          <a:p>
            <a:pPr lvl="1"/>
            <a:r>
              <a:rPr lang="en-GB" dirty="0"/>
              <a:t>vegetable</a:t>
            </a:r>
          </a:p>
          <a:p>
            <a:pPr lvl="1"/>
            <a:r>
              <a:rPr lang="en-GB" dirty="0"/>
              <a:t>protein</a:t>
            </a:r>
          </a:p>
          <a:p>
            <a:pPr lvl="1"/>
            <a:r>
              <a:rPr lang="en-GB" dirty="0"/>
              <a:t>carbohydrate </a:t>
            </a:r>
          </a:p>
          <a:p>
            <a:pPr lvl="1"/>
            <a:endParaRPr lang="en-GB" dirty="0"/>
          </a:p>
          <a:p>
            <a:r>
              <a:rPr lang="en-GB" dirty="0"/>
              <a:t>Plus having regular exercise leaving you fit and energetic</a:t>
            </a:r>
          </a:p>
          <a:p>
            <a:endParaRPr lang="en-GB" dirty="0"/>
          </a:p>
          <a:p>
            <a:r>
              <a:rPr lang="en-GB" dirty="0"/>
              <a:t>It is essential to avoid smoking, alcohol, saturated fat and processed food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45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health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Taking care of your body physically is a powerful first step towards mental and emotional health</a:t>
            </a:r>
          </a:p>
          <a:p>
            <a:endParaRPr lang="en-GB" dirty="0"/>
          </a:p>
          <a:p>
            <a:r>
              <a:rPr lang="en-GB" dirty="0"/>
              <a:t>The mind and the body are linked</a:t>
            </a:r>
          </a:p>
          <a:p>
            <a:endParaRPr lang="en-GB" dirty="0"/>
          </a:p>
          <a:p>
            <a:r>
              <a:rPr lang="en-GB" dirty="0"/>
              <a:t>When you improve your physical health you will automatically experience  greater mental and emotional wellbeing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21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Social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 is also about your connection with other people</a:t>
            </a:r>
          </a:p>
          <a:p>
            <a:endParaRPr lang="en-GB" dirty="0"/>
          </a:p>
          <a:p>
            <a:r>
              <a:rPr lang="en-GB" dirty="0"/>
              <a:t>Social networking stimulates relationships, mental activities such as sharing ideas, participating skills, intellectual views, information sharing that is educational,  learning of occupational opportunities  and engagements in rewarding financial opportunities</a:t>
            </a:r>
          </a:p>
          <a:p>
            <a:r>
              <a:rPr lang="en-GB" dirty="0"/>
              <a:t>These aspects of wellness are inter connected, overlapping and sometimes co-incidental</a:t>
            </a:r>
            <a:br>
              <a:rPr lang="en-GB" dirty="0"/>
            </a:br>
            <a:br>
              <a:rPr lang="en-GB" dirty="0"/>
            </a:br>
            <a:r>
              <a:rPr lang="en-GB" dirty="0"/>
              <a:t>.</a:t>
            </a:r>
            <a:br>
              <a:rPr lang="en-GB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9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Reducing risks of disease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33394"/>
          </a:xfrm>
        </p:spPr>
        <p:txBody>
          <a:bodyPr/>
          <a:lstStyle/>
          <a:p>
            <a:r>
              <a:rPr lang="en-GB" dirty="0"/>
              <a:t>The outcome of this is obesity in Croydon is drastically reduced, with healthier living community enjoying reduced risks of certain diseases such as</a:t>
            </a:r>
          </a:p>
          <a:p>
            <a:pPr lvl="1"/>
            <a:r>
              <a:rPr lang="en-GB" dirty="0"/>
              <a:t>cancer</a:t>
            </a:r>
          </a:p>
          <a:p>
            <a:pPr lvl="1"/>
            <a:r>
              <a:rPr lang="en-GB" dirty="0"/>
              <a:t>diabetes</a:t>
            </a:r>
          </a:p>
          <a:p>
            <a:pPr lvl="1"/>
            <a:r>
              <a:rPr lang="en-GB" dirty="0"/>
              <a:t>Stroke</a:t>
            </a:r>
          </a:p>
          <a:p>
            <a:pPr lvl="1"/>
            <a:r>
              <a:rPr lang="en-GB" dirty="0"/>
              <a:t>cardiovascular diseases</a:t>
            </a:r>
          </a:p>
          <a:p>
            <a:pPr lvl="1"/>
            <a:r>
              <a:rPr lang="en-GB" dirty="0"/>
              <a:t>osteoporosis </a:t>
            </a:r>
          </a:p>
          <a:p>
            <a:pPr lvl="1"/>
            <a:endParaRPr lang="en-GB" dirty="0"/>
          </a:p>
          <a:p>
            <a:pPr indent="-285750"/>
            <a:r>
              <a:rPr lang="en-GB" dirty="0"/>
              <a:t>Looking after your physical health is significant to having a healthy lifestyle</a:t>
            </a:r>
          </a:p>
          <a:p>
            <a:pPr indent="-285750"/>
            <a:r>
              <a:rPr lang="en-GB" dirty="0"/>
              <a:t>Health is a state of complete physical, social and mental wellbeing</a:t>
            </a:r>
          </a:p>
          <a:p>
            <a:pPr indent="-285750"/>
            <a:r>
              <a:rPr lang="en-GB" dirty="0"/>
              <a:t>It is good to remember that physical activity is an important part of having a healthy lifestyle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1053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302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Facet</vt:lpstr>
      <vt:lpstr>My Project - Healthy Living Lifestyle</vt:lpstr>
      <vt:lpstr>Healthy lifestyles</vt:lpstr>
      <vt:lpstr>Healthy eating</vt:lpstr>
      <vt:lpstr>Physical health</vt:lpstr>
      <vt:lpstr>Social networking</vt:lpstr>
      <vt:lpstr>Reducing risks of disease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Project - Healthy Living Lifestyle</dc:title>
  <dc:creator>Kate White</dc:creator>
  <cp:lastModifiedBy>bellalsow005@gmail.com</cp:lastModifiedBy>
  <cp:revision>5</cp:revision>
  <dcterms:created xsi:type="dcterms:W3CDTF">2016-03-16T09:33:06Z</dcterms:created>
  <dcterms:modified xsi:type="dcterms:W3CDTF">2024-12-20T11:58:11Z</dcterms:modified>
</cp:coreProperties>
</file>